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tags/tag6.xml" ContentType="application/vnd.openxmlformats-officedocument.presentationml.tags+xml"/>
  <Override PartName="/ppt/notesSlides/notesSlide8.xml" ContentType="application/vnd.openxmlformats-officedocument.presentationml.notesSlide+xml"/>
  <Override PartName="/ppt/tags/tag7.xml" ContentType="application/vnd.openxmlformats-officedocument.presentationml.tags+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ags/tag8.xml" ContentType="application/vnd.openxmlformats-officedocument.presentationml.tags+xml"/>
  <Override PartName="/ppt/notesSlides/notesSlide10.xml" ContentType="application/vnd.openxmlformats-officedocument.presentationml.notesSlide+xml"/>
  <Override PartName="/ppt/tags/tag9.xml" ContentType="application/vnd.openxmlformats-officedocument.presentationml.tags+xml"/>
  <Override PartName="/ppt/notesSlides/notesSlide11.xml" ContentType="application/vnd.openxmlformats-officedocument.presentationml.notesSlide+xml"/>
  <Override PartName="/ppt/tags/tag10.xml" ContentType="application/vnd.openxmlformats-officedocument.presentationml.tags+xml"/>
  <Override PartName="/ppt/notesSlides/notesSlide12.xml" ContentType="application/vnd.openxmlformats-officedocument.presentationml.notesSlide+xml"/>
  <Override PartName="/ppt/tags/tag11.xml" ContentType="application/vnd.openxmlformats-officedocument.presentationml.tags+xml"/>
  <Override PartName="/ppt/notesSlides/notesSlide13.xml" ContentType="application/vnd.openxmlformats-officedocument.presentationml.notesSlide+xml"/>
  <Override PartName="/ppt/tags/tag12.xml" ContentType="application/vnd.openxmlformats-officedocument.presentationml.tags+xml"/>
  <Override PartName="/ppt/notesSlides/notesSlide14.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ags/tag13.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14.xml" ContentType="application/vnd.openxmlformats-officedocument.presentationml.tags+xml"/>
  <Override PartName="/ppt/notesSlides/notesSlide17.xml" ContentType="application/vnd.openxmlformats-officedocument.presentationml.notesSlide+xml"/>
  <Override PartName="/ppt/tags/tag15.xml" ContentType="application/vnd.openxmlformats-officedocument.presentationml.tags+xml"/>
  <Override PartName="/ppt/notesSlides/notesSlide18.xml" ContentType="application/vnd.openxmlformats-officedocument.presentationml.notesSlide+xml"/>
  <Override PartName="/ppt/tags/tag16.xml" ContentType="application/vnd.openxmlformats-officedocument.presentationml.tags+xml"/>
  <Override PartName="/ppt/notesSlides/notesSlide19.xml" ContentType="application/vnd.openxmlformats-officedocument.presentationml.notesSlide+xml"/>
  <Override PartName="/ppt/tags/tag17.xml" ContentType="application/vnd.openxmlformats-officedocument.presentationml.tags+xml"/>
  <Override PartName="/ppt/notesSlides/notesSlide20.xml" ContentType="application/vnd.openxmlformats-officedocument.presentationml.notesSlide+xml"/>
  <Override PartName="/ppt/tags/tag18.xml" ContentType="application/vnd.openxmlformats-officedocument.presentationml.tags+xml"/>
  <Override PartName="/ppt/notesSlides/notesSlide21.xml" ContentType="application/vnd.openxmlformats-officedocument.presentationml.notesSlide+xml"/>
  <Override PartName="/ppt/tags/tag19.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20.xml" ContentType="application/vnd.openxmlformats-officedocument.presentationml.tags+xml"/>
  <Override PartName="/ppt/notesSlides/notesSlide24.xml" ContentType="application/vnd.openxmlformats-officedocument.presentationml.notesSlide+xml"/>
  <Override PartName="/ppt/tags/tag21.xml" ContentType="application/vnd.openxmlformats-officedocument.presentationml.tags+xml"/>
  <Override PartName="/ppt/notesSlides/notesSlide25.xml" ContentType="application/vnd.openxmlformats-officedocument.presentationml.notesSlide+xml"/>
  <Override PartName="/ppt/tags/tag22.xml" ContentType="application/vnd.openxmlformats-officedocument.presentationml.tags+xml"/>
  <Override PartName="/ppt/tags/tag23.xml" ContentType="application/vnd.openxmlformats-officedocument.presentationml.tags+xml"/>
  <Override PartName="/ppt/notesSlides/notesSlide26.xml" ContentType="application/vnd.openxmlformats-officedocument.presentationml.notesSlide+xml"/>
  <Override PartName="/ppt/tags/tag24.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25.xml" ContentType="application/vnd.openxmlformats-officedocument.presentationml.tags+xml"/>
  <Override PartName="/ppt/notesSlides/notesSlide30.xml" ContentType="application/vnd.openxmlformats-officedocument.presentationml.notesSlide+xml"/>
  <Override PartName="/ppt/tags/tag26.xml" ContentType="application/vnd.openxmlformats-officedocument.presentationml.tags+xml"/>
  <Override PartName="/ppt/notesSlides/notesSlide31.xml" ContentType="application/vnd.openxmlformats-officedocument.presentationml.notesSlide+xml"/>
  <Override PartName="/ppt/tags/tag27.xml" ContentType="application/vnd.openxmlformats-officedocument.presentationml.tags+xml"/>
  <Override PartName="/ppt/notesSlides/notesSlide32.xml" ContentType="application/vnd.openxmlformats-officedocument.presentationml.notesSlide+xml"/>
  <Override PartName="/ppt/tags/tag28.xml" ContentType="application/vnd.openxmlformats-officedocument.presentationml.tags+xml"/>
  <Override PartName="/ppt/notesSlides/notesSlide33.xml" ContentType="application/vnd.openxmlformats-officedocument.presentationml.notesSlide+xml"/>
  <Override PartName="/ppt/tags/tag29.xml" ContentType="application/vnd.openxmlformats-officedocument.presentationml.tags+xml"/>
  <Override PartName="/ppt/notesSlides/notesSlide34.xml" ContentType="application/vnd.openxmlformats-officedocument.presentationml.notesSlide+xml"/>
  <Override PartName="/ppt/tags/tag30.xml" ContentType="application/vnd.openxmlformats-officedocument.presentationml.tags+xml"/>
  <Override PartName="/ppt/notesSlides/notesSlide35.xml" ContentType="application/vnd.openxmlformats-officedocument.presentationml.notesSlide+xml"/>
  <Override PartName="/ppt/tags/tag31.xml" ContentType="application/vnd.openxmlformats-officedocument.presentationml.tags+xml"/>
  <Override PartName="/ppt/notesSlides/notesSlide36.xml" ContentType="application/vnd.openxmlformats-officedocument.presentationml.notesSlide+xml"/>
  <Override PartName="/ppt/tags/tag32.xml" ContentType="application/vnd.openxmlformats-officedocument.presentationml.tags+xml"/>
  <Override PartName="/ppt/notesSlides/notesSlide37.xml" ContentType="application/vnd.openxmlformats-officedocument.presentationml.notesSlide+xml"/>
  <Override PartName="/ppt/tags/tag33.xml" ContentType="application/vnd.openxmlformats-officedocument.presentationml.tags+xml"/>
  <Override PartName="/ppt/notesSlides/notesSlide38.xml" ContentType="application/vnd.openxmlformats-officedocument.presentationml.notesSlide+xml"/>
  <Override PartName="/ppt/tags/tag34.xml" ContentType="application/vnd.openxmlformats-officedocument.presentationml.tags+xml"/>
  <Override PartName="/ppt/notesSlides/notesSlide39.xml" ContentType="application/vnd.openxmlformats-officedocument.presentationml.notesSlide+xml"/>
  <Override PartName="/ppt/tags/tag35.xml" ContentType="application/vnd.openxmlformats-officedocument.presentationml.tags+xml"/>
  <Override PartName="/ppt/notesSlides/notesSlide40.xml" ContentType="application/vnd.openxmlformats-officedocument.presentationml.notesSlide+xml"/>
  <Override PartName="/ppt/tags/tag36.xml" ContentType="application/vnd.openxmlformats-officedocument.presentationml.tags+xml"/>
  <Override PartName="/ppt/notesSlides/notesSlide41.xml" ContentType="application/vnd.openxmlformats-officedocument.presentationml.notesSlide+xml"/>
  <Override PartName="/ppt/tags/tag37.xml" ContentType="application/vnd.openxmlformats-officedocument.presentationml.tags+xml"/>
  <Override PartName="/ppt/notesSlides/notesSlide42.xml" ContentType="application/vnd.openxmlformats-officedocument.presentationml.notesSlide+xml"/>
  <Override PartName="/ppt/tags/tag38.xml" ContentType="application/vnd.openxmlformats-officedocument.presentationml.tags+xml"/>
  <Override PartName="/ppt/notesSlides/notesSlide43.xml" ContentType="application/vnd.openxmlformats-officedocument.presentationml.notesSlide+xml"/>
  <Override PartName="/ppt/tags/tag39.xml" ContentType="application/vnd.openxmlformats-officedocument.presentationml.tags+xml"/>
  <Override PartName="/ppt/notesSlides/notesSlide44.xml" ContentType="application/vnd.openxmlformats-officedocument.presentationml.notesSlide+xml"/>
  <Override PartName="/ppt/tags/tag40.xml" ContentType="application/vnd.openxmlformats-officedocument.presentationml.tags+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tags/tag41.xml" ContentType="application/vnd.openxmlformats-officedocument.presentationml.tags+xml"/>
  <Override PartName="/ppt/notesSlides/notesSlide47.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tags/tag42.xml" ContentType="application/vnd.openxmlformats-officedocument.presentationml.tags+xml"/>
  <Override PartName="/ppt/notesSlides/notesSlide48.xml" ContentType="application/vnd.openxmlformats-officedocument.presentationml.notesSlide+xml"/>
  <Override PartName="/ppt/tags/tag43.xml" ContentType="application/vnd.openxmlformats-officedocument.presentationml.tags+xml"/>
  <Override PartName="/ppt/notesSlides/notesSlide49.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drawings/drawing1.xml" ContentType="application/vnd.openxmlformats-officedocument.drawingml.chartshapes+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tags/tag44.xml" ContentType="application/vnd.openxmlformats-officedocument.presentationml.tags+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7" r:id="rId2"/>
  </p:sldMasterIdLst>
  <p:notesMasterIdLst>
    <p:notesMasterId r:id="rId55"/>
  </p:notesMasterIdLst>
  <p:handoutMasterIdLst>
    <p:handoutMasterId r:id="rId56"/>
  </p:handoutMasterIdLst>
  <p:sldIdLst>
    <p:sldId id="256" r:id="rId3"/>
    <p:sldId id="1864" r:id="rId4"/>
    <p:sldId id="448" r:id="rId5"/>
    <p:sldId id="586" r:id="rId6"/>
    <p:sldId id="1873" r:id="rId7"/>
    <p:sldId id="1879" r:id="rId8"/>
    <p:sldId id="371" r:id="rId9"/>
    <p:sldId id="259" r:id="rId10"/>
    <p:sldId id="437" r:id="rId11"/>
    <p:sldId id="1842" r:id="rId12"/>
    <p:sldId id="372" r:id="rId13"/>
    <p:sldId id="1843" r:id="rId14"/>
    <p:sldId id="1857" r:id="rId15"/>
    <p:sldId id="1826" r:id="rId16"/>
    <p:sldId id="458" r:id="rId17"/>
    <p:sldId id="459" r:id="rId18"/>
    <p:sldId id="1878" r:id="rId19"/>
    <p:sldId id="1846" r:id="rId20"/>
    <p:sldId id="1818" r:id="rId21"/>
    <p:sldId id="1819" r:id="rId22"/>
    <p:sldId id="454" r:id="rId23"/>
    <p:sldId id="460" r:id="rId24"/>
    <p:sldId id="1832" r:id="rId25"/>
    <p:sldId id="1833" r:id="rId26"/>
    <p:sldId id="427" r:id="rId27"/>
    <p:sldId id="1865" r:id="rId28"/>
    <p:sldId id="1835" r:id="rId29"/>
    <p:sldId id="1854" r:id="rId30"/>
    <p:sldId id="462" r:id="rId31"/>
    <p:sldId id="397" r:id="rId32"/>
    <p:sldId id="1838" r:id="rId33"/>
    <p:sldId id="1858" r:id="rId34"/>
    <p:sldId id="1725" r:id="rId35"/>
    <p:sldId id="1674" r:id="rId36"/>
    <p:sldId id="1881" r:id="rId37"/>
    <p:sldId id="1869" r:id="rId38"/>
    <p:sldId id="1807" r:id="rId39"/>
    <p:sldId id="1812" r:id="rId40"/>
    <p:sldId id="1849" r:id="rId41"/>
    <p:sldId id="1850" r:id="rId42"/>
    <p:sldId id="1867" r:id="rId43"/>
    <p:sldId id="1853" r:id="rId44"/>
    <p:sldId id="1672" r:id="rId45"/>
    <p:sldId id="1671" r:id="rId46"/>
    <p:sldId id="1779" r:id="rId47"/>
    <p:sldId id="421" r:id="rId48"/>
    <p:sldId id="457" r:id="rId49"/>
    <p:sldId id="438" r:id="rId50"/>
    <p:sldId id="422" r:id="rId51"/>
    <p:sldId id="1841" r:id="rId52"/>
    <p:sldId id="1875" r:id="rId53"/>
    <p:sldId id="273" r:id="rId54"/>
  </p:sldIdLst>
  <p:sldSz cx="12192000" cy="6858000"/>
  <p:notesSz cx="6797675" cy="9926638"/>
  <p:defaultText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3126"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山口 拓馬" initials="山口"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9933"/>
    <a:srgbClr val="00FF00"/>
    <a:srgbClr val="FFFF99"/>
    <a:srgbClr val="00FFCC"/>
    <a:srgbClr val="FFD685"/>
    <a:srgbClr val="FF3300"/>
    <a:srgbClr val="CCECFF"/>
    <a:srgbClr val="99CCFF"/>
    <a:srgbClr val="F3FDCD"/>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間スタイル 2 - アクセント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スタイル (中間)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397" autoAdjust="0"/>
    <p:restoredTop sz="93957" autoAdjust="0"/>
  </p:normalViewPr>
  <p:slideViewPr>
    <p:cSldViewPr snapToGrid="0">
      <p:cViewPr varScale="1">
        <p:scale>
          <a:sx n="65" d="100"/>
          <a:sy n="65" d="100"/>
        </p:scale>
        <p:origin x="860" y="60"/>
      </p:cViewPr>
      <p:guideLst>
        <p:guide orient="horz" pos="2160"/>
        <p:guide pos="3840"/>
      </p:guideLst>
    </p:cSldViewPr>
  </p:slideViewPr>
  <p:notesTextViewPr>
    <p:cViewPr>
      <p:scale>
        <a:sx n="125" d="100"/>
        <a:sy n="125" d="100"/>
      </p:scale>
      <p:origin x="0" y="0"/>
    </p:cViewPr>
  </p:notesTextViewPr>
  <p:sorterViewPr>
    <p:cViewPr>
      <p:scale>
        <a:sx n="100" d="100"/>
        <a:sy n="100" d="100"/>
      </p:scale>
      <p:origin x="0" y="-5220"/>
    </p:cViewPr>
  </p:sorterViewPr>
  <p:notesViewPr>
    <p:cSldViewPr snapToGrid="0">
      <p:cViewPr varScale="1">
        <p:scale>
          <a:sx n="51" d="100"/>
          <a:sy n="51" d="100"/>
        </p:scale>
        <p:origin x="2976" y="102"/>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notesMaster" Target="notesMasters/notes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presProps" Target="presProps.xml"/><Relationship Id="rId5" Type="http://schemas.openxmlformats.org/officeDocument/2006/relationships/slide" Target="slides/slide3.xml"/><Relationship Id="rId61" Type="http://schemas.openxmlformats.org/officeDocument/2006/relationships/tableStyles" Target="tableStyle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commentAuthors" Target="commentAuthor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33043876651_tp_box_2" providerId="OAuth2" clId="{D05AC50A-C8FA-4584-9A2F-70D639EBED14}"/>
    <pc:docChg chg="custSel modSld">
      <pc:chgData name="" userId="33043876651_tp_box_2" providerId="OAuth2" clId="{D05AC50A-C8FA-4584-9A2F-70D639EBED14}" dt="2025-12-22T10:01:56.678" v="0" actId="21"/>
      <pc:docMkLst>
        <pc:docMk/>
      </pc:docMkLst>
      <pc:sldChg chg="delSp mod">
        <pc:chgData name="" userId="33043876651_tp_box_2" providerId="OAuth2" clId="{D05AC50A-C8FA-4584-9A2F-70D639EBED14}" dt="2025-12-22T10:01:56.678" v="0" actId="21"/>
        <pc:sldMkLst>
          <pc:docMk/>
          <pc:sldMk cId="2804272816" sldId="459"/>
        </pc:sldMkLst>
        <pc:picChg chg="del">
          <ac:chgData name="" userId="33043876651_tp_box_2" providerId="OAuth2" clId="{D05AC50A-C8FA-4584-9A2F-70D639EBED14}" dt="2025-12-22T10:01:56.678" v="0" actId="21"/>
          <ac:picMkLst>
            <pc:docMk/>
            <pc:sldMk cId="2804272816" sldId="459"/>
            <ac:picMk id="17" creationId="{A4FA338C-D8C3-B42B-39A1-EC92CDB7DC5F}"/>
          </ac:picMkLst>
        </pc:picChg>
      </pc:sldChg>
    </pc:docChg>
  </pc:docChgLst>
  <pc:docChgLst>
    <pc:chgData userId="33043876651_tp_box_2" providerId="OAuth2" clId="{E590A2F4-E079-4465-8774-A4AAF9075D6F}"/>
    <pc:docChg chg="modSld">
      <pc:chgData name="" userId="33043876651_tp_box_2" providerId="OAuth2" clId="{E590A2F4-E079-4465-8774-A4AAF9075D6F}" dt="2025-12-22T09:51:35.604" v="4"/>
      <pc:docMkLst>
        <pc:docMk/>
      </pc:docMkLst>
      <pc:sldChg chg="modAnim">
        <pc:chgData name="" userId="33043876651_tp_box_2" providerId="OAuth2" clId="{E590A2F4-E079-4465-8774-A4AAF9075D6F}" dt="2025-12-22T09:51:35.604" v="4"/>
        <pc:sldMkLst>
          <pc:docMk/>
          <pc:sldMk cId="287805230" sldId="1875"/>
        </pc:sldMkLst>
      </pc:sldChg>
    </pc:docChg>
  </pc:docChgLst>
  <pc:docChgLst>
    <pc:chgData userId="33043876651_tp_box_2" providerId="OAuth2" clId="{F450191C-72C6-4DC4-95FD-9855717068D7}"/>
    <pc:docChg chg="delSld modSld">
      <pc:chgData name="" userId="33043876651_tp_box_2" providerId="OAuth2" clId="{F450191C-72C6-4DC4-95FD-9855717068D7}" dt="2025-12-24T05:28:42.927" v="6" actId="2696"/>
      <pc:docMkLst>
        <pc:docMk/>
      </pc:docMkLst>
      <pc:sldChg chg="modSp mod">
        <pc:chgData name="" userId="33043876651_tp_box_2" providerId="OAuth2" clId="{F450191C-72C6-4DC4-95FD-9855717068D7}" dt="2025-12-24T05:27:33.265" v="2" actId="20577"/>
        <pc:sldMkLst>
          <pc:docMk/>
          <pc:sldMk cId="3908128621" sldId="448"/>
        </pc:sldMkLst>
        <pc:spChg chg="mod">
          <ac:chgData name="" userId="33043876651_tp_box_2" providerId="OAuth2" clId="{F450191C-72C6-4DC4-95FD-9855717068D7}" dt="2025-12-24T05:27:33.265" v="2" actId="20577"/>
          <ac:spMkLst>
            <pc:docMk/>
            <pc:sldMk cId="3908128621" sldId="448"/>
            <ac:spMk id="8" creationId="{711F0B0F-019F-EB1A-0175-7ED377DEBB68}"/>
          </ac:spMkLst>
        </pc:spChg>
      </pc:sldChg>
      <pc:sldChg chg="del">
        <pc:chgData name="" userId="33043876651_tp_box_2" providerId="OAuth2" clId="{F450191C-72C6-4DC4-95FD-9855717068D7}" dt="2025-12-24T05:27:43.893" v="3" actId="2696"/>
        <pc:sldMkLst>
          <pc:docMk/>
          <pc:sldMk cId="2214392750" sldId="872"/>
        </pc:sldMkLst>
      </pc:sldChg>
      <pc:sldChg chg="del">
        <pc:chgData name="" userId="33043876651_tp_box_2" providerId="OAuth2" clId="{F450191C-72C6-4DC4-95FD-9855717068D7}" dt="2025-12-24T05:28:21.214" v="5" actId="2696"/>
        <pc:sldMkLst>
          <pc:docMk/>
          <pc:sldMk cId="2678287405" sldId="1871"/>
        </pc:sldMkLst>
      </pc:sldChg>
      <pc:sldChg chg="del">
        <pc:chgData name="" userId="33043876651_tp_box_2" providerId="OAuth2" clId="{F450191C-72C6-4DC4-95FD-9855717068D7}" dt="2025-12-24T05:28:17.821" v="4" actId="2696"/>
        <pc:sldMkLst>
          <pc:docMk/>
          <pc:sldMk cId="3194800072" sldId="1880"/>
        </pc:sldMkLst>
      </pc:sldChg>
      <pc:sldChg chg="del">
        <pc:chgData name="" userId="33043876651_tp_box_2" providerId="OAuth2" clId="{F450191C-72C6-4DC4-95FD-9855717068D7}" dt="2025-12-24T05:28:42.927" v="6" actId="2696"/>
        <pc:sldMkLst>
          <pc:docMk/>
          <pc:sldMk cId="2583313151" sldId="1883"/>
        </pc:sldMkLst>
      </pc:sldChg>
    </pc:docChg>
  </pc:docChgLst>
  <pc:docChgLst>
    <pc:chgData userId="33043876651_tp_box_2" providerId="OAuth2" clId="{D6D9C944-28F6-403D-81D1-868CA4A50D10}"/>
    <pc:docChg chg="undo custSel addSld delSld modSld">
      <pc:chgData name="" userId="33043876651_tp_box_2" providerId="OAuth2" clId="{D6D9C944-28F6-403D-81D1-868CA4A50D10}" dt="2025-12-23T10:42:32.970" v="1721"/>
      <pc:docMkLst>
        <pc:docMk/>
      </pc:docMkLst>
      <pc:sldChg chg="modSp modAnim">
        <pc:chgData name="" userId="33043876651_tp_box_2" providerId="OAuth2" clId="{D6D9C944-28F6-403D-81D1-868CA4A50D10}" dt="2025-12-23T10:25:45.116" v="1691"/>
        <pc:sldMkLst>
          <pc:docMk/>
          <pc:sldMk cId="1959398212" sldId="371"/>
        </pc:sldMkLst>
        <pc:spChg chg="mod">
          <ac:chgData name="" userId="33043876651_tp_box_2" providerId="OAuth2" clId="{D6D9C944-28F6-403D-81D1-868CA4A50D10}" dt="2025-12-23T05:22:17.495" v="19" actId="207"/>
          <ac:spMkLst>
            <pc:docMk/>
            <pc:sldMk cId="1959398212" sldId="371"/>
            <ac:spMk id="29" creationId="{00000000-0000-0000-0000-000000000000}"/>
          </ac:spMkLst>
        </pc:spChg>
      </pc:sldChg>
      <pc:sldChg chg="modSp mod">
        <pc:chgData name="" userId="33043876651_tp_box_2" providerId="OAuth2" clId="{D6D9C944-28F6-403D-81D1-868CA4A50D10}" dt="2025-12-23T08:47:23.239" v="956" actId="20577"/>
        <pc:sldMkLst>
          <pc:docMk/>
          <pc:sldMk cId="2303457985" sldId="421"/>
        </pc:sldMkLst>
        <pc:spChg chg="mod">
          <ac:chgData name="" userId="33043876651_tp_box_2" providerId="OAuth2" clId="{D6D9C944-28F6-403D-81D1-868CA4A50D10}" dt="2025-12-23T08:47:23.239" v="956" actId="20577"/>
          <ac:spMkLst>
            <pc:docMk/>
            <pc:sldMk cId="2303457985" sldId="421"/>
            <ac:spMk id="56" creationId="{9F94E357-9C02-B722-BF54-049FE4F0F5B5}"/>
          </ac:spMkLst>
        </pc:spChg>
        <pc:spChg chg="mod">
          <ac:chgData name="" userId="33043876651_tp_box_2" providerId="OAuth2" clId="{D6D9C944-28F6-403D-81D1-868CA4A50D10}" dt="2025-12-23T08:47:01.640" v="943" actId="20577"/>
          <ac:spMkLst>
            <pc:docMk/>
            <pc:sldMk cId="2303457985" sldId="421"/>
            <ac:spMk id="60" creationId="{0AE7AB8B-1DF9-CB6D-1218-42FAAE3FCEF3}"/>
          </ac:spMkLst>
        </pc:spChg>
        <pc:spChg chg="mod">
          <ac:chgData name="" userId="33043876651_tp_box_2" providerId="OAuth2" clId="{D6D9C944-28F6-403D-81D1-868CA4A50D10}" dt="2025-12-23T08:46:52.637" v="936" actId="1076"/>
          <ac:spMkLst>
            <pc:docMk/>
            <pc:sldMk cId="2303457985" sldId="421"/>
            <ac:spMk id="62" creationId="{F47F82FA-FCFD-9002-BD6F-C77F396C34DA}"/>
          </ac:spMkLst>
        </pc:spChg>
        <pc:spChg chg="mod">
          <ac:chgData name="" userId="33043876651_tp_box_2" providerId="OAuth2" clId="{D6D9C944-28F6-403D-81D1-868CA4A50D10}" dt="2025-12-23T08:47:13.755" v="951" actId="20577"/>
          <ac:spMkLst>
            <pc:docMk/>
            <pc:sldMk cId="2303457985" sldId="421"/>
            <ac:spMk id="63" creationId="{EC9D298F-D0B3-4534-04C7-E00D3EB4327C}"/>
          </ac:spMkLst>
        </pc:spChg>
      </pc:sldChg>
      <pc:sldChg chg="modSp mod">
        <pc:chgData name="" userId="33043876651_tp_box_2" providerId="OAuth2" clId="{D6D9C944-28F6-403D-81D1-868CA4A50D10}" dt="2025-12-23T08:55:37.221" v="1038" actId="20577"/>
        <pc:sldMkLst>
          <pc:docMk/>
          <pc:sldMk cId="820409968" sldId="422"/>
        </pc:sldMkLst>
        <pc:spChg chg="mod">
          <ac:chgData name="" userId="33043876651_tp_box_2" providerId="OAuth2" clId="{D6D9C944-28F6-403D-81D1-868CA4A50D10}" dt="2025-12-23T08:54:36.683" v="1015" actId="1037"/>
          <ac:spMkLst>
            <pc:docMk/>
            <pc:sldMk cId="820409968" sldId="422"/>
            <ac:spMk id="4" creationId="{00000000-0000-0000-0000-000000000000}"/>
          </ac:spMkLst>
        </pc:spChg>
        <pc:spChg chg="mod">
          <ac:chgData name="" userId="33043876651_tp_box_2" providerId="OAuth2" clId="{D6D9C944-28F6-403D-81D1-868CA4A50D10}" dt="2025-12-23T08:54:49.873" v="1027" actId="14100"/>
          <ac:spMkLst>
            <pc:docMk/>
            <pc:sldMk cId="820409968" sldId="422"/>
            <ac:spMk id="47" creationId="{510289C4-6A8F-A394-0A66-DFCC640A09FD}"/>
          </ac:spMkLst>
        </pc:spChg>
        <pc:spChg chg="mod">
          <ac:chgData name="" userId="33043876651_tp_box_2" providerId="OAuth2" clId="{D6D9C944-28F6-403D-81D1-868CA4A50D10}" dt="2025-12-23T08:55:37.221" v="1038" actId="20577"/>
          <ac:spMkLst>
            <pc:docMk/>
            <pc:sldMk cId="820409968" sldId="422"/>
            <ac:spMk id="51" creationId="{00000000-0000-0000-0000-000000000000}"/>
          </ac:spMkLst>
        </pc:spChg>
        <pc:grpChg chg="mod">
          <ac:chgData name="" userId="33043876651_tp_box_2" providerId="OAuth2" clId="{D6D9C944-28F6-403D-81D1-868CA4A50D10}" dt="2025-12-23T08:54:42.990" v="1026" actId="1037"/>
          <ac:grpSpMkLst>
            <pc:docMk/>
            <pc:sldMk cId="820409968" sldId="422"/>
            <ac:grpSpMk id="7" creationId="{00000000-0000-0000-0000-000000000000}"/>
          </ac:grpSpMkLst>
        </pc:grpChg>
      </pc:sldChg>
      <pc:sldChg chg="addSp delSp modSp mod">
        <pc:chgData name="" userId="33043876651_tp_box_2" providerId="OAuth2" clId="{D6D9C944-28F6-403D-81D1-868CA4A50D10}" dt="2025-12-23T05:39:59.018" v="178" actId="21"/>
        <pc:sldMkLst>
          <pc:docMk/>
          <pc:sldMk cId="711808646" sldId="427"/>
        </pc:sldMkLst>
        <pc:spChg chg="add mod">
          <ac:chgData name="" userId="33043876651_tp_box_2" providerId="OAuth2" clId="{D6D9C944-28F6-403D-81D1-868CA4A50D10}" dt="2025-12-23T05:39:55.571" v="177"/>
          <ac:spMkLst>
            <pc:docMk/>
            <pc:sldMk cId="711808646" sldId="427"/>
            <ac:spMk id="5" creationId="{6CE928A0-91FB-57A1-E988-6A465A6BB1C1}"/>
          </ac:spMkLst>
        </pc:spChg>
        <pc:spChg chg="del">
          <ac:chgData name="" userId="33043876651_tp_box_2" providerId="OAuth2" clId="{D6D9C944-28F6-403D-81D1-868CA4A50D10}" dt="2025-12-23T05:39:59.018" v="178" actId="21"/>
          <ac:spMkLst>
            <pc:docMk/>
            <pc:sldMk cId="711808646" sldId="427"/>
            <ac:spMk id="156" creationId="{BC46B0ED-5244-BA3C-128B-DAC744601961}"/>
          </ac:spMkLst>
        </pc:spChg>
      </pc:sldChg>
      <pc:sldChg chg="modSp mod">
        <pc:chgData name="" userId="33043876651_tp_box_2" providerId="OAuth2" clId="{D6D9C944-28F6-403D-81D1-868CA4A50D10}" dt="2025-12-23T08:55:31.619" v="1035" actId="20577"/>
        <pc:sldMkLst>
          <pc:docMk/>
          <pc:sldMk cId="2971676003" sldId="438"/>
        </pc:sldMkLst>
        <pc:spChg chg="mod">
          <ac:chgData name="" userId="33043876651_tp_box_2" providerId="OAuth2" clId="{D6D9C944-28F6-403D-81D1-868CA4A50D10}" dt="2025-12-23T08:54:04.206" v="994" actId="207"/>
          <ac:spMkLst>
            <pc:docMk/>
            <pc:sldMk cId="2971676003" sldId="438"/>
            <ac:spMk id="10" creationId="{00000000-0000-0000-0000-000000000000}"/>
          </ac:spMkLst>
        </pc:spChg>
        <pc:spChg chg="mod">
          <ac:chgData name="" userId="33043876651_tp_box_2" providerId="OAuth2" clId="{D6D9C944-28F6-403D-81D1-868CA4A50D10}" dt="2025-12-23T08:55:31.619" v="1035" actId="20577"/>
          <ac:spMkLst>
            <pc:docMk/>
            <pc:sldMk cId="2971676003" sldId="438"/>
            <ac:spMk id="13" creationId="{00000000-0000-0000-0000-000000000000}"/>
          </ac:spMkLst>
        </pc:spChg>
        <pc:cxnChg chg="mod">
          <ac:chgData name="" userId="33043876651_tp_box_2" providerId="OAuth2" clId="{D6D9C944-28F6-403D-81D1-868CA4A50D10}" dt="2025-12-23T08:52:04.778" v="988" actId="208"/>
          <ac:cxnSpMkLst>
            <pc:docMk/>
            <pc:sldMk cId="2971676003" sldId="438"/>
            <ac:cxnSpMk id="15" creationId="{58E845D1-D628-76BB-6A42-CCD64669FF72}"/>
          </ac:cxnSpMkLst>
        </pc:cxnChg>
        <pc:cxnChg chg="mod">
          <ac:chgData name="" userId="33043876651_tp_box_2" providerId="OAuth2" clId="{D6D9C944-28F6-403D-81D1-868CA4A50D10}" dt="2025-12-23T08:52:04.778" v="988" actId="208"/>
          <ac:cxnSpMkLst>
            <pc:docMk/>
            <pc:sldMk cId="2971676003" sldId="438"/>
            <ac:cxnSpMk id="24" creationId="{C733E557-2233-1103-C666-8FE32AAA91B5}"/>
          </ac:cxnSpMkLst>
        </pc:cxnChg>
        <pc:cxnChg chg="mod">
          <ac:chgData name="" userId="33043876651_tp_box_2" providerId="OAuth2" clId="{D6D9C944-28F6-403D-81D1-868CA4A50D10}" dt="2025-12-23T08:52:04.778" v="988" actId="208"/>
          <ac:cxnSpMkLst>
            <pc:docMk/>
            <pc:sldMk cId="2971676003" sldId="438"/>
            <ac:cxnSpMk id="26" creationId="{37BDE763-B39A-696F-5625-8357DC0F182A}"/>
          </ac:cxnSpMkLst>
        </pc:cxnChg>
        <pc:cxnChg chg="mod">
          <ac:chgData name="" userId="33043876651_tp_box_2" providerId="OAuth2" clId="{D6D9C944-28F6-403D-81D1-868CA4A50D10}" dt="2025-12-23T08:52:04.778" v="988" actId="208"/>
          <ac:cxnSpMkLst>
            <pc:docMk/>
            <pc:sldMk cId="2971676003" sldId="438"/>
            <ac:cxnSpMk id="28" creationId="{87CBE7C9-12DF-2847-0B1C-1316E2899073}"/>
          </ac:cxnSpMkLst>
        </pc:cxnChg>
        <pc:cxnChg chg="mod">
          <ac:chgData name="" userId="33043876651_tp_box_2" providerId="OAuth2" clId="{D6D9C944-28F6-403D-81D1-868CA4A50D10}" dt="2025-12-23T08:52:04.778" v="988" actId="208"/>
          <ac:cxnSpMkLst>
            <pc:docMk/>
            <pc:sldMk cId="2971676003" sldId="438"/>
            <ac:cxnSpMk id="32" creationId="{598ED9D2-2ADD-6C21-6719-E34E8670B6B4}"/>
          </ac:cxnSpMkLst>
        </pc:cxnChg>
        <pc:cxnChg chg="mod">
          <ac:chgData name="" userId="33043876651_tp_box_2" providerId="OAuth2" clId="{D6D9C944-28F6-403D-81D1-868CA4A50D10}" dt="2025-12-23T08:52:04.778" v="988" actId="208"/>
          <ac:cxnSpMkLst>
            <pc:docMk/>
            <pc:sldMk cId="2971676003" sldId="438"/>
            <ac:cxnSpMk id="34" creationId="{D68D89A1-B6B3-AF8D-0DBF-713630641AF6}"/>
          </ac:cxnSpMkLst>
        </pc:cxnChg>
        <pc:cxnChg chg="mod">
          <ac:chgData name="" userId="33043876651_tp_box_2" providerId="OAuth2" clId="{D6D9C944-28F6-403D-81D1-868CA4A50D10}" dt="2025-12-23T08:52:04.778" v="988" actId="208"/>
          <ac:cxnSpMkLst>
            <pc:docMk/>
            <pc:sldMk cId="2971676003" sldId="438"/>
            <ac:cxnSpMk id="36" creationId="{90AB3F06-1A7A-BD11-3024-D8BF65FAE1CB}"/>
          </ac:cxnSpMkLst>
        </pc:cxnChg>
        <pc:cxnChg chg="mod">
          <ac:chgData name="" userId="33043876651_tp_box_2" providerId="OAuth2" clId="{D6D9C944-28F6-403D-81D1-868CA4A50D10}" dt="2025-12-23T08:52:04.778" v="988" actId="208"/>
          <ac:cxnSpMkLst>
            <pc:docMk/>
            <pc:sldMk cId="2971676003" sldId="438"/>
            <ac:cxnSpMk id="38" creationId="{8AB652AE-F551-A023-DA2B-A16F0B5EAB84}"/>
          </ac:cxnSpMkLst>
        </pc:cxnChg>
        <pc:cxnChg chg="mod">
          <ac:chgData name="" userId="33043876651_tp_box_2" providerId="OAuth2" clId="{D6D9C944-28F6-403D-81D1-868CA4A50D10}" dt="2025-12-23T08:52:04.778" v="988" actId="208"/>
          <ac:cxnSpMkLst>
            <pc:docMk/>
            <pc:sldMk cId="2971676003" sldId="438"/>
            <ac:cxnSpMk id="40" creationId="{017D7D52-A1C6-C958-3467-82D10521D58B}"/>
          </ac:cxnSpMkLst>
        </pc:cxnChg>
        <pc:cxnChg chg="mod">
          <ac:chgData name="" userId="33043876651_tp_box_2" providerId="OAuth2" clId="{D6D9C944-28F6-403D-81D1-868CA4A50D10}" dt="2025-12-23T08:52:04.778" v="988" actId="208"/>
          <ac:cxnSpMkLst>
            <pc:docMk/>
            <pc:sldMk cId="2971676003" sldId="438"/>
            <ac:cxnSpMk id="42" creationId="{0CAA0C5F-F045-932A-0CDC-9B7FE7E87074}"/>
          </ac:cxnSpMkLst>
        </pc:cxnChg>
      </pc:sldChg>
      <pc:sldChg chg="addSp delSp modSp mod modAnim">
        <pc:chgData name="" userId="33043876651_tp_box_2" providerId="OAuth2" clId="{D6D9C944-28F6-403D-81D1-868CA4A50D10}" dt="2025-12-23T08:55:26.604" v="1032"/>
        <pc:sldMkLst>
          <pc:docMk/>
          <pc:sldMk cId="3005992455" sldId="457"/>
        </pc:sldMkLst>
        <pc:spChg chg="add del mod">
          <ac:chgData name="" userId="33043876651_tp_box_2" providerId="OAuth2" clId="{D6D9C944-28F6-403D-81D1-868CA4A50D10}" dt="2025-12-23T08:49:05.678" v="979" actId="21"/>
          <ac:spMkLst>
            <pc:docMk/>
            <pc:sldMk cId="3005992455" sldId="457"/>
            <ac:spMk id="7" creationId="{822C7921-7E7D-E439-E39C-1B6D91545A07}"/>
          </ac:spMkLst>
        </pc:spChg>
        <pc:spChg chg="mod">
          <ac:chgData name="" userId="33043876651_tp_box_2" providerId="OAuth2" clId="{D6D9C944-28F6-403D-81D1-868CA4A50D10}" dt="2025-12-23T08:55:26.604" v="1032"/>
          <ac:spMkLst>
            <pc:docMk/>
            <pc:sldMk cId="3005992455" sldId="457"/>
            <ac:spMk id="483" creationId="{BD7EFCFB-E9DE-C7B1-6990-6E738DFDA7D6}"/>
          </ac:spMkLst>
        </pc:spChg>
        <pc:spChg chg="mod">
          <ac:chgData name="" userId="33043876651_tp_box_2" providerId="OAuth2" clId="{D6D9C944-28F6-403D-81D1-868CA4A50D10}" dt="2025-12-23T08:48:47.123" v="974" actId="20578"/>
          <ac:spMkLst>
            <pc:docMk/>
            <pc:sldMk cId="3005992455" sldId="457"/>
            <ac:spMk id="933" creationId="{16602594-5357-012A-17CD-307E1C9D8C9D}"/>
          </ac:spMkLst>
        </pc:spChg>
        <pc:spChg chg="mod">
          <ac:chgData name="" userId="33043876651_tp_box_2" providerId="OAuth2" clId="{D6D9C944-28F6-403D-81D1-868CA4A50D10}" dt="2025-12-23T08:48:56.191" v="977" actId="1076"/>
          <ac:spMkLst>
            <pc:docMk/>
            <pc:sldMk cId="3005992455" sldId="457"/>
            <ac:spMk id="1072" creationId="{C82FF3BD-B72B-7B2F-D87F-1628E0D7731F}"/>
          </ac:spMkLst>
        </pc:spChg>
        <pc:spChg chg="mod">
          <ac:chgData name="" userId="33043876651_tp_box_2" providerId="OAuth2" clId="{D6D9C944-28F6-403D-81D1-868CA4A50D10}" dt="2025-12-23T08:49:21.604" v="980" actId="207"/>
          <ac:spMkLst>
            <pc:docMk/>
            <pc:sldMk cId="3005992455" sldId="457"/>
            <ac:spMk id="2447" creationId="{867983B9-FB9F-85CF-4EC5-FAD6A7D771EF}"/>
          </ac:spMkLst>
        </pc:spChg>
        <pc:spChg chg="mod">
          <ac:chgData name="" userId="33043876651_tp_box_2" providerId="OAuth2" clId="{D6D9C944-28F6-403D-81D1-868CA4A50D10}" dt="2025-12-23T08:49:21.604" v="980" actId="207"/>
          <ac:spMkLst>
            <pc:docMk/>
            <pc:sldMk cId="3005992455" sldId="457"/>
            <ac:spMk id="2448" creationId="{8762FCFE-D859-07D7-F92C-CBF3D30B9C86}"/>
          </ac:spMkLst>
        </pc:spChg>
        <pc:spChg chg="mod">
          <ac:chgData name="" userId="33043876651_tp_box_2" providerId="OAuth2" clId="{D6D9C944-28F6-403D-81D1-868CA4A50D10}" dt="2025-12-23T08:49:28.958" v="981" actId="207"/>
          <ac:spMkLst>
            <pc:docMk/>
            <pc:sldMk cId="3005992455" sldId="457"/>
            <ac:spMk id="2449" creationId="{5B7767C9-6464-327E-37E4-A209675B3CF5}"/>
          </ac:spMkLst>
        </pc:spChg>
        <pc:spChg chg="mod">
          <ac:chgData name="" userId="33043876651_tp_box_2" providerId="OAuth2" clId="{D6D9C944-28F6-403D-81D1-868CA4A50D10}" dt="2025-12-23T08:49:21.604" v="980" actId="207"/>
          <ac:spMkLst>
            <pc:docMk/>
            <pc:sldMk cId="3005992455" sldId="457"/>
            <ac:spMk id="2450" creationId="{4AF44341-B019-06A5-3BB2-F83688CEFBAE}"/>
          </ac:spMkLst>
        </pc:spChg>
        <pc:spChg chg="mod">
          <ac:chgData name="" userId="33043876651_tp_box_2" providerId="OAuth2" clId="{D6D9C944-28F6-403D-81D1-868CA4A50D10}" dt="2025-12-23T08:49:21.604" v="980" actId="207"/>
          <ac:spMkLst>
            <pc:docMk/>
            <pc:sldMk cId="3005992455" sldId="457"/>
            <ac:spMk id="2451" creationId="{BFBFC725-123B-E639-9991-95D8B807C7DA}"/>
          </ac:spMkLst>
        </pc:spChg>
        <pc:spChg chg="mod">
          <ac:chgData name="" userId="33043876651_tp_box_2" providerId="OAuth2" clId="{D6D9C944-28F6-403D-81D1-868CA4A50D10}" dt="2025-12-23T08:50:23.032" v="985" actId="207"/>
          <ac:spMkLst>
            <pc:docMk/>
            <pc:sldMk cId="3005992455" sldId="457"/>
            <ac:spMk id="2452" creationId="{D0A059F2-9EA6-37DF-5784-4924570C8CBC}"/>
          </ac:spMkLst>
        </pc:spChg>
        <pc:spChg chg="mod">
          <ac:chgData name="" userId="33043876651_tp_box_2" providerId="OAuth2" clId="{D6D9C944-28F6-403D-81D1-868CA4A50D10}" dt="2025-12-23T08:50:23.032" v="985" actId="207"/>
          <ac:spMkLst>
            <pc:docMk/>
            <pc:sldMk cId="3005992455" sldId="457"/>
            <ac:spMk id="2453" creationId="{5F78868A-0152-2901-E7D0-5B6F6301A0D6}"/>
          </ac:spMkLst>
        </pc:spChg>
        <pc:spChg chg="mod">
          <ac:chgData name="" userId="33043876651_tp_box_2" providerId="OAuth2" clId="{D6D9C944-28F6-403D-81D1-868CA4A50D10}" dt="2025-12-23T08:50:23.032" v="985" actId="207"/>
          <ac:spMkLst>
            <pc:docMk/>
            <pc:sldMk cId="3005992455" sldId="457"/>
            <ac:spMk id="2454" creationId="{FADD989A-B133-E3BE-3B4E-C42C8F51B5B3}"/>
          </ac:spMkLst>
        </pc:spChg>
        <pc:spChg chg="mod">
          <ac:chgData name="" userId="33043876651_tp_box_2" providerId="OAuth2" clId="{D6D9C944-28F6-403D-81D1-868CA4A50D10}" dt="2025-12-23T08:50:23.032" v="985" actId="207"/>
          <ac:spMkLst>
            <pc:docMk/>
            <pc:sldMk cId="3005992455" sldId="457"/>
            <ac:spMk id="2455" creationId="{F4266742-F997-EC78-35FF-B53101A15EF4}"/>
          </ac:spMkLst>
        </pc:spChg>
        <pc:spChg chg="mod">
          <ac:chgData name="" userId="33043876651_tp_box_2" providerId="OAuth2" clId="{D6D9C944-28F6-403D-81D1-868CA4A50D10}" dt="2025-12-23T08:50:23.032" v="985" actId="207"/>
          <ac:spMkLst>
            <pc:docMk/>
            <pc:sldMk cId="3005992455" sldId="457"/>
            <ac:spMk id="2456" creationId="{E1388B36-54AB-92CF-1A8C-E79CE70CF920}"/>
          </ac:spMkLst>
        </pc:spChg>
        <pc:spChg chg="mod">
          <ac:chgData name="" userId="33043876651_tp_box_2" providerId="OAuth2" clId="{D6D9C944-28F6-403D-81D1-868CA4A50D10}" dt="2025-12-23T08:50:05.306" v="984" actId="207"/>
          <ac:spMkLst>
            <pc:docMk/>
            <pc:sldMk cId="3005992455" sldId="457"/>
            <ac:spMk id="2457" creationId="{4C3F58B6-B411-D670-9549-C83FB44142ED}"/>
          </ac:spMkLst>
        </pc:spChg>
        <pc:spChg chg="mod">
          <ac:chgData name="" userId="33043876651_tp_box_2" providerId="OAuth2" clId="{D6D9C944-28F6-403D-81D1-868CA4A50D10}" dt="2025-12-23T08:50:05.306" v="984" actId="207"/>
          <ac:spMkLst>
            <pc:docMk/>
            <pc:sldMk cId="3005992455" sldId="457"/>
            <ac:spMk id="2462" creationId="{517B16A9-B0FB-4B38-5DC9-4121B14F241B}"/>
          </ac:spMkLst>
        </pc:spChg>
        <pc:spChg chg="mod">
          <ac:chgData name="" userId="33043876651_tp_box_2" providerId="OAuth2" clId="{D6D9C944-28F6-403D-81D1-868CA4A50D10}" dt="2025-12-23T08:49:21.604" v="980" actId="207"/>
          <ac:spMkLst>
            <pc:docMk/>
            <pc:sldMk cId="3005992455" sldId="457"/>
            <ac:spMk id="2465" creationId="{766ABB42-72BB-94CD-29AB-DB5130D4FAE1}"/>
          </ac:spMkLst>
        </pc:spChg>
        <pc:spChg chg="mod">
          <ac:chgData name="" userId="33043876651_tp_box_2" providerId="OAuth2" clId="{D6D9C944-28F6-403D-81D1-868CA4A50D10}" dt="2025-12-23T08:49:28.958" v="981" actId="207"/>
          <ac:spMkLst>
            <pc:docMk/>
            <pc:sldMk cId="3005992455" sldId="457"/>
            <ac:spMk id="2466" creationId="{D4AE8570-C8B9-8552-4B86-D6E2F4D25F4A}"/>
          </ac:spMkLst>
        </pc:spChg>
        <pc:spChg chg="mod">
          <ac:chgData name="" userId="33043876651_tp_box_2" providerId="OAuth2" clId="{D6D9C944-28F6-403D-81D1-868CA4A50D10}" dt="2025-12-23T08:50:23.032" v="985" actId="207"/>
          <ac:spMkLst>
            <pc:docMk/>
            <pc:sldMk cId="3005992455" sldId="457"/>
            <ac:spMk id="2467" creationId="{AAC9F0CA-0AA3-98F2-5A00-4065282182D5}"/>
          </ac:spMkLst>
        </pc:spChg>
        <pc:spChg chg="mod">
          <ac:chgData name="" userId="33043876651_tp_box_2" providerId="OAuth2" clId="{D6D9C944-28F6-403D-81D1-868CA4A50D10}" dt="2025-12-23T08:50:23.032" v="985" actId="207"/>
          <ac:spMkLst>
            <pc:docMk/>
            <pc:sldMk cId="3005992455" sldId="457"/>
            <ac:spMk id="2468" creationId="{AB9AE5D3-1BD9-BD33-0C4B-73D8843FAC4C}"/>
          </ac:spMkLst>
        </pc:spChg>
        <pc:spChg chg="mod">
          <ac:chgData name="" userId="33043876651_tp_box_2" providerId="OAuth2" clId="{D6D9C944-28F6-403D-81D1-868CA4A50D10}" dt="2025-12-23T08:50:23.032" v="985" actId="207"/>
          <ac:spMkLst>
            <pc:docMk/>
            <pc:sldMk cId="3005992455" sldId="457"/>
            <ac:spMk id="2469" creationId="{705DD9FD-E914-923A-2DF0-F1971527D76F}"/>
          </ac:spMkLst>
        </pc:spChg>
        <pc:spChg chg="mod">
          <ac:chgData name="" userId="33043876651_tp_box_2" providerId="OAuth2" clId="{D6D9C944-28F6-403D-81D1-868CA4A50D10}" dt="2025-12-23T08:50:23.032" v="985" actId="207"/>
          <ac:spMkLst>
            <pc:docMk/>
            <pc:sldMk cId="3005992455" sldId="457"/>
            <ac:spMk id="2474" creationId="{BEC3AE2E-8BB6-3E04-B080-CACBC18ECD25}"/>
          </ac:spMkLst>
        </pc:spChg>
        <pc:spChg chg="mod">
          <ac:chgData name="" userId="33043876651_tp_box_2" providerId="OAuth2" clId="{D6D9C944-28F6-403D-81D1-868CA4A50D10}" dt="2025-12-23T08:49:48.696" v="983" actId="207"/>
          <ac:spMkLst>
            <pc:docMk/>
            <pc:sldMk cId="3005992455" sldId="457"/>
            <ac:spMk id="2479" creationId="{F572E071-9B71-B006-E1C6-B1D4A09A34EE}"/>
          </ac:spMkLst>
        </pc:spChg>
        <pc:spChg chg="mod">
          <ac:chgData name="" userId="33043876651_tp_box_2" providerId="OAuth2" clId="{D6D9C944-28F6-403D-81D1-868CA4A50D10}" dt="2025-12-23T08:49:40.589" v="982" actId="207"/>
          <ac:spMkLst>
            <pc:docMk/>
            <pc:sldMk cId="3005992455" sldId="457"/>
            <ac:spMk id="2480" creationId="{8AC819DB-5A4A-031D-3338-53B036C1F650}"/>
          </ac:spMkLst>
        </pc:spChg>
        <pc:spChg chg="mod">
          <ac:chgData name="" userId="33043876651_tp_box_2" providerId="OAuth2" clId="{D6D9C944-28F6-403D-81D1-868CA4A50D10}" dt="2025-12-23T08:50:34.198" v="986" actId="207"/>
          <ac:spMkLst>
            <pc:docMk/>
            <pc:sldMk cId="3005992455" sldId="457"/>
            <ac:spMk id="2481" creationId="{96E666F7-C7C5-6160-F40E-79ED0F6112E2}"/>
          </ac:spMkLst>
        </pc:spChg>
        <pc:spChg chg="mod">
          <ac:chgData name="" userId="33043876651_tp_box_2" providerId="OAuth2" clId="{D6D9C944-28F6-403D-81D1-868CA4A50D10}" dt="2025-12-23T08:50:34.198" v="986" actId="207"/>
          <ac:spMkLst>
            <pc:docMk/>
            <pc:sldMk cId="3005992455" sldId="457"/>
            <ac:spMk id="2482" creationId="{C95D3446-8C77-0F74-4534-B65D52384F20}"/>
          </ac:spMkLst>
        </pc:spChg>
        <pc:spChg chg="mod">
          <ac:chgData name="" userId="33043876651_tp_box_2" providerId="OAuth2" clId="{D6D9C944-28F6-403D-81D1-868CA4A50D10}" dt="2025-12-23T08:50:34.198" v="986" actId="207"/>
          <ac:spMkLst>
            <pc:docMk/>
            <pc:sldMk cId="3005992455" sldId="457"/>
            <ac:spMk id="2483" creationId="{EEDDCA94-B226-435F-5547-8E9B272DA790}"/>
          </ac:spMkLst>
        </pc:spChg>
        <pc:spChg chg="mod">
          <ac:chgData name="" userId="33043876651_tp_box_2" providerId="OAuth2" clId="{D6D9C944-28F6-403D-81D1-868CA4A50D10}" dt="2025-12-23T08:50:34.198" v="986" actId="207"/>
          <ac:spMkLst>
            <pc:docMk/>
            <pc:sldMk cId="3005992455" sldId="457"/>
            <ac:spMk id="2484" creationId="{B947C631-776C-D969-7632-F167CDCCC930}"/>
          </ac:spMkLst>
        </pc:spChg>
        <pc:spChg chg="mod">
          <ac:chgData name="" userId="33043876651_tp_box_2" providerId="OAuth2" clId="{D6D9C944-28F6-403D-81D1-868CA4A50D10}" dt="2025-12-23T08:50:39.473" v="987" actId="207"/>
          <ac:spMkLst>
            <pc:docMk/>
            <pc:sldMk cId="3005992455" sldId="457"/>
            <ac:spMk id="2485" creationId="{3AB0C5E8-EFDE-1C86-41F6-FA316EEBF26B}"/>
          </ac:spMkLst>
        </pc:spChg>
        <pc:spChg chg="mod">
          <ac:chgData name="" userId="33043876651_tp_box_2" providerId="OAuth2" clId="{D6D9C944-28F6-403D-81D1-868CA4A50D10}" dt="2025-12-23T08:50:34.198" v="986" actId="207"/>
          <ac:spMkLst>
            <pc:docMk/>
            <pc:sldMk cId="3005992455" sldId="457"/>
            <ac:spMk id="2486" creationId="{822261B0-58F7-6269-4CCD-888B5697170C}"/>
          </ac:spMkLst>
        </pc:spChg>
        <pc:spChg chg="mod">
          <ac:chgData name="" userId="33043876651_tp_box_2" providerId="OAuth2" clId="{D6D9C944-28F6-403D-81D1-868CA4A50D10}" dt="2025-12-23T08:50:23.032" v="985" actId="207"/>
          <ac:spMkLst>
            <pc:docMk/>
            <pc:sldMk cId="3005992455" sldId="457"/>
            <ac:spMk id="2487" creationId="{51ABD034-2013-0E34-0AB6-5428B2CAE981}"/>
          </ac:spMkLst>
        </pc:spChg>
        <pc:spChg chg="mod">
          <ac:chgData name="" userId="33043876651_tp_box_2" providerId="OAuth2" clId="{D6D9C944-28F6-403D-81D1-868CA4A50D10}" dt="2025-12-23T08:50:23.032" v="985" actId="207"/>
          <ac:spMkLst>
            <pc:docMk/>
            <pc:sldMk cId="3005992455" sldId="457"/>
            <ac:spMk id="2488" creationId="{BB20E756-1E68-37F7-7D7E-E5D244AF9A89}"/>
          </ac:spMkLst>
        </pc:spChg>
        <pc:spChg chg="mod">
          <ac:chgData name="" userId="33043876651_tp_box_2" providerId="OAuth2" clId="{D6D9C944-28F6-403D-81D1-868CA4A50D10}" dt="2025-12-23T08:50:05.306" v="984" actId="207"/>
          <ac:spMkLst>
            <pc:docMk/>
            <pc:sldMk cId="3005992455" sldId="457"/>
            <ac:spMk id="2490" creationId="{51572752-FA50-F022-B2AD-C09F3D964D55}"/>
          </ac:spMkLst>
        </pc:spChg>
        <pc:spChg chg="mod">
          <ac:chgData name="" userId="33043876651_tp_box_2" providerId="OAuth2" clId="{D6D9C944-28F6-403D-81D1-868CA4A50D10}" dt="2025-12-23T08:50:05.306" v="984" actId="207"/>
          <ac:spMkLst>
            <pc:docMk/>
            <pc:sldMk cId="3005992455" sldId="457"/>
            <ac:spMk id="2491" creationId="{F499FC94-EDE2-889C-848C-3A5F07A06842}"/>
          </ac:spMkLst>
        </pc:spChg>
        <pc:spChg chg="mod">
          <ac:chgData name="" userId="33043876651_tp_box_2" providerId="OAuth2" clId="{D6D9C944-28F6-403D-81D1-868CA4A50D10}" dt="2025-12-23T08:50:05.306" v="984" actId="207"/>
          <ac:spMkLst>
            <pc:docMk/>
            <pc:sldMk cId="3005992455" sldId="457"/>
            <ac:spMk id="2493" creationId="{1B218238-2295-556C-2FE3-8D57C0573C8E}"/>
          </ac:spMkLst>
        </pc:spChg>
        <pc:spChg chg="mod">
          <ac:chgData name="" userId="33043876651_tp_box_2" providerId="OAuth2" clId="{D6D9C944-28F6-403D-81D1-868CA4A50D10}" dt="2025-12-23T08:50:05.306" v="984" actId="207"/>
          <ac:spMkLst>
            <pc:docMk/>
            <pc:sldMk cId="3005992455" sldId="457"/>
            <ac:spMk id="2494" creationId="{948D2A98-A9B0-4CAF-5783-21B0769B466E}"/>
          </ac:spMkLst>
        </pc:spChg>
        <pc:spChg chg="mod">
          <ac:chgData name="" userId="33043876651_tp_box_2" providerId="OAuth2" clId="{D6D9C944-28F6-403D-81D1-868CA4A50D10}" dt="2025-12-23T08:50:05.306" v="984" actId="207"/>
          <ac:spMkLst>
            <pc:docMk/>
            <pc:sldMk cId="3005992455" sldId="457"/>
            <ac:spMk id="2495" creationId="{72053D5D-298C-A401-4CDA-400F25860CDB}"/>
          </ac:spMkLst>
        </pc:spChg>
        <pc:spChg chg="mod">
          <ac:chgData name="" userId="33043876651_tp_box_2" providerId="OAuth2" clId="{D6D9C944-28F6-403D-81D1-868CA4A50D10}" dt="2025-12-23T08:50:05.306" v="984" actId="207"/>
          <ac:spMkLst>
            <pc:docMk/>
            <pc:sldMk cId="3005992455" sldId="457"/>
            <ac:spMk id="2496" creationId="{7448DB13-DAB1-97D0-C725-A2903A5AD3C6}"/>
          </ac:spMkLst>
        </pc:spChg>
        <pc:picChg chg="del">
          <ac:chgData name="" userId="33043876651_tp_box_2" providerId="OAuth2" clId="{D6D9C944-28F6-403D-81D1-868CA4A50D10}" dt="2025-12-23T08:48:09.332" v="969" actId="21"/>
          <ac:picMkLst>
            <pc:docMk/>
            <pc:sldMk cId="3005992455" sldId="457"/>
            <ac:picMk id="1026" creationId="{BCD5B713-B409-FE08-538E-E5A0FFB57341}"/>
          </ac:picMkLst>
        </pc:picChg>
      </pc:sldChg>
      <pc:sldChg chg="modSp mod">
        <pc:chgData name="" userId="33043876651_tp_box_2" providerId="OAuth2" clId="{D6D9C944-28F6-403D-81D1-868CA4A50D10}" dt="2025-12-23T05:37:41.722" v="151" actId="207"/>
        <pc:sldMkLst>
          <pc:docMk/>
          <pc:sldMk cId="383356474" sldId="460"/>
        </pc:sldMkLst>
        <pc:spChg chg="mod">
          <ac:chgData name="" userId="33043876651_tp_box_2" providerId="OAuth2" clId="{D6D9C944-28F6-403D-81D1-868CA4A50D10}" dt="2025-12-23T05:36:49.289" v="143" actId="207"/>
          <ac:spMkLst>
            <pc:docMk/>
            <pc:sldMk cId="383356474" sldId="460"/>
            <ac:spMk id="1186" creationId="{A33B4FC9-B9AC-7B62-440F-BABC8EB1F286}"/>
          </ac:spMkLst>
        </pc:spChg>
        <pc:spChg chg="mod">
          <ac:chgData name="" userId="33043876651_tp_box_2" providerId="OAuth2" clId="{D6D9C944-28F6-403D-81D1-868CA4A50D10}" dt="2025-12-23T05:36:49.289" v="143" actId="207"/>
          <ac:spMkLst>
            <pc:docMk/>
            <pc:sldMk cId="383356474" sldId="460"/>
            <ac:spMk id="1187" creationId="{7E12E961-42D7-6B48-B479-974547443C97}"/>
          </ac:spMkLst>
        </pc:spChg>
        <pc:spChg chg="mod">
          <ac:chgData name="" userId="33043876651_tp_box_2" providerId="OAuth2" clId="{D6D9C944-28F6-403D-81D1-868CA4A50D10}" dt="2025-12-23T05:36:49.289" v="143" actId="207"/>
          <ac:spMkLst>
            <pc:docMk/>
            <pc:sldMk cId="383356474" sldId="460"/>
            <ac:spMk id="1188" creationId="{AEDD78AC-FFDB-606C-1B3B-31E639F4EC0B}"/>
          </ac:spMkLst>
        </pc:spChg>
        <pc:spChg chg="mod">
          <ac:chgData name="" userId="33043876651_tp_box_2" providerId="OAuth2" clId="{D6D9C944-28F6-403D-81D1-868CA4A50D10}" dt="2025-12-23T05:36:49.289" v="143" actId="207"/>
          <ac:spMkLst>
            <pc:docMk/>
            <pc:sldMk cId="383356474" sldId="460"/>
            <ac:spMk id="1189" creationId="{7B10BE85-A033-9B8C-4E42-4F5314ECB541}"/>
          </ac:spMkLst>
        </pc:spChg>
        <pc:spChg chg="mod">
          <ac:chgData name="" userId="33043876651_tp_box_2" providerId="OAuth2" clId="{D6D9C944-28F6-403D-81D1-868CA4A50D10}" dt="2025-12-23T05:36:31.671" v="142" actId="207"/>
          <ac:spMkLst>
            <pc:docMk/>
            <pc:sldMk cId="383356474" sldId="460"/>
            <ac:spMk id="1190" creationId="{650C9E3F-A9FF-FCB2-99A9-910C1A350EC4}"/>
          </ac:spMkLst>
        </pc:spChg>
        <pc:spChg chg="mod">
          <ac:chgData name="" userId="33043876651_tp_box_2" providerId="OAuth2" clId="{D6D9C944-28F6-403D-81D1-868CA4A50D10}" dt="2025-12-23T05:36:59.721" v="144" actId="207"/>
          <ac:spMkLst>
            <pc:docMk/>
            <pc:sldMk cId="383356474" sldId="460"/>
            <ac:spMk id="1191" creationId="{56D6E488-568A-6826-D46B-E8F43F97592E}"/>
          </ac:spMkLst>
        </pc:spChg>
        <pc:spChg chg="mod">
          <ac:chgData name="" userId="33043876651_tp_box_2" providerId="OAuth2" clId="{D6D9C944-28F6-403D-81D1-868CA4A50D10}" dt="2025-12-23T05:37:21.639" v="147" actId="207"/>
          <ac:spMkLst>
            <pc:docMk/>
            <pc:sldMk cId="383356474" sldId="460"/>
            <ac:spMk id="1192" creationId="{34CA3854-5B03-B6D2-484B-5AE0AC41F85A}"/>
          </ac:spMkLst>
        </pc:spChg>
        <pc:spChg chg="mod">
          <ac:chgData name="" userId="33043876651_tp_box_2" providerId="OAuth2" clId="{D6D9C944-28F6-403D-81D1-868CA4A50D10}" dt="2025-12-23T05:37:32.608" v="149" actId="207"/>
          <ac:spMkLst>
            <pc:docMk/>
            <pc:sldMk cId="383356474" sldId="460"/>
            <ac:spMk id="1193" creationId="{0DF6594E-A887-BDEF-AF86-EBD8BD9AF690}"/>
          </ac:spMkLst>
        </pc:spChg>
        <pc:spChg chg="mod">
          <ac:chgData name="" userId="33043876651_tp_box_2" providerId="OAuth2" clId="{D6D9C944-28F6-403D-81D1-868CA4A50D10}" dt="2025-12-23T05:37:37.145" v="150" actId="207"/>
          <ac:spMkLst>
            <pc:docMk/>
            <pc:sldMk cId="383356474" sldId="460"/>
            <ac:spMk id="1194" creationId="{83BF95DD-B54D-6ADC-324C-091E45866EEB}"/>
          </ac:spMkLst>
        </pc:spChg>
        <pc:spChg chg="mod">
          <ac:chgData name="" userId="33043876651_tp_box_2" providerId="OAuth2" clId="{D6D9C944-28F6-403D-81D1-868CA4A50D10}" dt="2025-12-23T05:37:27.009" v="148" actId="207"/>
          <ac:spMkLst>
            <pc:docMk/>
            <pc:sldMk cId="383356474" sldId="460"/>
            <ac:spMk id="1195" creationId="{629B57B2-189C-F073-A04C-BD0052FFD3E9}"/>
          </ac:spMkLst>
        </pc:spChg>
        <pc:spChg chg="mod">
          <ac:chgData name="" userId="33043876651_tp_box_2" providerId="OAuth2" clId="{D6D9C944-28F6-403D-81D1-868CA4A50D10}" dt="2025-12-23T05:37:16.259" v="146" actId="207"/>
          <ac:spMkLst>
            <pc:docMk/>
            <pc:sldMk cId="383356474" sldId="460"/>
            <ac:spMk id="1196" creationId="{742E7929-D726-8AC0-62A9-4ECF4D5AC029}"/>
          </ac:spMkLst>
        </pc:spChg>
        <pc:spChg chg="mod">
          <ac:chgData name="" userId="33043876651_tp_box_2" providerId="OAuth2" clId="{D6D9C944-28F6-403D-81D1-868CA4A50D10}" dt="2025-12-23T05:37:41.722" v="151" actId="207"/>
          <ac:spMkLst>
            <pc:docMk/>
            <pc:sldMk cId="383356474" sldId="460"/>
            <ac:spMk id="1197" creationId="{323C4BB3-0692-E3C6-9535-4BEAA62C08C7}"/>
          </ac:spMkLst>
        </pc:spChg>
        <pc:spChg chg="mod">
          <ac:chgData name="" userId="33043876651_tp_box_2" providerId="OAuth2" clId="{D6D9C944-28F6-403D-81D1-868CA4A50D10}" dt="2025-12-23T05:36:49.289" v="143" actId="207"/>
          <ac:spMkLst>
            <pc:docMk/>
            <pc:sldMk cId="383356474" sldId="460"/>
            <ac:spMk id="1198" creationId="{0BAE42FC-AF87-31CF-0B87-9E3DE1A4CC2D}"/>
          </ac:spMkLst>
        </pc:spChg>
        <pc:spChg chg="mod">
          <ac:chgData name="" userId="33043876651_tp_box_2" providerId="OAuth2" clId="{D6D9C944-28F6-403D-81D1-868CA4A50D10}" dt="2025-12-23T05:37:09.164" v="145" actId="207"/>
          <ac:spMkLst>
            <pc:docMk/>
            <pc:sldMk cId="383356474" sldId="460"/>
            <ac:spMk id="1199" creationId="{FDAFE53D-02B0-83C4-E85A-7C5A1CF2EB04}"/>
          </ac:spMkLst>
        </pc:spChg>
      </pc:sldChg>
      <pc:sldChg chg="del">
        <pc:chgData name="" userId="33043876651_tp_box_2" providerId="OAuth2" clId="{D6D9C944-28F6-403D-81D1-868CA4A50D10}" dt="2025-12-23T05:19:28.573" v="0" actId="2696"/>
        <pc:sldMkLst>
          <pc:docMk/>
          <pc:sldMk cId="2256656004" sldId="528"/>
        </pc:sldMkLst>
      </pc:sldChg>
      <pc:sldChg chg="mod modShow">
        <pc:chgData name="" userId="33043876651_tp_box_2" providerId="OAuth2" clId="{D6D9C944-28F6-403D-81D1-868CA4A50D10}" dt="2025-12-23T05:21:09.637" v="15" actId="729"/>
        <pc:sldMkLst>
          <pc:docMk/>
          <pc:sldMk cId="2214392750" sldId="872"/>
        </pc:sldMkLst>
      </pc:sldChg>
      <pc:sldChg chg="addSp delSp modSp mod modAnim">
        <pc:chgData name="" userId="33043876651_tp_box_2" providerId="OAuth2" clId="{D6D9C944-28F6-403D-81D1-868CA4A50D10}" dt="2025-12-23T10:40:49.717" v="1720"/>
        <pc:sldMkLst>
          <pc:docMk/>
          <pc:sldMk cId="1209680548" sldId="1672"/>
        </pc:sldMkLst>
        <pc:spChg chg="mod topLvl">
          <ac:chgData name="" userId="33043876651_tp_box_2" providerId="OAuth2" clId="{D6D9C944-28F6-403D-81D1-868CA4A50D10}" dt="2025-12-23T10:16:10.762" v="1600" actId="1076"/>
          <ac:spMkLst>
            <pc:docMk/>
            <pc:sldMk cId="1209680548" sldId="1672"/>
            <ac:spMk id="40" creationId="{69EB317B-B5D2-685C-D924-EAB8A717736F}"/>
          </ac:spMkLst>
        </pc:spChg>
        <pc:spChg chg="mod">
          <ac:chgData name="" userId="33043876651_tp_box_2" providerId="OAuth2" clId="{D6D9C944-28F6-403D-81D1-868CA4A50D10}" dt="2025-12-23T10:19:09.892" v="1659" actId="14100"/>
          <ac:spMkLst>
            <pc:docMk/>
            <pc:sldMk cId="1209680548" sldId="1672"/>
            <ac:spMk id="49" creationId="{E4A092BC-2F0B-FBD9-88F9-BD5B8F03D8AF}"/>
          </ac:spMkLst>
        </pc:spChg>
        <pc:spChg chg="mod ord topLvl">
          <ac:chgData name="" userId="33043876651_tp_box_2" providerId="OAuth2" clId="{D6D9C944-28F6-403D-81D1-868CA4A50D10}" dt="2025-12-23T10:18:56.228" v="1657" actId="1076"/>
          <ac:spMkLst>
            <pc:docMk/>
            <pc:sldMk cId="1209680548" sldId="1672"/>
            <ac:spMk id="53" creationId="{17F3FAD9-4F97-F935-38DE-2A6D7C54BD49}"/>
          </ac:spMkLst>
        </pc:spChg>
        <pc:spChg chg="mod">
          <ac:chgData name="" userId="33043876651_tp_box_2" providerId="OAuth2" clId="{D6D9C944-28F6-403D-81D1-868CA4A50D10}" dt="2025-12-23T10:19:06.245" v="1658" actId="1076"/>
          <ac:spMkLst>
            <pc:docMk/>
            <pc:sldMk cId="1209680548" sldId="1672"/>
            <ac:spMk id="54" creationId="{394A0828-F385-EEF0-BA69-2715E340855B}"/>
          </ac:spMkLst>
        </pc:spChg>
        <pc:spChg chg="mod topLvl">
          <ac:chgData name="" userId="33043876651_tp_box_2" providerId="OAuth2" clId="{D6D9C944-28F6-403D-81D1-868CA4A50D10}" dt="2025-12-23T10:20:13.362" v="1679" actId="1076"/>
          <ac:spMkLst>
            <pc:docMk/>
            <pc:sldMk cId="1209680548" sldId="1672"/>
            <ac:spMk id="55" creationId="{9BE9B950-D720-9232-70C0-63FA443D9CFC}"/>
          </ac:spMkLst>
        </pc:spChg>
        <pc:spChg chg="add mod">
          <ac:chgData name="" userId="33043876651_tp_box_2" providerId="OAuth2" clId="{D6D9C944-28F6-403D-81D1-868CA4A50D10}" dt="2025-12-23T10:20:02.805" v="1676" actId="14100"/>
          <ac:spMkLst>
            <pc:docMk/>
            <pc:sldMk cId="1209680548" sldId="1672"/>
            <ac:spMk id="1033" creationId="{65D9CCFB-414A-E6FA-C04E-EA8CF768B657}"/>
          </ac:spMkLst>
        </pc:spChg>
        <pc:grpChg chg="mod">
          <ac:chgData name="" userId="33043876651_tp_box_2" providerId="OAuth2" clId="{D6D9C944-28F6-403D-81D1-868CA4A50D10}" dt="2025-12-23T10:19:06.245" v="1658" actId="1076"/>
          <ac:grpSpMkLst>
            <pc:docMk/>
            <pc:sldMk cId="1209680548" sldId="1672"/>
            <ac:grpSpMk id="42" creationId="{51723253-9DF4-D9CC-0CFB-772658969A25}"/>
          </ac:grpSpMkLst>
        </pc:grpChg>
        <pc:grpChg chg="add del mod">
          <ac:chgData name="" userId="33043876651_tp_box_2" providerId="OAuth2" clId="{D6D9C944-28F6-403D-81D1-868CA4A50D10}" dt="2025-12-23T10:18:07.988" v="1642" actId="165"/>
          <ac:grpSpMkLst>
            <pc:docMk/>
            <pc:sldMk cId="1209680548" sldId="1672"/>
            <ac:grpSpMk id="1025" creationId="{5836E38C-7DD8-A513-D871-FCD4774D1F32}"/>
          </ac:grpSpMkLst>
        </pc:grpChg>
        <pc:grpChg chg="del mod">
          <ac:chgData name="" userId="33043876651_tp_box_2" providerId="OAuth2" clId="{D6D9C944-28F6-403D-81D1-868CA4A50D10}" dt="2025-12-23T10:16:06.633" v="1599" actId="165"/>
          <ac:grpSpMkLst>
            <pc:docMk/>
            <pc:sldMk cId="1209680548" sldId="1672"/>
            <ac:grpSpMk id="1027" creationId="{388A526B-C5B1-2347-9698-46D9F8581E37}"/>
          </ac:grpSpMkLst>
        </pc:grpChg>
        <pc:grpChg chg="add del mod">
          <ac:chgData name="" userId="33043876651_tp_box_2" providerId="OAuth2" clId="{D6D9C944-28F6-403D-81D1-868CA4A50D10}" dt="2025-12-23T10:19:19.563" v="1660" actId="165"/>
          <ac:grpSpMkLst>
            <pc:docMk/>
            <pc:sldMk cId="1209680548" sldId="1672"/>
            <ac:grpSpMk id="1031" creationId="{BDBFEF66-6D38-AD66-03FE-30A661F9509B}"/>
          </ac:grpSpMkLst>
        </pc:grpChg>
        <pc:grpChg chg="add mod">
          <ac:chgData name="" userId="33043876651_tp_box_2" providerId="OAuth2" clId="{D6D9C944-28F6-403D-81D1-868CA4A50D10}" dt="2025-12-23T10:19:30.034" v="1663" actId="1076"/>
          <ac:grpSpMkLst>
            <pc:docMk/>
            <pc:sldMk cId="1209680548" sldId="1672"/>
            <ac:grpSpMk id="1032" creationId="{41116ECE-8278-57B8-9D0F-714A864176F0}"/>
          </ac:grpSpMkLst>
        </pc:grpChg>
        <pc:picChg chg="mod">
          <ac:chgData name="" userId="33043876651_tp_box_2" providerId="OAuth2" clId="{D6D9C944-28F6-403D-81D1-868CA4A50D10}" dt="2025-12-23T10:19:06.245" v="1658" actId="1076"/>
          <ac:picMkLst>
            <pc:docMk/>
            <pc:sldMk cId="1209680548" sldId="1672"/>
            <ac:picMk id="3" creationId="{75168F51-F3F5-0588-D44A-D5113E981A1E}"/>
          </ac:picMkLst>
        </pc:picChg>
        <pc:picChg chg="mod">
          <ac:chgData name="" userId="33043876651_tp_box_2" providerId="OAuth2" clId="{D6D9C944-28F6-403D-81D1-868CA4A50D10}" dt="2025-12-23T10:40:15.085" v="1718" actId="1076"/>
          <ac:picMkLst>
            <pc:docMk/>
            <pc:sldMk cId="1209680548" sldId="1672"/>
            <ac:picMk id="16" creationId="{AEAC418F-E606-9171-CE0F-59A2389DD65F}"/>
          </ac:picMkLst>
        </pc:picChg>
        <pc:picChg chg="mod topLvl">
          <ac:chgData name="" userId="33043876651_tp_box_2" providerId="OAuth2" clId="{D6D9C944-28F6-403D-81D1-868CA4A50D10}" dt="2025-12-23T10:19:52.619" v="1672" actId="1076"/>
          <ac:picMkLst>
            <pc:docMk/>
            <pc:sldMk cId="1209680548" sldId="1672"/>
            <ac:picMk id="45" creationId="{F7616984-C89F-5DDE-7CE3-CFA06D6793B8}"/>
          </ac:picMkLst>
        </pc:picChg>
        <pc:picChg chg="del mod topLvl">
          <ac:chgData name="" userId="33043876651_tp_box_2" providerId="OAuth2" clId="{D6D9C944-28F6-403D-81D1-868CA4A50D10}" dt="2025-12-23T10:18:12.748" v="1643" actId="21"/>
          <ac:picMkLst>
            <pc:docMk/>
            <pc:sldMk cId="1209680548" sldId="1672"/>
            <ac:picMk id="1026" creationId="{3AC7A53E-6FB2-09D3-5B9E-589BCE93505B}"/>
          </ac:picMkLst>
        </pc:picChg>
        <pc:picChg chg="del mod topLvl">
          <ac:chgData name="" userId="33043876651_tp_box_2" providerId="OAuth2" clId="{D6D9C944-28F6-403D-81D1-868CA4A50D10}" dt="2025-12-23T10:18:46.386" v="1654" actId="21"/>
          <ac:picMkLst>
            <pc:docMk/>
            <pc:sldMk cId="1209680548" sldId="1672"/>
            <ac:picMk id="1028" creationId="{C3CB3E32-BB76-8B76-7BB6-87898783A2C3}"/>
          </ac:picMkLst>
        </pc:picChg>
        <pc:picChg chg="add mod ord topLvl">
          <ac:chgData name="" userId="33043876651_tp_box_2" providerId="OAuth2" clId="{D6D9C944-28F6-403D-81D1-868CA4A50D10}" dt="2025-12-23T10:19:27.655" v="1662" actId="164"/>
          <ac:picMkLst>
            <pc:docMk/>
            <pc:sldMk cId="1209680548" sldId="1672"/>
            <ac:picMk id="1029" creationId="{65959190-4DF2-38DC-C417-2ECF1D08793D}"/>
          </ac:picMkLst>
        </pc:picChg>
        <pc:picChg chg="add mod topLvl modCrop">
          <ac:chgData name="" userId="33043876651_tp_box_2" providerId="OAuth2" clId="{D6D9C944-28F6-403D-81D1-868CA4A50D10}" dt="2025-12-23T10:19:27.655" v="1662" actId="164"/>
          <ac:picMkLst>
            <pc:docMk/>
            <pc:sldMk cId="1209680548" sldId="1672"/>
            <ac:picMk id="1030" creationId="{7528249D-0559-5912-AD51-7C16AB78FF03}"/>
          </ac:picMkLst>
        </pc:picChg>
      </pc:sldChg>
      <pc:sldChg chg="addSp delSp modSp mod delAnim modAnim">
        <pc:chgData name="" userId="33043876651_tp_box_2" providerId="OAuth2" clId="{D6D9C944-28F6-403D-81D1-868CA4A50D10}" dt="2025-12-23T10:13:34.829" v="1586" actId="1076"/>
        <pc:sldMkLst>
          <pc:docMk/>
          <pc:sldMk cId="922192154" sldId="1674"/>
        </pc:sldMkLst>
        <pc:spChg chg="add mod">
          <ac:chgData name="" userId="33043876651_tp_box_2" providerId="OAuth2" clId="{D6D9C944-28F6-403D-81D1-868CA4A50D10}" dt="2025-12-23T05:58:20.444" v="691" actId="1076"/>
          <ac:spMkLst>
            <pc:docMk/>
            <pc:sldMk cId="922192154" sldId="1674"/>
            <ac:spMk id="5" creationId="{6C92DF27-AD22-9E15-8D3A-CE9F899136F7}"/>
          </ac:spMkLst>
        </pc:spChg>
        <pc:spChg chg="add mod">
          <ac:chgData name="" userId="33043876651_tp_box_2" providerId="OAuth2" clId="{D6D9C944-28F6-403D-81D1-868CA4A50D10}" dt="2025-12-23T10:13:34.829" v="1586" actId="1076"/>
          <ac:spMkLst>
            <pc:docMk/>
            <pc:sldMk cId="922192154" sldId="1674"/>
            <ac:spMk id="6" creationId="{91A52280-9AAC-32F2-D287-0CF8187B2245}"/>
          </ac:spMkLst>
        </pc:spChg>
        <pc:spChg chg="mod">
          <ac:chgData name="" userId="33043876651_tp_box_2" providerId="OAuth2" clId="{D6D9C944-28F6-403D-81D1-868CA4A50D10}" dt="2025-12-23T06:02:25.544" v="751" actId="403"/>
          <ac:spMkLst>
            <pc:docMk/>
            <pc:sldMk cId="922192154" sldId="1674"/>
            <ac:spMk id="14" creationId="{E8D03EC1-4F8E-4386-FF82-8CF851A14939}"/>
          </ac:spMkLst>
        </pc:spChg>
        <pc:spChg chg="add mod">
          <ac:chgData name="" userId="33043876651_tp_box_2" providerId="OAuth2" clId="{D6D9C944-28F6-403D-81D1-868CA4A50D10}" dt="2025-12-23T06:00:10.447" v="742" actId="1076"/>
          <ac:spMkLst>
            <pc:docMk/>
            <pc:sldMk cId="922192154" sldId="1674"/>
            <ac:spMk id="23" creationId="{AAD2EFC6-F02C-3093-5451-0C72D68EEBCF}"/>
          </ac:spMkLst>
        </pc:spChg>
        <pc:spChg chg="mod">
          <ac:chgData name="" userId="33043876651_tp_box_2" providerId="OAuth2" clId="{D6D9C944-28F6-403D-81D1-868CA4A50D10}" dt="2025-12-23T05:59:41.639" v="720" actId="1076"/>
          <ac:spMkLst>
            <pc:docMk/>
            <pc:sldMk cId="922192154" sldId="1674"/>
            <ac:spMk id="25" creationId="{278B4FB1-AE27-FCB7-77DA-AE9DE789D3C2}"/>
          </ac:spMkLst>
        </pc:spChg>
        <pc:spChg chg="mod">
          <ac:chgData name="" userId="33043876651_tp_box_2" providerId="OAuth2" clId="{D6D9C944-28F6-403D-81D1-868CA4A50D10}" dt="2025-12-23T10:13:30.335" v="1585" actId="14100"/>
          <ac:spMkLst>
            <pc:docMk/>
            <pc:sldMk cId="922192154" sldId="1674"/>
            <ac:spMk id="33" creationId="{F3190836-12BC-C529-BBEC-C37BBDA5774E}"/>
          </ac:spMkLst>
        </pc:spChg>
        <pc:spChg chg="mod">
          <ac:chgData name="" userId="33043876651_tp_box_2" providerId="OAuth2" clId="{D6D9C944-28F6-403D-81D1-868CA4A50D10}" dt="2025-12-23T06:00:35.819" v="747" actId="1076"/>
          <ac:spMkLst>
            <pc:docMk/>
            <pc:sldMk cId="922192154" sldId="1674"/>
            <ac:spMk id="39" creationId="{BBE0FBC7-BB04-FC1E-0D9E-04F4130C7B3B}"/>
          </ac:spMkLst>
        </pc:spChg>
        <pc:spChg chg="add mod">
          <ac:chgData name="" userId="33043876651_tp_box_2" providerId="OAuth2" clId="{D6D9C944-28F6-403D-81D1-868CA4A50D10}" dt="2025-12-23T10:07:15.890" v="1563" actId="1076"/>
          <ac:spMkLst>
            <pc:docMk/>
            <pc:sldMk cId="922192154" sldId="1674"/>
            <ac:spMk id="51" creationId="{7726BAEF-E417-2679-FA8A-B549A1230246}"/>
          </ac:spMkLst>
        </pc:spChg>
        <pc:spChg chg="add mod">
          <ac:chgData name="" userId="33043876651_tp_box_2" providerId="OAuth2" clId="{D6D9C944-28F6-403D-81D1-868CA4A50D10}" dt="2025-12-23T10:07:15.890" v="1563" actId="1076"/>
          <ac:spMkLst>
            <pc:docMk/>
            <pc:sldMk cId="922192154" sldId="1674"/>
            <ac:spMk id="52" creationId="{25DA55B5-AFD2-85CC-6138-A14AA28EFCDE}"/>
          </ac:spMkLst>
        </pc:spChg>
        <pc:spChg chg="add mod">
          <ac:chgData name="" userId="33043876651_tp_box_2" providerId="OAuth2" clId="{D6D9C944-28F6-403D-81D1-868CA4A50D10}" dt="2025-12-23T10:07:32.428" v="1574" actId="1076"/>
          <ac:spMkLst>
            <pc:docMk/>
            <pc:sldMk cId="922192154" sldId="1674"/>
            <ac:spMk id="53" creationId="{AE0B1AD6-3C83-D8BC-C05E-BE9401791C71}"/>
          </ac:spMkLst>
        </pc:spChg>
        <pc:grpChg chg="add del mod">
          <ac:chgData name="" userId="33043876651_tp_box_2" providerId="OAuth2" clId="{D6D9C944-28F6-403D-81D1-868CA4A50D10}" dt="2025-12-23T10:01:40.034" v="1481" actId="21"/>
          <ac:grpSpMkLst>
            <pc:docMk/>
            <pc:sldMk cId="922192154" sldId="1674"/>
            <ac:grpSpMk id="30" creationId="{D551C36C-9DC7-C46F-721C-A56FCBFA0393}"/>
          </ac:grpSpMkLst>
        </pc:grpChg>
        <pc:grpChg chg="add del mod">
          <ac:chgData name="" userId="33043876651_tp_box_2" providerId="OAuth2" clId="{D6D9C944-28F6-403D-81D1-868CA4A50D10}" dt="2025-12-23T10:02:51.754" v="1491" actId="165"/>
          <ac:grpSpMkLst>
            <pc:docMk/>
            <pc:sldMk cId="922192154" sldId="1674"/>
            <ac:grpSpMk id="48" creationId="{84AA5555-AE58-BA9A-52CD-07A566AEA2EC}"/>
          </ac:grpSpMkLst>
        </pc:grpChg>
        <pc:grpChg chg="add mod">
          <ac:chgData name="" userId="33043876651_tp_box_2" providerId="OAuth2" clId="{D6D9C944-28F6-403D-81D1-868CA4A50D10}" dt="2025-12-23T10:07:15.890" v="1563" actId="1076"/>
          <ac:grpSpMkLst>
            <pc:docMk/>
            <pc:sldMk cId="922192154" sldId="1674"/>
            <ac:grpSpMk id="50" creationId="{7FCA4866-0FFD-2486-5304-A3156FABF7D6}"/>
          </ac:grpSpMkLst>
        </pc:grpChg>
        <pc:picChg chg="mod">
          <ac:chgData name="" userId="33043876651_tp_box_2" providerId="OAuth2" clId="{D6D9C944-28F6-403D-81D1-868CA4A50D10}" dt="2025-12-23T10:01:19.494" v="1479"/>
          <ac:picMkLst>
            <pc:docMk/>
            <pc:sldMk cId="922192154" sldId="1674"/>
            <ac:picMk id="43" creationId="{C922BC5C-7FEE-0C12-3D8A-3D02E274E397}"/>
          </ac:picMkLst>
        </pc:picChg>
        <pc:picChg chg="mod">
          <ac:chgData name="" userId="33043876651_tp_box_2" providerId="OAuth2" clId="{D6D9C944-28F6-403D-81D1-868CA4A50D10}" dt="2025-12-23T10:01:19.494" v="1479"/>
          <ac:picMkLst>
            <pc:docMk/>
            <pc:sldMk cId="922192154" sldId="1674"/>
            <ac:picMk id="44" creationId="{DEFF611C-55CC-DFEC-61A3-B7ACFD47C56F}"/>
          </ac:picMkLst>
        </pc:picChg>
        <pc:picChg chg="add mod topLvl">
          <ac:chgData name="" userId="33043876651_tp_box_2" providerId="OAuth2" clId="{D6D9C944-28F6-403D-81D1-868CA4A50D10}" dt="2025-12-23T10:03:35.440" v="1504" actId="164"/>
          <ac:picMkLst>
            <pc:docMk/>
            <pc:sldMk cId="922192154" sldId="1674"/>
            <ac:picMk id="45" creationId="{DDA091EE-CF37-24D4-3041-5D5B73BD73D1}"/>
          </ac:picMkLst>
        </pc:picChg>
        <pc:picChg chg="add mod topLvl">
          <ac:chgData name="" userId="33043876651_tp_box_2" providerId="OAuth2" clId="{D6D9C944-28F6-403D-81D1-868CA4A50D10}" dt="2025-12-23T10:03:35.440" v="1504" actId="164"/>
          <ac:picMkLst>
            <pc:docMk/>
            <pc:sldMk cId="922192154" sldId="1674"/>
            <ac:picMk id="46" creationId="{E325B006-82F3-A075-69D5-173935684819}"/>
          </ac:picMkLst>
        </pc:picChg>
        <pc:picChg chg="add mod topLvl">
          <ac:chgData name="" userId="33043876651_tp_box_2" providerId="OAuth2" clId="{D6D9C944-28F6-403D-81D1-868CA4A50D10}" dt="2025-12-23T10:03:35.440" v="1504" actId="164"/>
          <ac:picMkLst>
            <pc:docMk/>
            <pc:sldMk cId="922192154" sldId="1674"/>
            <ac:picMk id="47" creationId="{E27F96D0-F6C9-D6C0-0378-6A46488F199C}"/>
          </ac:picMkLst>
        </pc:picChg>
        <pc:picChg chg="add mod">
          <ac:chgData name="" userId="33043876651_tp_box_2" providerId="OAuth2" clId="{D6D9C944-28F6-403D-81D1-868CA4A50D10}" dt="2025-12-23T10:03:35.440" v="1504" actId="164"/>
          <ac:picMkLst>
            <pc:docMk/>
            <pc:sldMk cId="922192154" sldId="1674"/>
            <ac:picMk id="49" creationId="{B22EA38B-F061-EB24-8885-9CD1E9DA6416}"/>
          </ac:picMkLst>
        </pc:picChg>
        <pc:cxnChg chg="add mod">
          <ac:chgData name="" userId="33043876651_tp_box_2" providerId="OAuth2" clId="{D6D9C944-28F6-403D-81D1-868CA4A50D10}" dt="2025-12-23T05:58:46.996" v="708" actId="14100"/>
          <ac:cxnSpMkLst>
            <pc:docMk/>
            <pc:sldMk cId="922192154" sldId="1674"/>
            <ac:cxnSpMk id="10" creationId="{CB54D08B-C1E2-39A0-DBE2-5FD497102AD0}"/>
          </ac:cxnSpMkLst>
        </pc:cxnChg>
        <pc:cxnChg chg="add mod">
          <ac:chgData name="" userId="33043876651_tp_box_2" providerId="OAuth2" clId="{D6D9C944-28F6-403D-81D1-868CA4A50D10}" dt="2025-12-23T06:00:30.352" v="746" actId="1076"/>
          <ac:cxnSpMkLst>
            <pc:docMk/>
            <pc:sldMk cId="922192154" sldId="1674"/>
            <ac:cxnSpMk id="20" creationId="{BFB2D2E6-8289-AE3C-19E2-72E946758BF8}"/>
          </ac:cxnSpMkLst>
        </pc:cxnChg>
        <pc:cxnChg chg="add mod">
          <ac:chgData name="" userId="33043876651_tp_box_2" providerId="OAuth2" clId="{D6D9C944-28F6-403D-81D1-868CA4A50D10}" dt="2025-12-23T06:00:16.386" v="744" actId="14100"/>
          <ac:cxnSpMkLst>
            <pc:docMk/>
            <pc:sldMk cId="922192154" sldId="1674"/>
            <ac:cxnSpMk id="24" creationId="{F0B209DA-7F29-F810-068C-0C0E8D975B06}"/>
          </ac:cxnSpMkLst>
        </pc:cxnChg>
        <pc:cxnChg chg="mod">
          <ac:chgData name="" userId="33043876651_tp_box_2" providerId="OAuth2" clId="{D6D9C944-28F6-403D-81D1-868CA4A50D10}" dt="2025-12-23T05:59:41.639" v="720" actId="1076"/>
          <ac:cxnSpMkLst>
            <pc:docMk/>
            <pc:sldMk cId="922192154" sldId="1674"/>
            <ac:cxnSpMk id="32" creationId="{78603247-4E14-F0BC-C245-4C1845E634AF}"/>
          </ac:cxnSpMkLst>
        </pc:cxnChg>
        <pc:cxnChg chg="mod">
          <ac:chgData name="" userId="33043876651_tp_box_2" providerId="OAuth2" clId="{D6D9C944-28F6-403D-81D1-868CA4A50D10}" dt="2025-12-23T05:59:10.110" v="712" actId="14100"/>
          <ac:cxnSpMkLst>
            <pc:docMk/>
            <pc:sldMk cId="922192154" sldId="1674"/>
            <ac:cxnSpMk id="34" creationId="{A5D31631-D2B4-FCFF-EDBA-6C206447B2D7}"/>
          </ac:cxnSpMkLst>
        </pc:cxnChg>
      </pc:sldChg>
      <pc:sldChg chg="addSp delSp modSp mod">
        <pc:chgData name="" userId="33043876651_tp_box_2" providerId="OAuth2" clId="{D6D9C944-28F6-403D-81D1-868CA4A50D10}" dt="2025-12-23T09:57:27.566" v="1405" actId="20577"/>
        <pc:sldMkLst>
          <pc:docMk/>
          <pc:sldMk cId="3240702865" sldId="1725"/>
        </pc:sldMkLst>
        <pc:spChg chg="mod">
          <ac:chgData name="" userId="33043876651_tp_box_2" providerId="OAuth2" clId="{D6D9C944-28F6-403D-81D1-868CA4A50D10}" dt="2025-12-23T09:57:14.940" v="1403" actId="20577"/>
          <ac:spMkLst>
            <pc:docMk/>
            <pc:sldMk cId="3240702865" sldId="1725"/>
            <ac:spMk id="3" creationId="{8EF804C3-D0A6-CC20-9603-293BC4B1A638}"/>
          </ac:spMkLst>
        </pc:spChg>
        <pc:spChg chg="mod">
          <ac:chgData name="" userId="33043876651_tp_box_2" providerId="OAuth2" clId="{D6D9C944-28F6-403D-81D1-868CA4A50D10}" dt="2025-12-23T09:57:27.566" v="1405" actId="20577"/>
          <ac:spMkLst>
            <pc:docMk/>
            <pc:sldMk cId="3240702865" sldId="1725"/>
            <ac:spMk id="13" creationId="{657D8942-5357-7FD0-5532-2405102D3719}"/>
          </ac:spMkLst>
        </pc:spChg>
        <pc:spChg chg="mod">
          <ac:chgData name="" userId="33043876651_tp_box_2" providerId="OAuth2" clId="{D6D9C944-28F6-403D-81D1-868CA4A50D10}" dt="2025-12-23T09:55:24.366" v="1382" actId="1076"/>
          <ac:spMkLst>
            <pc:docMk/>
            <pc:sldMk cId="3240702865" sldId="1725"/>
            <ac:spMk id="21" creationId="{ADC84848-B334-4AFC-4487-92A71E6BF343}"/>
          </ac:spMkLst>
        </pc:spChg>
        <pc:grpChg chg="mod ord">
          <ac:chgData name="" userId="33043876651_tp_box_2" providerId="OAuth2" clId="{D6D9C944-28F6-403D-81D1-868CA4A50D10}" dt="2025-12-23T09:55:12.600" v="1381" actId="1076"/>
          <ac:grpSpMkLst>
            <pc:docMk/>
            <pc:sldMk cId="3240702865" sldId="1725"/>
            <ac:grpSpMk id="33" creationId="{3B105AD0-1817-8E34-BEB2-692C9BD63ADF}"/>
          </ac:grpSpMkLst>
        </pc:grpChg>
        <pc:graphicFrameChg chg="add del mod">
          <ac:chgData name="" userId="33043876651_tp_box_2" providerId="OAuth2" clId="{D6D9C944-28F6-403D-81D1-868CA4A50D10}" dt="2025-12-23T09:47:30.816" v="1369" actId="21"/>
          <ac:graphicFrameMkLst>
            <pc:docMk/>
            <pc:sldMk cId="3240702865" sldId="1725"/>
            <ac:graphicFrameMk id="17" creationId="{4B9D491B-06F3-7CE2-F5DA-59E7A6932F5D}"/>
          </ac:graphicFrameMkLst>
        </pc:graphicFrameChg>
        <pc:picChg chg="add mod">
          <ac:chgData name="" userId="33043876651_tp_box_2" providerId="OAuth2" clId="{D6D9C944-28F6-403D-81D1-868CA4A50D10}" dt="2025-12-23T09:55:07.775" v="1380" actId="1076"/>
          <ac:picMkLst>
            <pc:docMk/>
            <pc:sldMk cId="3240702865" sldId="1725"/>
            <ac:picMk id="29" creationId="{655DC25B-69FA-95E7-7AED-70445621EC30}"/>
          </ac:picMkLst>
        </pc:picChg>
        <pc:picChg chg="del mod">
          <ac:chgData name="" userId="33043876651_tp_box_2" providerId="OAuth2" clId="{D6D9C944-28F6-403D-81D1-868CA4A50D10}" dt="2025-12-23T09:54:41.131" v="1373" actId="21"/>
          <ac:picMkLst>
            <pc:docMk/>
            <pc:sldMk cId="3240702865" sldId="1725"/>
            <ac:picMk id="32" creationId="{DE126655-235F-0169-EE3E-2376B033C1EB}"/>
          </ac:picMkLst>
        </pc:picChg>
        <pc:cxnChg chg="ord">
          <ac:chgData name="" userId="33043876651_tp_box_2" providerId="OAuth2" clId="{D6D9C944-28F6-403D-81D1-868CA4A50D10}" dt="2025-12-23T09:54:50.762" v="1375" actId="166"/>
          <ac:cxnSpMkLst>
            <pc:docMk/>
            <pc:sldMk cId="3240702865" sldId="1725"/>
            <ac:cxnSpMk id="20" creationId="{23BD2922-6B21-9D0A-85E6-393E271F455E}"/>
          </ac:cxnSpMkLst>
        </pc:cxnChg>
      </pc:sldChg>
      <pc:sldChg chg="addSp modSp mod">
        <pc:chgData name="" userId="33043876651_tp_box_2" providerId="OAuth2" clId="{D6D9C944-28F6-403D-81D1-868CA4A50D10}" dt="2025-12-23T10:22:45.842" v="1690" actId="20577"/>
        <pc:sldMkLst>
          <pc:docMk/>
          <pc:sldMk cId="2039868884" sldId="1779"/>
        </pc:sldMkLst>
        <pc:spChg chg="mod ord">
          <ac:chgData name="" userId="33043876651_tp_box_2" providerId="OAuth2" clId="{D6D9C944-28F6-403D-81D1-868CA4A50D10}" dt="2025-12-23T08:46:16.868" v="933" actId="1076"/>
          <ac:spMkLst>
            <pc:docMk/>
            <pc:sldMk cId="2039868884" sldId="1779"/>
            <ac:spMk id="6" creationId="{940A3E30-7923-EA8B-5345-7973D23CE1B6}"/>
          </ac:spMkLst>
        </pc:spChg>
        <pc:spChg chg="mod">
          <ac:chgData name="" userId="33043876651_tp_box_2" providerId="OAuth2" clId="{D6D9C944-28F6-403D-81D1-868CA4A50D10}" dt="2025-12-23T10:22:42.417" v="1688" actId="20577"/>
          <ac:spMkLst>
            <pc:docMk/>
            <pc:sldMk cId="2039868884" sldId="1779"/>
            <ac:spMk id="8" creationId="{29321DF9-4146-0A59-7871-C89E9E099C79}"/>
          </ac:spMkLst>
        </pc:spChg>
        <pc:spChg chg="mod">
          <ac:chgData name="" userId="33043876651_tp_box_2" providerId="OAuth2" clId="{D6D9C944-28F6-403D-81D1-868CA4A50D10}" dt="2025-12-23T10:22:45.842" v="1690" actId="20577"/>
          <ac:spMkLst>
            <pc:docMk/>
            <pc:sldMk cId="2039868884" sldId="1779"/>
            <ac:spMk id="12" creationId="{8C233DE1-A0CF-4F97-BBDB-ED7DDE03A5CA}"/>
          </ac:spMkLst>
        </pc:spChg>
        <pc:spChg chg="add mod">
          <ac:chgData name="" userId="33043876651_tp_box_2" providerId="OAuth2" clId="{D6D9C944-28F6-403D-81D1-868CA4A50D10}" dt="2025-12-23T08:45:58.270" v="929" actId="1076"/>
          <ac:spMkLst>
            <pc:docMk/>
            <pc:sldMk cId="2039868884" sldId="1779"/>
            <ac:spMk id="20" creationId="{289EC99D-27C8-44C7-EB9D-E70DECC665EE}"/>
          </ac:spMkLst>
        </pc:spChg>
        <pc:spChg chg="mod">
          <ac:chgData name="" userId="33043876651_tp_box_2" providerId="OAuth2" clId="{D6D9C944-28F6-403D-81D1-868CA4A50D10}" dt="2025-12-23T08:45:37.671" v="925" actId="14100"/>
          <ac:spMkLst>
            <pc:docMk/>
            <pc:sldMk cId="2039868884" sldId="1779"/>
            <ac:spMk id="38" creationId="{E4FB409F-A35B-E378-8083-5CE5D250AC5C}"/>
          </ac:spMkLst>
        </pc:spChg>
        <pc:cxnChg chg="add mod">
          <ac:chgData name="" userId="33043876651_tp_box_2" providerId="OAuth2" clId="{D6D9C944-28F6-403D-81D1-868CA4A50D10}" dt="2025-12-23T08:45:33.313" v="924" actId="14100"/>
          <ac:cxnSpMkLst>
            <pc:docMk/>
            <pc:sldMk cId="2039868884" sldId="1779"/>
            <ac:cxnSpMk id="17" creationId="{01D3FECF-7C34-2E07-290C-D6C8C732803B}"/>
          </ac:cxnSpMkLst>
        </pc:cxnChg>
      </pc:sldChg>
      <pc:sldChg chg="modSp mod">
        <pc:chgData name="" userId="33043876651_tp_box_2" providerId="OAuth2" clId="{D6D9C944-28F6-403D-81D1-868CA4A50D10}" dt="2025-12-23T06:15:22.435" v="809" actId="1076"/>
        <pc:sldMkLst>
          <pc:docMk/>
          <pc:sldMk cId="3905054115" sldId="1812"/>
        </pc:sldMkLst>
        <pc:spChg chg="mod">
          <ac:chgData name="" userId="33043876651_tp_box_2" providerId="OAuth2" clId="{D6D9C944-28F6-403D-81D1-868CA4A50D10}" dt="2025-12-23T06:14:39.976" v="801" actId="1076"/>
          <ac:spMkLst>
            <pc:docMk/>
            <pc:sldMk cId="3905054115" sldId="1812"/>
            <ac:spMk id="138" creationId="{585450B6-23FD-2227-75E5-C2BB58E4480C}"/>
          </ac:spMkLst>
        </pc:spChg>
        <pc:spChg chg="mod">
          <ac:chgData name="" userId="33043876651_tp_box_2" providerId="OAuth2" clId="{D6D9C944-28F6-403D-81D1-868CA4A50D10}" dt="2025-12-23T06:14:47.308" v="803" actId="1076"/>
          <ac:spMkLst>
            <pc:docMk/>
            <pc:sldMk cId="3905054115" sldId="1812"/>
            <ac:spMk id="139" creationId="{0487CB44-A0DA-1C82-767B-37EA69293523}"/>
          </ac:spMkLst>
        </pc:spChg>
        <pc:spChg chg="mod">
          <ac:chgData name="" userId="33043876651_tp_box_2" providerId="OAuth2" clId="{D6D9C944-28F6-403D-81D1-868CA4A50D10}" dt="2025-12-23T06:15:19.610" v="808" actId="1076"/>
          <ac:spMkLst>
            <pc:docMk/>
            <pc:sldMk cId="3905054115" sldId="1812"/>
            <ac:spMk id="141" creationId="{77453E31-95B0-5B73-98FE-04169EF8E7E3}"/>
          </ac:spMkLst>
        </pc:spChg>
        <pc:grpChg chg="mod">
          <ac:chgData name="" userId="33043876651_tp_box_2" providerId="OAuth2" clId="{D6D9C944-28F6-403D-81D1-868CA4A50D10}" dt="2025-12-23T06:14:50.963" v="804" actId="14100"/>
          <ac:grpSpMkLst>
            <pc:docMk/>
            <pc:sldMk cId="3905054115" sldId="1812"/>
            <ac:grpSpMk id="62" creationId="{E04FD62F-0C2F-C76D-BE96-233ACB99FBC7}"/>
          </ac:grpSpMkLst>
        </pc:grpChg>
        <pc:grpChg chg="mod">
          <ac:chgData name="" userId="33043876651_tp_box_2" providerId="OAuth2" clId="{D6D9C944-28F6-403D-81D1-868CA4A50D10}" dt="2025-12-23T06:15:22.435" v="809" actId="1076"/>
          <ac:grpSpMkLst>
            <pc:docMk/>
            <pc:sldMk cId="3905054115" sldId="1812"/>
            <ac:grpSpMk id="129" creationId="{750DAE9E-E83E-8AC9-7BBF-BEDA5A8B8AD3}"/>
          </ac:grpSpMkLst>
        </pc:grpChg>
        <pc:grpChg chg="mod">
          <ac:chgData name="" userId="33043876651_tp_box_2" providerId="OAuth2" clId="{D6D9C944-28F6-403D-81D1-868CA4A50D10}" dt="2025-12-23T06:14:35.337" v="800" actId="1076"/>
          <ac:grpSpMkLst>
            <pc:docMk/>
            <pc:sldMk cId="3905054115" sldId="1812"/>
            <ac:grpSpMk id="134" creationId="{213B36C8-A573-F3B3-6A71-7675982DFD9D}"/>
          </ac:grpSpMkLst>
        </pc:grpChg>
        <pc:picChg chg="mod">
          <ac:chgData name="" userId="33043876651_tp_box_2" providerId="OAuth2" clId="{D6D9C944-28F6-403D-81D1-868CA4A50D10}" dt="2025-12-23T06:15:05.182" v="806" actId="1076"/>
          <ac:picMkLst>
            <pc:docMk/>
            <pc:sldMk cId="3905054115" sldId="1812"/>
            <ac:picMk id="63" creationId="{0669D6C4-2829-7822-A270-DBC0D7233C63}"/>
          </ac:picMkLst>
        </pc:picChg>
        <pc:picChg chg="mod">
          <ac:chgData name="" userId="33043876651_tp_box_2" providerId="OAuth2" clId="{D6D9C944-28F6-403D-81D1-868CA4A50D10}" dt="2025-12-23T06:14:59.706" v="805" actId="14100"/>
          <ac:picMkLst>
            <pc:docMk/>
            <pc:sldMk cId="3905054115" sldId="1812"/>
            <ac:picMk id="128" creationId="{B01C8D26-4591-DEF2-3B77-1857FB90F3B0}"/>
          </ac:picMkLst>
        </pc:picChg>
      </pc:sldChg>
      <pc:sldChg chg="modSp mod">
        <pc:chgData name="" userId="33043876651_tp_box_2" providerId="OAuth2" clId="{D6D9C944-28F6-403D-81D1-868CA4A50D10}" dt="2025-12-23T05:35:12.021" v="141" actId="14100"/>
        <pc:sldMkLst>
          <pc:docMk/>
          <pc:sldMk cId="292850383" sldId="1819"/>
        </pc:sldMkLst>
        <pc:spChg chg="mod">
          <ac:chgData name="" userId="33043876651_tp_box_2" providerId="OAuth2" clId="{D6D9C944-28F6-403D-81D1-868CA4A50D10}" dt="2025-12-23T05:35:12.021" v="141" actId="14100"/>
          <ac:spMkLst>
            <pc:docMk/>
            <pc:sldMk cId="292850383" sldId="1819"/>
            <ac:spMk id="5" creationId="{00A574FB-F5BE-8E7B-FDCF-5ED8FEBA79E7}"/>
          </ac:spMkLst>
        </pc:spChg>
        <pc:spChg chg="mod">
          <ac:chgData name="" userId="33043876651_tp_box_2" providerId="OAuth2" clId="{D6D9C944-28F6-403D-81D1-868CA4A50D10}" dt="2025-12-23T05:34:56.524" v="137" actId="1076"/>
          <ac:spMkLst>
            <pc:docMk/>
            <pc:sldMk cId="292850383" sldId="1819"/>
            <ac:spMk id="7" creationId="{4B7E9CAF-6D07-F290-5FE4-674B617488F6}"/>
          </ac:spMkLst>
        </pc:spChg>
        <pc:spChg chg="mod">
          <ac:chgData name="" userId="33043876651_tp_box_2" providerId="OAuth2" clId="{D6D9C944-28F6-403D-81D1-868CA4A50D10}" dt="2025-12-23T05:35:01.694" v="139" actId="403"/>
          <ac:spMkLst>
            <pc:docMk/>
            <pc:sldMk cId="292850383" sldId="1819"/>
            <ac:spMk id="18" creationId="{5A6389DB-F9C0-1C4E-BC0D-9401A559E899}"/>
          </ac:spMkLst>
        </pc:spChg>
      </pc:sldChg>
      <pc:sldChg chg="modSp mod">
        <pc:chgData name="" userId="33043876651_tp_box_2" providerId="OAuth2" clId="{D6D9C944-28F6-403D-81D1-868CA4A50D10}" dt="2025-12-23T09:00:39.786" v="1059" actId="27918"/>
        <pc:sldMkLst>
          <pc:docMk/>
          <pc:sldMk cId="602415791" sldId="1826"/>
        </pc:sldMkLst>
        <pc:spChg chg="mod">
          <ac:chgData name="" userId="33043876651_tp_box_2" providerId="OAuth2" clId="{D6D9C944-28F6-403D-81D1-868CA4A50D10}" dt="2025-12-23T05:26:24.417" v="87" actId="14100"/>
          <ac:spMkLst>
            <pc:docMk/>
            <pc:sldMk cId="602415791" sldId="1826"/>
            <ac:spMk id="7" creationId="{7A90C3F9-DD9A-0DBA-6F7A-2FE09411CA65}"/>
          </ac:spMkLst>
        </pc:spChg>
        <pc:spChg chg="mod">
          <ac:chgData name="" userId="33043876651_tp_box_2" providerId="OAuth2" clId="{D6D9C944-28F6-403D-81D1-868CA4A50D10}" dt="2025-12-23T05:24:36.895" v="40" actId="14100"/>
          <ac:spMkLst>
            <pc:docMk/>
            <pc:sldMk cId="602415791" sldId="1826"/>
            <ac:spMk id="10" creationId="{704B00A8-BFC2-B053-168B-E061A1CCCF4A}"/>
          </ac:spMkLst>
        </pc:spChg>
        <pc:spChg chg="mod">
          <ac:chgData name="" userId="33043876651_tp_box_2" providerId="OAuth2" clId="{D6D9C944-28F6-403D-81D1-868CA4A50D10}" dt="2025-12-23T05:24:53.208" v="55" actId="20577"/>
          <ac:spMkLst>
            <pc:docMk/>
            <pc:sldMk cId="602415791" sldId="1826"/>
            <ac:spMk id="63" creationId="{DFD3561B-F859-AB04-0F37-EAE7B0BCDB14}"/>
          </ac:spMkLst>
        </pc:spChg>
        <pc:spChg chg="mod">
          <ac:chgData name="" userId="33043876651_tp_box_2" providerId="OAuth2" clId="{D6D9C944-28F6-403D-81D1-868CA4A50D10}" dt="2025-12-23T05:23:57.899" v="23" actId="1076"/>
          <ac:spMkLst>
            <pc:docMk/>
            <pc:sldMk cId="602415791" sldId="1826"/>
            <ac:spMk id="68" creationId="{7CD49A7D-CE33-D4C5-8BFB-0AF6DBC62390}"/>
          </ac:spMkLst>
        </pc:spChg>
        <pc:spChg chg="mod">
          <ac:chgData name="" userId="33043876651_tp_box_2" providerId="OAuth2" clId="{D6D9C944-28F6-403D-81D1-868CA4A50D10}" dt="2025-12-23T05:26:52.430" v="91" actId="1036"/>
          <ac:spMkLst>
            <pc:docMk/>
            <pc:sldMk cId="602415791" sldId="1826"/>
            <ac:spMk id="73" creationId="{2E8A5133-035B-A76B-1F00-F105DBCBFDD3}"/>
          </ac:spMkLst>
        </pc:spChg>
        <pc:graphicFrameChg chg="mod">
          <ac:chgData name="" userId="33043876651_tp_box_2" providerId="OAuth2" clId="{D6D9C944-28F6-403D-81D1-868CA4A50D10}" dt="2025-12-23T05:25:19.981" v="84" actId="20577"/>
          <ac:graphicFrameMkLst>
            <pc:docMk/>
            <pc:sldMk cId="602415791" sldId="1826"/>
            <ac:graphicFrameMk id="9" creationId="{23650D1F-6BAC-2C7F-A6E6-C364099775FD}"/>
          </ac:graphicFrameMkLst>
        </pc:graphicFrameChg>
      </pc:sldChg>
      <pc:sldChg chg="addSp delSp modSp mod">
        <pc:chgData name="" userId="33043876651_tp_box_2" providerId="OAuth2" clId="{D6D9C944-28F6-403D-81D1-868CA4A50D10}" dt="2025-12-23T09:27:29.011" v="1201" actId="113"/>
        <pc:sldMkLst>
          <pc:docMk/>
          <pc:sldMk cId="1402923709" sldId="1833"/>
        </pc:sldMkLst>
        <pc:spChg chg="mod">
          <ac:chgData name="" userId="33043876651_tp_box_2" providerId="OAuth2" clId="{D6D9C944-28F6-403D-81D1-868CA4A50D10}" dt="2025-12-23T09:27:14.709" v="1198" actId="113"/>
          <ac:spMkLst>
            <pc:docMk/>
            <pc:sldMk cId="1402923709" sldId="1833"/>
            <ac:spMk id="3" creationId="{00000000-0000-0000-0000-000000000000}"/>
          </ac:spMkLst>
        </pc:spChg>
        <pc:spChg chg="mod">
          <ac:chgData name="" userId="33043876651_tp_box_2" providerId="OAuth2" clId="{D6D9C944-28F6-403D-81D1-868CA4A50D10}" dt="2025-12-23T09:27:19.613" v="1199" actId="113"/>
          <ac:spMkLst>
            <pc:docMk/>
            <pc:sldMk cId="1402923709" sldId="1833"/>
            <ac:spMk id="4" creationId="{00000000-0000-0000-0000-000000000000}"/>
          </ac:spMkLst>
        </pc:spChg>
        <pc:spChg chg="add mod">
          <ac:chgData name="" userId="33043876651_tp_box_2" providerId="OAuth2" clId="{D6D9C944-28F6-403D-81D1-868CA4A50D10}" dt="2025-12-23T05:39:48.007" v="176" actId="1076"/>
          <ac:spMkLst>
            <pc:docMk/>
            <pc:sldMk cId="1402923709" sldId="1833"/>
            <ac:spMk id="18" creationId="{ECF49A9C-64D6-F821-C769-E9A497EF0FD5}"/>
          </ac:spMkLst>
        </pc:spChg>
        <pc:spChg chg="mod">
          <ac:chgData name="" userId="33043876651_tp_box_2" providerId="OAuth2" clId="{D6D9C944-28F6-403D-81D1-868CA4A50D10}" dt="2025-12-23T09:27:29.011" v="1201" actId="113"/>
          <ac:spMkLst>
            <pc:docMk/>
            <pc:sldMk cId="1402923709" sldId="1833"/>
            <ac:spMk id="105" creationId="{3DA9477B-32A9-8AD8-5BE5-17AF760462A8}"/>
          </ac:spMkLst>
        </pc:spChg>
        <pc:spChg chg="del mod">
          <ac:chgData name="" userId="33043876651_tp_box_2" providerId="OAuth2" clId="{D6D9C944-28F6-403D-81D1-868CA4A50D10}" dt="2025-12-23T05:39:44.310" v="175" actId="21"/>
          <ac:spMkLst>
            <pc:docMk/>
            <pc:sldMk cId="1402923709" sldId="1833"/>
            <ac:spMk id="160" creationId="{A5280298-F058-2F4E-42EB-BB292379BA76}"/>
          </ac:spMkLst>
        </pc:spChg>
        <pc:spChg chg="mod">
          <ac:chgData name="" userId="33043876651_tp_box_2" providerId="OAuth2" clId="{D6D9C944-28F6-403D-81D1-868CA4A50D10}" dt="2025-12-23T09:27:24.079" v="1200" actId="113"/>
          <ac:spMkLst>
            <pc:docMk/>
            <pc:sldMk cId="1402923709" sldId="1833"/>
            <ac:spMk id="177" creationId="{084DB160-3E6F-7F67-9B2B-48B251F29B14}"/>
          </ac:spMkLst>
        </pc:spChg>
      </pc:sldChg>
      <pc:sldChg chg="addSp delSp modSp mod delAnim modAnim">
        <pc:chgData name="" userId="33043876651_tp_box_2" providerId="OAuth2" clId="{D6D9C944-28F6-403D-81D1-868CA4A50D10}" dt="2025-12-23T10:42:32.970" v="1721"/>
        <pc:sldMkLst>
          <pc:docMk/>
          <pc:sldMk cId="1440104568" sldId="1841"/>
        </pc:sldMkLst>
        <pc:spChg chg="del mod">
          <ac:chgData name="" userId="33043876651_tp_box_2" providerId="OAuth2" clId="{D6D9C944-28F6-403D-81D1-868CA4A50D10}" dt="2025-12-23T09:11:44.752" v="1140" actId="21"/>
          <ac:spMkLst>
            <pc:docMk/>
            <pc:sldMk cId="1440104568" sldId="1841"/>
            <ac:spMk id="10" creationId="{F20B89BC-9791-6B9B-B0E7-210BDE779854}"/>
          </ac:spMkLst>
        </pc:spChg>
        <pc:spChg chg="del mod">
          <ac:chgData name="" userId="33043876651_tp_box_2" providerId="OAuth2" clId="{D6D9C944-28F6-403D-81D1-868CA4A50D10}" dt="2025-12-23T09:11:42.128" v="1139" actId="21"/>
          <ac:spMkLst>
            <pc:docMk/>
            <pc:sldMk cId="1440104568" sldId="1841"/>
            <ac:spMk id="12" creationId="{34A5871F-3DFB-09F0-FE81-B6E22F9AFE32}"/>
          </ac:spMkLst>
        </pc:spChg>
        <pc:spChg chg="del mod">
          <ac:chgData name="" userId="33043876651_tp_box_2" providerId="OAuth2" clId="{D6D9C944-28F6-403D-81D1-868CA4A50D10}" dt="2025-12-23T09:11:38.924" v="1138" actId="21"/>
          <ac:spMkLst>
            <pc:docMk/>
            <pc:sldMk cId="1440104568" sldId="1841"/>
            <ac:spMk id="15" creationId="{695EC09D-DC75-2628-500F-4C45B04721FF}"/>
          </ac:spMkLst>
        </pc:spChg>
        <pc:spChg chg="del mod">
          <ac:chgData name="" userId="33043876651_tp_box_2" providerId="OAuth2" clId="{D6D9C944-28F6-403D-81D1-868CA4A50D10}" dt="2025-12-23T09:11:36.636" v="1137" actId="21"/>
          <ac:spMkLst>
            <pc:docMk/>
            <pc:sldMk cId="1440104568" sldId="1841"/>
            <ac:spMk id="17" creationId="{5E9CD89C-DA10-FF8D-7D5B-E4C2BD6BB770}"/>
          </ac:spMkLst>
        </pc:spChg>
        <pc:spChg chg="mod">
          <ac:chgData name="" userId="33043876651_tp_box_2" providerId="OAuth2" clId="{D6D9C944-28F6-403D-81D1-868CA4A50D10}" dt="2025-12-23T09:07:35.740" v="1102" actId="1076"/>
          <ac:spMkLst>
            <pc:docMk/>
            <pc:sldMk cId="1440104568" sldId="1841"/>
            <ac:spMk id="30" creationId="{38396DDC-B228-7DB0-6144-BB1D47988FC5}"/>
          </ac:spMkLst>
        </pc:spChg>
        <pc:spChg chg="mod">
          <ac:chgData name="" userId="33043876651_tp_box_2" providerId="OAuth2" clId="{D6D9C944-28F6-403D-81D1-868CA4A50D10}" dt="2025-12-23T09:07:39.488" v="1103" actId="1076"/>
          <ac:spMkLst>
            <pc:docMk/>
            <pc:sldMk cId="1440104568" sldId="1841"/>
            <ac:spMk id="31" creationId="{873B96A1-8FA3-0E79-2FF9-7807E7B799FB}"/>
          </ac:spMkLst>
        </pc:spChg>
        <pc:spChg chg="mod">
          <ac:chgData name="" userId="33043876651_tp_box_2" providerId="OAuth2" clId="{D6D9C944-28F6-403D-81D1-868CA4A50D10}" dt="2025-12-23T09:04:29.706" v="1083" actId="14100"/>
          <ac:spMkLst>
            <pc:docMk/>
            <pc:sldMk cId="1440104568" sldId="1841"/>
            <ac:spMk id="41" creationId="{4999598A-E4B0-47E3-AE3D-E18F056FD648}"/>
          </ac:spMkLst>
        </pc:spChg>
        <pc:spChg chg="add mod">
          <ac:chgData name="" userId="33043876651_tp_box_2" providerId="OAuth2" clId="{D6D9C944-28F6-403D-81D1-868CA4A50D10}" dt="2025-12-23T09:17:53.449" v="1169" actId="1582"/>
          <ac:spMkLst>
            <pc:docMk/>
            <pc:sldMk cId="1440104568" sldId="1841"/>
            <ac:spMk id="42" creationId="{EAAD5482-3697-835C-54E0-E8170C315EB5}"/>
          </ac:spMkLst>
        </pc:spChg>
        <pc:spChg chg="add mod">
          <ac:chgData name="" userId="33043876651_tp_box_2" providerId="OAuth2" clId="{D6D9C944-28F6-403D-81D1-868CA4A50D10}" dt="2025-12-23T09:18:39.242" v="1173" actId="14100"/>
          <ac:spMkLst>
            <pc:docMk/>
            <pc:sldMk cId="1440104568" sldId="1841"/>
            <ac:spMk id="43" creationId="{CACD5D22-B6EB-8697-E872-CCAED93461EC}"/>
          </ac:spMkLst>
        </pc:spChg>
        <pc:graphicFrameChg chg="mod">
          <ac:chgData name="" userId="33043876651_tp_box_2" providerId="OAuth2" clId="{D6D9C944-28F6-403D-81D1-868CA4A50D10}" dt="2025-12-23T09:09:14.117" v="1130" actId="208"/>
          <ac:graphicFrameMkLst>
            <pc:docMk/>
            <pc:sldMk cId="1440104568" sldId="1841"/>
            <ac:graphicFrameMk id="7" creationId="{73C16981-18BA-490D-BA76-15C6AB3558F0}"/>
          </ac:graphicFrameMkLst>
        </pc:graphicFrameChg>
        <pc:graphicFrameChg chg="add del mod">
          <ac:chgData name="" userId="33043876651_tp_box_2" providerId="OAuth2" clId="{D6D9C944-28F6-403D-81D1-868CA4A50D10}" dt="2025-12-23T08:57:43.756" v="1044" actId="21"/>
          <ac:graphicFrameMkLst>
            <pc:docMk/>
            <pc:sldMk cId="1440104568" sldId="1841"/>
            <ac:graphicFrameMk id="22" creationId="{25900DFD-F334-3D26-F05A-FD34BCB96908}"/>
          </ac:graphicFrameMkLst>
        </pc:graphicFrameChg>
        <pc:picChg chg="add del mod">
          <ac:chgData name="" userId="33043876651_tp_box_2" providerId="OAuth2" clId="{D6D9C944-28F6-403D-81D1-868CA4A50D10}" dt="2025-12-23T08:59:23.977" v="1055" actId="21"/>
          <ac:picMkLst>
            <pc:docMk/>
            <pc:sldMk cId="1440104568" sldId="1841"/>
            <ac:picMk id="27" creationId="{606C820D-A093-FE91-36E9-7D342B728C3E}"/>
          </ac:picMkLst>
        </pc:picChg>
        <pc:cxnChg chg="mod">
          <ac:chgData name="" userId="33043876651_tp_box_2" providerId="OAuth2" clId="{D6D9C944-28F6-403D-81D1-868CA4A50D10}" dt="2025-12-23T09:08:02.249" v="1119" actId="14100"/>
          <ac:cxnSpMkLst>
            <pc:docMk/>
            <pc:sldMk cId="1440104568" sldId="1841"/>
            <ac:cxnSpMk id="9" creationId="{EC4B8F70-12B2-5091-3411-BB601ABC1C62}"/>
          </ac:cxnSpMkLst>
        </pc:cxnChg>
        <pc:cxnChg chg="mod">
          <ac:chgData name="" userId="33043876651_tp_box_2" providerId="OAuth2" clId="{D6D9C944-28F6-403D-81D1-868CA4A50D10}" dt="2025-12-23T09:08:28.270" v="1121" actId="14100"/>
          <ac:cxnSpMkLst>
            <pc:docMk/>
            <pc:sldMk cId="1440104568" sldId="1841"/>
            <ac:cxnSpMk id="11" creationId="{18211705-B670-D932-3D91-6D8E047B0964}"/>
          </ac:cxnSpMkLst>
        </pc:cxnChg>
        <pc:cxnChg chg="mod">
          <ac:chgData name="" userId="33043876651_tp_box_2" providerId="OAuth2" clId="{D6D9C944-28F6-403D-81D1-868CA4A50D10}" dt="2025-12-23T09:08:40.384" v="1124" actId="14100"/>
          <ac:cxnSpMkLst>
            <pc:docMk/>
            <pc:sldMk cId="1440104568" sldId="1841"/>
            <ac:cxnSpMk id="21" creationId="{087AC949-2CE1-1F97-DF90-D3C679D5CCD2}"/>
          </ac:cxnSpMkLst>
        </pc:cxnChg>
        <pc:cxnChg chg="mod">
          <ac:chgData name="" userId="33043876651_tp_box_2" providerId="OAuth2" clId="{D6D9C944-28F6-403D-81D1-868CA4A50D10}" dt="2025-12-23T09:08:49.267" v="1126" actId="14100"/>
          <ac:cxnSpMkLst>
            <pc:docMk/>
            <pc:sldMk cId="1440104568" sldId="1841"/>
            <ac:cxnSpMk id="26" creationId="{A79D4DAA-132C-FE19-D72E-C3E309CE55B7}"/>
          </ac:cxnSpMkLst>
        </pc:cxnChg>
        <pc:cxnChg chg="add mod">
          <ac:chgData name="" userId="33043876651_tp_box_2" providerId="OAuth2" clId="{D6D9C944-28F6-403D-81D1-868CA4A50D10}" dt="2025-12-23T09:09:02.225" v="1128" actId="14100"/>
          <ac:cxnSpMkLst>
            <pc:docMk/>
            <pc:sldMk cId="1440104568" sldId="1841"/>
            <ac:cxnSpMk id="34" creationId="{7D31CFC4-15DD-0068-828C-6B0DD244FEC3}"/>
          </ac:cxnSpMkLst>
        </pc:cxnChg>
        <pc:cxnChg chg="add mod">
          <ac:chgData name="" userId="33043876651_tp_box_2" providerId="OAuth2" clId="{D6D9C944-28F6-403D-81D1-868CA4A50D10}" dt="2025-12-23T09:09:23.218" v="1132" actId="14100"/>
          <ac:cxnSpMkLst>
            <pc:docMk/>
            <pc:sldMk cId="1440104568" sldId="1841"/>
            <ac:cxnSpMk id="36" creationId="{C4336045-6DD2-CA89-F80A-6C7ABBDDA070}"/>
          </ac:cxnSpMkLst>
        </pc:cxnChg>
        <pc:cxnChg chg="add mod">
          <ac:chgData name="" userId="33043876651_tp_box_2" providerId="OAuth2" clId="{D6D9C944-28F6-403D-81D1-868CA4A50D10}" dt="2025-12-23T09:09:31.277" v="1134" actId="14100"/>
          <ac:cxnSpMkLst>
            <pc:docMk/>
            <pc:sldMk cId="1440104568" sldId="1841"/>
            <ac:cxnSpMk id="38" creationId="{F16B3675-DCCD-C896-BEC4-190CAF0A93C0}"/>
          </ac:cxnSpMkLst>
        </pc:cxnChg>
        <pc:cxnChg chg="add mod">
          <ac:chgData name="" userId="33043876651_tp_box_2" providerId="OAuth2" clId="{D6D9C944-28F6-403D-81D1-868CA4A50D10}" dt="2025-12-23T09:09:35.820" v="1135" actId="571"/>
          <ac:cxnSpMkLst>
            <pc:docMk/>
            <pc:sldMk cId="1440104568" sldId="1841"/>
            <ac:cxnSpMk id="40" creationId="{B70C6999-CB59-71B9-AACE-E9F54E3C2280}"/>
          </ac:cxnSpMkLst>
        </pc:cxnChg>
      </pc:sldChg>
      <pc:sldChg chg="modAnim">
        <pc:chgData name="" userId="33043876651_tp_box_2" providerId="OAuth2" clId="{D6D9C944-28F6-403D-81D1-868CA4A50D10}" dt="2025-12-23T05:34:13.859" v="133"/>
        <pc:sldMkLst>
          <pc:docMk/>
          <pc:sldMk cId="97844021" sldId="1846"/>
        </pc:sldMkLst>
      </pc:sldChg>
      <pc:sldChg chg="addSp delSp modSp mod delAnim">
        <pc:chgData name="" userId="33043876651_tp_box_2" providerId="OAuth2" clId="{D6D9C944-28F6-403D-81D1-868CA4A50D10}" dt="2025-12-23T06:16:36.074" v="844" actId="1076"/>
        <pc:sldMkLst>
          <pc:docMk/>
          <pc:sldMk cId="780817177" sldId="1849"/>
        </pc:sldMkLst>
        <pc:spChg chg="add mod">
          <ac:chgData name="" userId="33043876651_tp_box_2" providerId="OAuth2" clId="{D6D9C944-28F6-403D-81D1-868CA4A50D10}" dt="2025-12-23T06:16:36.074" v="844" actId="1076"/>
          <ac:spMkLst>
            <pc:docMk/>
            <pc:sldMk cId="780817177" sldId="1849"/>
            <ac:spMk id="8" creationId="{E9CE2126-0657-2FCF-B22D-94C4B628D233}"/>
          </ac:spMkLst>
        </pc:spChg>
        <pc:spChg chg="del">
          <ac:chgData name="" userId="33043876651_tp_box_2" providerId="OAuth2" clId="{D6D9C944-28F6-403D-81D1-868CA4A50D10}" dt="2025-12-23T06:16:24.578" v="840" actId="21"/>
          <ac:spMkLst>
            <pc:docMk/>
            <pc:sldMk cId="780817177" sldId="1849"/>
            <ac:spMk id="12" creationId="{AEDE6B04-4D03-47EA-A8A3-56F11705C829}"/>
          </ac:spMkLst>
        </pc:spChg>
      </pc:sldChg>
      <pc:sldChg chg="modSp mod">
        <pc:chgData name="" userId="33043876651_tp_box_2" providerId="OAuth2" clId="{D6D9C944-28F6-403D-81D1-868CA4A50D10}" dt="2025-12-23T08:44:02.495" v="915" actId="20577"/>
        <pc:sldMkLst>
          <pc:docMk/>
          <pc:sldMk cId="1100881978" sldId="1850"/>
        </pc:sldMkLst>
        <pc:spChg chg="mod">
          <ac:chgData name="" userId="33043876651_tp_box_2" providerId="OAuth2" clId="{D6D9C944-28F6-403D-81D1-868CA4A50D10}" dt="2025-12-23T08:44:02.495" v="915" actId="20577"/>
          <ac:spMkLst>
            <pc:docMk/>
            <pc:sldMk cId="1100881978" sldId="1850"/>
            <ac:spMk id="152" creationId="{9D80657D-BED8-24D8-2ECB-9EB41798059A}"/>
          </ac:spMkLst>
        </pc:spChg>
      </pc:sldChg>
      <pc:sldChg chg="modSp mod">
        <pc:chgData name="" userId="33043876651_tp_box_2" providerId="OAuth2" clId="{D6D9C944-28F6-403D-81D1-868CA4A50D10}" dt="2025-12-23T05:45:29.424" v="188" actId="207"/>
        <pc:sldMkLst>
          <pc:docMk/>
          <pc:sldMk cId="1172074936" sldId="1854"/>
        </pc:sldMkLst>
        <pc:spChg chg="mod">
          <ac:chgData name="" userId="33043876651_tp_box_2" providerId="OAuth2" clId="{D6D9C944-28F6-403D-81D1-868CA4A50D10}" dt="2025-12-23T05:41:19.792" v="179" actId="207"/>
          <ac:spMkLst>
            <pc:docMk/>
            <pc:sldMk cId="1172074936" sldId="1854"/>
            <ac:spMk id="1198" creationId="{45F345C0-E978-1856-0D21-FD85296EE75A}"/>
          </ac:spMkLst>
        </pc:spChg>
        <pc:spChg chg="mod">
          <ac:chgData name="" userId="33043876651_tp_box_2" providerId="OAuth2" clId="{D6D9C944-28F6-403D-81D1-868CA4A50D10}" dt="2025-12-23T05:41:19.792" v="179" actId="207"/>
          <ac:spMkLst>
            <pc:docMk/>
            <pc:sldMk cId="1172074936" sldId="1854"/>
            <ac:spMk id="1199" creationId="{57E2F8E4-9264-1456-B4E3-726EE369686D}"/>
          </ac:spMkLst>
        </pc:spChg>
        <pc:spChg chg="mod">
          <ac:chgData name="" userId="33043876651_tp_box_2" providerId="OAuth2" clId="{D6D9C944-28F6-403D-81D1-868CA4A50D10}" dt="2025-12-23T05:41:19.792" v="179" actId="207"/>
          <ac:spMkLst>
            <pc:docMk/>
            <pc:sldMk cId="1172074936" sldId="1854"/>
            <ac:spMk id="1200" creationId="{5710842C-9F09-4826-432E-DE25F126AEE6}"/>
          </ac:spMkLst>
        </pc:spChg>
        <pc:spChg chg="mod">
          <ac:chgData name="" userId="33043876651_tp_box_2" providerId="OAuth2" clId="{D6D9C944-28F6-403D-81D1-868CA4A50D10}" dt="2025-12-23T05:41:19.792" v="179" actId="207"/>
          <ac:spMkLst>
            <pc:docMk/>
            <pc:sldMk cId="1172074936" sldId="1854"/>
            <ac:spMk id="1201" creationId="{B9AAF6E8-BE18-664B-EB4D-2DE432FE154C}"/>
          </ac:spMkLst>
        </pc:spChg>
        <pc:spChg chg="mod">
          <ac:chgData name="" userId="33043876651_tp_box_2" providerId="OAuth2" clId="{D6D9C944-28F6-403D-81D1-868CA4A50D10}" dt="2025-12-23T05:41:19.792" v="179" actId="207"/>
          <ac:spMkLst>
            <pc:docMk/>
            <pc:sldMk cId="1172074936" sldId="1854"/>
            <ac:spMk id="1202" creationId="{785A83D7-E85E-8227-E941-86CBFD3CAA21}"/>
          </ac:spMkLst>
        </pc:spChg>
        <pc:spChg chg="mod">
          <ac:chgData name="" userId="33043876651_tp_box_2" providerId="OAuth2" clId="{D6D9C944-28F6-403D-81D1-868CA4A50D10}" dt="2025-12-23T05:41:45.783" v="181" actId="207"/>
          <ac:spMkLst>
            <pc:docMk/>
            <pc:sldMk cId="1172074936" sldId="1854"/>
            <ac:spMk id="1203" creationId="{2E314B5D-5754-4E43-42EB-A5E37D234F3A}"/>
          </ac:spMkLst>
        </pc:spChg>
        <pc:spChg chg="mod">
          <ac:chgData name="" userId="33043876651_tp_box_2" providerId="OAuth2" clId="{D6D9C944-28F6-403D-81D1-868CA4A50D10}" dt="2025-12-23T05:41:54.012" v="182" actId="207"/>
          <ac:spMkLst>
            <pc:docMk/>
            <pc:sldMk cId="1172074936" sldId="1854"/>
            <ac:spMk id="1204" creationId="{E068BD54-EFC8-F277-BF35-E66FBF52A0C1}"/>
          </ac:spMkLst>
        </pc:spChg>
        <pc:spChg chg="mod">
          <ac:chgData name="" userId="33043876651_tp_box_2" providerId="OAuth2" clId="{D6D9C944-28F6-403D-81D1-868CA4A50D10}" dt="2025-12-23T05:41:54.012" v="182" actId="207"/>
          <ac:spMkLst>
            <pc:docMk/>
            <pc:sldMk cId="1172074936" sldId="1854"/>
            <ac:spMk id="1205" creationId="{AAEA8C3A-6D6E-93A0-1913-594DAF087792}"/>
          </ac:spMkLst>
        </pc:spChg>
        <pc:spChg chg="mod">
          <ac:chgData name="" userId="33043876651_tp_box_2" providerId="OAuth2" clId="{D6D9C944-28F6-403D-81D1-868CA4A50D10}" dt="2025-12-23T05:42:14.278" v="185" actId="207"/>
          <ac:spMkLst>
            <pc:docMk/>
            <pc:sldMk cId="1172074936" sldId="1854"/>
            <ac:spMk id="1206" creationId="{CA43973C-8F51-8957-F19D-168B975F1600}"/>
          </ac:spMkLst>
        </pc:spChg>
        <pc:spChg chg="mod">
          <ac:chgData name="" userId="33043876651_tp_box_2" providerId="OAuth2" clId="{D6D9C944-28F6-403D-81D1-868CA4A50D10}" dt="2025-12-23T05:45:29.424" v="188" actId="207"/>
          <ac:spMkLst>
            <pc:docMk/>
            <pc:sldMk cId="1172074936" sldId="1854"/>
            <ac:spMk id="1207" creationId="{7B488749-204A-617F-4D27-3F5CCB2B5E49}"/>
          </ac:spMkLst>
        </pc:spChg>
        <pc:spChg chg="mod">
          <ac:chgData name="" userId="33043876651_tp_box_2" providerId="OAuth2" clId="{D6D9C944-28F6-403D-81D1-868CA4A50D10}" dt="2025-12-23T05:41:45.783" v="181" actId="207"/>
          <ac:spMkLst>
            <pc:docMk/>
            <pc:sldMk cId="1172074936" sldId="1854"/>
            <ac:spMk id="1208" creationId="{0C2E93AE-A09B-91EE-6410-2EF5BB7407FE}"/>
          </ac:spMkLst>
        </pc:spChg>
        <pc:spChg chg="mod">
          <ac:chgData name="" userId="33043876651_tp_box_2" providerId="OAuth2" clId="{D6D9C944-28F6-403D-81D1-868CA4A50D10}" dt="2025-12-23T05:41:38.096" v="180" actId="207"/>
          <ac:spMkLst>
            <pc:docMk/>
            <pc:sldMk cId="1172074936" sldId="1854"/>
            <ac:spMk id="1209" creationId="{B182406E-3AF7-1A8A-CCAC-ED0F4630E7BA}"/>
          </ac:spMkLst>
        </pc:spChg>
        <pc:spChg chg="mod">
          <ac:chgData name="" userId="33043876651_tp_box_2" providerId="OAuth2" clId="{D6D9C944-28F6-403D-81D1-868CA4A50D10}" dt="2025-12-23T05:41:45.783" v="181" actId="207"/>
          <ac:spMkLst>
            <pc:docMk/>
            <pc:sldMk cId="1172074936" sldId="1854"/>
            <ac:spMk id="1210" creationId="{382E7D14-66E0-D3F0-6E8A-15DEC73EED6B}"/>
          </ac:spMkLst>
        </pc:spChg>
        <pc:spChg chg="mod">
          <ac:chgData name="" userId="33043876651_tp_box_2" providerId="OAuth2" clId="{D6D9C944-28F6-403D-81D1-868CA4A50D10}" dt="2025-12-23T05:41:54.012" v="182" actId="207"/>
          <ac:spMkLst>
            <pc:docMk/>
            <pc:sldMk cId="1172074936" sldId="1854"/>
            <ac:spMk id="1211" creationId="{14991BF1-CB54-C189-7AA3-335ADAC6BE44}"/>
          </ac:spMkLst>
        </pc:spChg>
        <pc:spChg chg="mod">
          <ac:chgData name="" userId="33043876651_tp_box_2" providerId="OAuth2" clId="{D6D9C944-28F6-403D-81D1-868CA4A50D10}" dt="2025-12-23T05:41:38.096" v="180" actId="207"/>
          <ac:spMkLst>
            <pc:docMk/>
            <pc:sldMk cId="1172074936" sldId="1854"/>
            <ac:spMk id="1212" creationId="{FE1C4232-9328-3001-8B2D-52ED1420DE2A}"/>
          </ac:spMkLst>
        </pc:spChg>
        <pc:spChg chg="mod">
          <ac:chgData name="" userId="33043876651_tp_box_2" providerId="OAuth2" clId="{D6D9C944-28F6-403D-81D1-868CA4A50D10}" dt="2025-12-23T05:41:38.096" v="180" actId="207"/>
          <ac:spMkLst>
            <pc:docMk/>
            <pc:sldMk cId="1172074936" sldId="1854"/>
            <ac:spMk id="1213" creationId="{540248B6-D1B9-7862-799B-325D13B72DD4}"/>
          </ac:spMkLst>
        </pc:spChg>
        <pc:spChg chg="mod">
          <ac:chgData name="" userId="33043876651_tp_box_2" providerId="OAuth2" clId="{D6D9C944-28F6-403D-81D1-868CA4A50D10}" dt="2025-12-23T05:42:02.582" v="183" actId="207"/>
          <ac:spMkLst>
            <pc:docMk/>
            <pc:sldMk cId="1172074936" sldId="1854"/>
            <ac:spMk id="1214" creationId="{546987F9-E02C-7367-DC5C-52C20EFAACEE}"/>
          </ac:spMkLst>
        </pc:spChg>
        <pc:spChg chg="mod">
          <ac:chgData name="" userId="33043876651_tp_box_2" providerId="OAuth2" clId="{D6D9C944-28F6-403D-81D1-868CA4A50D10}" dt="2025-12-23T05:42:20.824" v="186" actId="207"/>
          <ac:spMkLst>
            <pc:docMk/>
            <pc:sldMk cId="1172074936" sldId="1854"/>
            <ac:spMk id="1215" creationId="{25A8B91E-FC2D-32DC-60DA-AD977A1D3B07}"/>
          </ac:spMkLst>
        </pc:spChg>
      </pc:sldChg>
      <pc:sldChg chg="addSp delSp modSp mod delAnim modAnim">
        <pc:chgData name="" userId="33043876651_tp_box_2" providerId="OAuth2" clId="{D6D9C944-28F6-403D-81D1-868CA4A50D10}" dt="2025-12-23T10:00:25.313" v="1478"/>
        <pc:sldMkLst>
          <pc:docMk/>
          <pc:sldMk cId="3452290626" sldId="1858"/>
        </pc:sldMkLst>
        <pc:spChg chg="mod ord">
          <ac:chgData name="" userId="33043876651_tp_box_2" providerId="OAuth2" clId="{D6D9C944-28F6-403D-81D1-868CA4A50D10}" dt="2025-12-23T05:55:40.311" v="661" actId="1035"/>
          <ac:spMkLst>
            <pc:docMk/>
            <pc:sldMk cId="3452290626" sldId="1858"/>
            <ac:spMk id="3" creationId="{BF49F206-8E9D-BD6D-9906-1BC397AE57C3}"/>
          </ac:spMkLst>
        </pc:spChg>
        <pc:spChg chg="mod">
          <ac:chgData name="" userId="33043876651_tp_box_2" providerId="OAuth2" clId="{D6D9C944-28F6-403D-81D1-868CA4A50D10}" dt="2025-12-23T05:52:25.089" v="465" actId="1076"/>
          <ac:spMkLst>
            <pc:docMk/>
            <pc:sldMk cId="3452290626" sldId="1858"/>
            <ac:spMk id="5" creationId="{E618CDEF-1E9D-5449-D79C-0EBB0C4E5DB5}"/>
          </ac:spMkLst>
        </pc:spChg>
        <pc:spChg chg="del">
          <ac:chgData name="" userId="33043876651_tp_box_2" providerId="OAuth2" clId="{D6D9C944-28F6-403D-81D1-868CA4A50D10}" dt="2025-12-23T05:52:04.623" v="460" actId="21"/>
          <ac:spMkLst>
            <pc:docMk/>
            <pc:sldMk cId="3452290626" sldId="1858"/>
            <ac:spMk id="7" creationId="{E3C4B15A-0587-105F-4361-09C0D9B8477A}"/>
          </ac:spMkLst>
        </pc:spChg>
        <pc:spChg chg="add mod">
          <ac:chgData name="" userId="33043876651_tp_box_2" providerId="OAuth2" clId="{D6D9C944-28F6-403D-81D1-868CA4A50D10}" dt="2025-12-23T05:48:56.134" v="216" actId="20577"/>
          <ac:spMkLst>
            <pc:docMk/>
            <pc:sldMk cId="3452290626" sldId="1858"/>
            <ac:spMk id="10" creationId="{75CEBFE4-0211-09A5-7EE1-E53A004A8106}"/>
          </ac:spMkLst>
        </pc:spChg>
        <pc:spChg chg="mod ord">
          <ac:chgData name="" userId="33043876651_tp_box_2" providerId="OAuth2" clId="{D6D9C944-28F6-403D-81D1-868CA4A50D10}" dt="2025-12-23T09:59:52.788" v="1477" actId="14100"/>
          <ac:spMkLst>
            <pc:docMk/>
            <pc:sldMk cId="3452290626" sldId="1858"/>
            <ac:spMk id="18" creationId="{BDA6BD9D-44CA-B8B7-FD39-AC111DBA6361}"/>
          </ac:spMkLst>
        </pc:spChg>
        <pc:spChg chg="add mod">
          <ac:chgData name="" userId="33043876651_tp_box_2" providerId="OAuth2" clId="{D6D9C944-28F6-403D-81D1-868CA4A50D10}" dt="2025-12-23T05:52:46.615" v="474" actId="1037"/>
          <ac:spMkLst>
            <pc:docMk/>
            <pc:sldMk cId="3452290626" sldId="1858"/>
            <ac:spMk id="19" creationId="{6803BFE3-B3C7-2739-AE4E-BC92B9CD441E}"/>
          </ac:spMkLst>
        </pc:spChg>
        <pc:spChg chg="add mod">
          <ac:chgData name="" userId="33043876651_tp_box_2" providerId="OAuth2" clId="{D6D9C944-28F6-403D-81D1-868CA4A50D10}" dt="2025-12-23T05:54:06.083" v="597" actId="1038"/>
          <ac:spMkLst>
            <pc:docMk/>
            <pc:sldMk cId="3452290626" sldId="1858"/>
            <ac:spMk id="23" creationId="{6E052CB1-D1B5-7B2B-3112-285A95646A22}"/>
          </ac:spMkLst>
        </pc:spChg>
        <pc:spChg chg="add mod">
          <ac:chgData name="" userId="33043876651_tp_box_2" providerId="OAuth2" clId="{D6D9C944-28F6-403D-81D1-868CA4A50D10}" dt="2025-12-23T05:53:55.779" v="596" actId="1038"/>
          <ac:spMkLst>
            <pc:docMk/>
            <pc:sldMk cId="3452290626" sldId="1858"/>
            <ac:spMk id="26" creationId="{61F7EF29-EAF2-5176-1A68-D58FBDF61829}"/>
          </ac:spMkLst>
        </pc:spChg>
        <pc:spChg chg="add mod">
          <ac:chgData name="" userId="33043876651_tp_box_2" providerId="OAuth2" clId="{D6D9C944-28F6-403D-81D1-868CA4A50D10}" dt="2025-12-23T05:53:20.236" v="556" actId="1035"/>
          <ac:spMkLst>
            <pc:docMk/>
            <pc:sldMk cId="3452290626" sldId="1858"/>
            <ac:spMk id="27" creationId="{2073570D-B02E-8299-A269-45E44B7E50D9}"/>
          </ac:spMkLst>
        </pc:spChg>
        <pc:spChg chg="add mod">
          <ac:chgData name="" userId="33043876651_tp_box_2" providerId="OAuth2" clId="{D6D9C944-28F6-403D-81D1-868CA4A50D10}" dt="2025-12-23T05:53:32.396" v="595" actId="1037"/>
          <ac:spMkLst>
            <pc:docMk/>
            <pc:sldMk cId="3452290626" sldId="1858"/>
            <ac:spMk id="28" creationId="{B81D8D04-93F3-9B3A-0B80-80B5B3293646}"/>
          </ac:spMkLst>
        </pc:spChg>
        <pc:spChg chg="add mod">
          <ac:chgData name="" userId="33043876651_tp_box_2" providerId="OAuth2" clId="{D6D9C944-28F6-403D-81D1-868CA4A50D10}" dt="2025-12-23T05:54:58.344" v="650" actId="20577"/>
          <ac:spMkLst>
            <pc:docMk/>
            <pc:sldMk cId="3452290626" sldId="1858"/>
            <ac:spMk id="29" creationId="{E77D33AB-A500-DF46-C9D1-B76675922707}"/>
          </ac:spMkLst>
        </pc:spChg>
        <pc:spChg chg="add mod">
          <ac:chgData name="" userId="33043876651_tp_box_2" providerId="OAuth2" clId="{D6D9C944-28F6-403D-81D1-868CA4A50D10}" dt="2025-12-23T05:55:17.820" v="655" actId="20577"/>
          <ac:spMkLst>
            <pc:docMk/>
            <pc:sldMk cId="3452290626" sldId="1858"/>
            <ac:spMk id="40" creationId="{3F3AF73D-D27C-36FC-4584-D826429B8AAC}"/>
          </ac:spMkLst>
        </pc:spChg>
        <pc:grpChg chg="mod ord">
          <ac:chgData name="" userId="33043876651_tp_box_2" providerId="OAuth2" clId="{D6D9C944-28F6-403D-81D1-868CA4A50D10}" dt="2025-12-23T09:59:30.865" v="1470" actId="1076"/>
          <ac:grpSpMkLst>
            <pc:docMk/>
            <pc:sldMk cId="3452290626" sldId="1858"/>
            <ac:grpSpMk id="17" creationId="{544987EB-8FE8-8134-1A5B-99BF4135A6A6}"/>
          </ac:grpSpMkLst>
        </pc:grpChg>
        <pc:graphicFrameChg chg="del">
          <ac:chgData name="" userId="33043876651_tp_box_2" providerId="OAuth2" clId="{D6D9C944-28F6-403D-81D1-868CA4A50D10}" dt="2025-12-23T05:51:47.316" v="456" actId="21"/>
          <ac:graphicFrameMkLst>
            <pc:docMk/>
            <pc:sldMk cId="3452290626" sldId="1858"/>
            <ac:graphicFrameMk id="25" creationId="{B72DD95F-3079-2EC7-6507-FDFB77767BE1}"/>
          </ac:graphicFrameMkLst>
        </pc:graphicFrameChg>
      </pc:sldChg>
      <pc:sldChg chg="addSp modSp mod modAnim">
        <pc:chgData name="" userId="33043876651_tp_box_2" providerId="OAuth2" clId="{D6D9C944-28F6-403D-81D1-868CA4A50D10}" dt="2025-12-23T09:34:12.747" v="1365" actId="14100"/>
        <pc:sldMkLst>
          <pc:docMk/>
          <pc:sldMk cId="1236968605" sldId="1865"/>
        </pc:sldMkLst>
        <pc:spChg chg="mod">
          <ac:chgData name="" userId="33043876651_tp_box_2" providerId="OAuth2" clId="{D6D9C944-28F6-403D-81D1-868CA4A50D10}" dt="2025-12-23T09:29:41.523" v="1243" actId="1076"/>
          <ac:spMkLst>
            <pc:docMk/>
            <pc:sldMk cId="1236968605" sldId="1865"/>
            <ac:spMk id="2" creationId="{1131CD96-2884-F9E0-AF07-2CAC9C15D9B2}"/>
          </ac:spMkLst>
        </pc:spChg>
        <pc:spChg chg="mod">
          <ac:chgData name="" userId="33043876651_tp_box_2" providerId="OAuth2" clId="{D6D9C944-28F6-403D-81D1-868CA4A50D10}" dt="2025-12-23T09:30:49.850" v="1258" actId="1076"/>
          <ac:spMkLst>
            <pc:docMk/>
            <pc:sldMk cId="1236968605" sldId="1865"/>
            <ac:spMk id="4" creationId="{0CF436BE-58B1-6990-1DB8-FD099D6A4116}"/>
          </ac:spMkLst>
        </pc:spChg>
        <pc:spChg chg="mod">
          <ac:chgData name="" userId="33043876651_tp_box_2" providerId="OAuth2" clId="{D6D9C944-28F6-403D-81D1-868CA4A50D10}" dt="2025-12-23T09:29:48.282" v="1245" actId="1076"/>
          <ac:spMkLst>
            <pc:docMk/>
            <pc:sldMk cId="1236968605" sldId="1865"/>
            <ac:spMk id="48" creationId="{2163D924-5C37-DB92-0ECD-41043EA250B3}"/>
          </ac:spMkLst>
        </pc:spChg>
        <pc:spChg chg="add mod">
          <ac:chgData name="" userId="33043876651_tp_box_2" providerId="OAuth2" clId="{D6D9C944-28F6-403D-81D1-868CA4A50D10}" dt="2025-12-23T09:34:12.747" v="1365" actId="14100"/>
          <ac:spMkLst>
            <pc:docMk/>
            <pc:sldMk cId="1236968605" sldId="1865"/>
            <ac:spMk id="52" creationId="{2A8A166B-CA84-E62A-CB78-4320A59DF489}"/>
          </ac:spMkLst>
        </pc:spChg>
        <pc:spChg chg="mod">
          <ac:chgData name="" userId="33043876651_tp_box_2" providerId="OAuth2" clId="{D6D9C944-28F6-403D-81D1-868CA4A50D10}" dt="2025-12-23T09:30:30.306" v="1254" actId="1076"/>
          <ac:spMkLst>
            <pc:docMk/>
            <pc:sldMk cId="1236968605" sldId="1865"/>
            <ac:spMk id="55" creationId="{5F473968-A26E-C87D-525B-35CB1B9D3907}"/>
          </ac:spMkLst>
        </pc:spChg>
        <pc:spChg chg="mod">
          <ac:chgData name="" userId="33043876651_tp_box_2" providerId="OAuth2" clId="{D6D9C944-28F6-403D-81D1-868CA4A50D10}" dt="2025-12-23T09:30:20.746" v="1251" actId="1076"/>
          <ac:spMkLst>
            <pc:docMk/>
            <pc:sldMk cId="1236968605" sldId="1865"/>
            <ac:spMk id="58" creationId="{10796804-0507-5AF9-3F5A-2348FD55C935}"/>
          </ac:spMkLst>
        </pc:spChg>
        <pc:spChg chg="mod">
          <ac:chgData name="" userId="33043876651_tp_box_2" providerId="OAuth2" clId="{D6D9C944-28F6-403D-81D1-868CA4A50D10}" dt="2025-12-23T09:29:46.257" v="1244" actId="1076"/>
          <ac:spMkLst>
            <pc:docMk/>
            <pc:sldMk cId="1236968605" sldId="1865"/>
            <ac:spMk id="106" creationId="{2BF16557-2745-130E-BF5E-F055B1AEE7A3}"/>
          </ac:spMkLst>
        </pc:spChg>
        <pc:spChg chg="mod">
          <ac:chgData name="" userId="33043876651_tp_box_2" providerId="OAuth2" clId="{D6D9C944-28F6-403D-81D1-868CA4A50D10}" dt="2025-12-23T09:30:06.699" v="1249" actId="1076"/>
          <ac:spMkLst>
            <pc:docMk/>
            <pc:sldMk cId="1236968605" sldId="1865"/>
            <ac:spMk id="107" creationId="{77BAB786-209F-5140-39E8-4036BEB8FB05}"/>
          </ac:spMkLst>
        </pc:spChg>
        <pc:grpChg chg="mod">
          <ac:chgData name="" userId="33043876651_tp_box_2" providerId="OAuth2" clId="{D6D9C944-28F6-403D-81D1-868CA4A50D10}" dt="2025-12-23T09:30:53.380" v="1259" actId="1076"/>
          <ac:grpSpMkLst>
            <pc:docMk/>
            <pc:sldMk cId="1236968605" sldId="1865"/>
            <ac:grpSpMk id="6" creationId="{8A4CB7B8-7DA9-20F7-0D84-BCF2E9FCDD57}"/>
          </ac:grpSpMkLst>
        </pc:grpChg>
        <pc:grpChg chg="mod">
          <ac:chgData name="" userId="33043876651_tp_box_2" providerId="OAuth2" clId="{D6D9C944-28F6-403D-81D1-868CA4A50D10}" dt="2025-12-23T09:29:52.494" v="1246" actId="1076"/>
          <ac:grpSpMkLst>
            <pc:docMk/>
            <pc:sldMk cId="1236968605" sldId="1865"/>
            <ac:grpSpMk id="125" creationId="{324B1A3B-3D25-1E51-9EAF-498C71F41D9E}"/>
          </ac:grpSpMkLst>
        </pc:grpChg>
        <pc:picChg chg="mod">
          <ac:chgData name="" userId="33043876651_tp_box_2" providerId="OAuth2" clId="{D6D9C944-28F6-403D-81D1-868CA4A50D10}" dt="2025-12-23T09:30:42.980" v="1256" actId="1076"/>
          <ac:picMkLst>
            <pc:docMk/>
            <pc:sldMk cId="1236968605" sldId="1865"/>
            <ac:picMk id="10" creationId="{AB19455D-D1EE-2C35-4A59-E73807C36AE1}"/>
          </ac:picMkLst>
        </pc:picChg>
        <pc:picChg chg="mod">
          <ac:chgData name="" userId="33043876651_tp_box_2" providerId="OAuth2" clId="{D6D9C944-28F6-403D-81D1-868CA4A50D10}" dt="2025-12-23T09:30:45.711" v="1257" actId="1076"/>
          <ac:picMkLst>
            <pc:docMk/>
            <pc:sldMk cId="1236968605" sldId="1865"/>
            <ac:picMk id="11" creationId="{D8ABDC62-A3F9-2719-3803-8387109163C6}"/>
          </ac:picMkLst>
        </pc:picChg>
        <pc:picChg chg="add mod ord">
          <ac:chgData name="" userId="33043876651_tp_box_2" providerId="OAuth2" clId="{D6D9C944-28F6-403D-81D1-868CA4A50D10}" dt="2025-12-23T09:30:17.861" v="1250" actId="1076"/>
          <ac:picMkLst>
            <pc:docMk/>
            <pc:sldMk cId="1236968605" sldId="1865"/>
            <ac:picMk id="49" creationId="{C175954A-20C1-0918-98C5-E843A0D47793}"/>
          </ac:picMkLst>
        </pc:picChg>
        <pc:picChg chg="add mod modCrop">
          <ac:chgData name="" userId="33043876651_tp_box_2" providerId="OAuth2" clId="{D6D9C944-28F6-403D-81D1-868CA4A50D10}" dt="2025-12-23T09:30:17.861" v="1250" actId="1076"/>
          <ac:picMkLst>
            <pc:docMk/>
            <pc:sldMk cId="1236968605" sldId="1865"/>
            <ac:picMk id="50" creationId="{B1DD7C2D-E8BD-8DC8-FCE7-4CCC962501B3}"/>
          </ac:picMkLst>
        </pc:picChg>
        <pc:picChg chg="mod">
          <ac:chgData name="" userId="33043876651_tp_box_2" providerId="OAuth2" clId="{D6D9C944-28F6-403D-81D1-868CA4A50D10}" dt="2025-12-23T09:30:26.660" v="1253" actId="1076"/>
          <ac:picMkLst>
            <pc:docMk/>
            <pc:sldMk cId="1236968605" sldId="1865"/>
            <ac:picMk id="51" creationId="{4580668C-7765-0AB8-3ACF-E6406DE6DB95}"/>
          </ac:picMkLst>
        </pc:picChg>
        <pc:picChg chg="mod">
          <ac:chgData name="" userId="33043876651_tp_box_2" providerId="OAuth2" clId="{D6D9C944-28F6-403D-81D1-868CA4A50D10}" dt="2025-12-23T09:29:09.020" v="1236" actId="1076"/>
          <ac:picMkLst>
            <pc:docMk/>
            <pc:sldMk cId="1236968605" sldId="1865"/>
            <ac:picMk id="60" creationId="{0AE7C861-7913-9DBD-14C6-B4F070351EB7}"/>
          </ac:picMkLst>
        </pc:picChg>
        <pc:picChg chg="mod">
          <ac:chgData name="" userId="33043876651_tp_box_2" providerId="OAuth2" clId="{D6D9C944-28F6-403D-81D1-868CA4A50D10}" dt="2025-12-23T09:29:03.796" v="1235" actId="1038"/>
          <ac:picMkLst>
            <pc:docMk/>
            <pc:sldMk cId="1236968605" sldId="1865"/>
            <ac:picMk id="66" creationId="{9863D3A8-2F82-97CC-FBB1-28223998670F}"/>
          </ac:picMkLst>
        </pc:picChg>
        <pc:picChg chg="mod">
          <ac:chgData name="" userId="33043876651_tp_box_2" providerId="OAuth2" clId="{D6D9C944-28F6-403D-81D1-868CA4A50D10}" dt="2025-12-23T09:29:03.796" v="1235" actId="1038"/>
          <ac:picMkLst>
            <pc:docMk/>
            <pc:sldMk cId="1236968605" sldId="1865"/>
            <ac:picMk id="67" creationId="{A36D8A06-490F-A7FC-9DF9-DFA4F0657347}"/>
          </ac:picMkLst>
        </pc:picChg>
        <pc:picChg chg="mod">
          <ac:chgData name="" userId="33043876651_tp_box_2" providerId="OAuth2" clId="{D6D9C944-28F6-403D-81D1-868CA4A50D10}" dt="2025-12-23T09:29:03.796" v="1235" actId="1038"/>
          <ac:picMkLst>
            <pc:docMk/>
            <pc:sldMk cId="1236968605" sldId="1865"/>
            <ac:picMk id="68" creationId="{B756A012-7F36-F5BD-5395-43E0073A4F01}"/>
          </ac:picMkLst>
        </pc:picChg>
        <pc:picChg chg="mod">
          <ac:chgData name="" userId="33043876651_tp_box_2" providerId="OAuth2" clId="{D6D9C944-28F6-403D-81D1-868CA4A50D10}" dt="2025-12-23T09:29:54.285" v="1247" actId="1076"/>
          <ac:picMkLst>
            <pc:docMk/>
            <pc:sldMk cId="1236968605" sldId="1865"/>
            <ac:picMk id="124" creationId="{9A059BE0-4E48-0A3C-78B1-DEF49BE22308}"/>
          </ac:picMkLst>
        </pc:picChg>
        <pc:picChg chg="mod">
          <ac:chgData name="" userId="33043876651_tp_box_2" providerId="OAuth2" clId="{D6D9C944-28F6-403D-81D1-868CA4A50D10}" dt="2025-12-23T09:30:02.104" v="1248" actId="1076"/>
          <ac:picMkLst>
            <pc:docMk/>
            <pc:sldMk cId="1236968605" sldId="1865"/>
            <ac:picMk id="141" creationId="{E87E45E1-C049-E497-7BDD-2E3F20F9D1AE}"/>
          </ac:picMkLst>
        </pc:picChg>
        <pc:picChg chg="mod">
          <ac:chgData name="" userId="33043876651_tp_box_2" providerId="OAuth2" clId="{D6D9C944-28F6-403D-81D1-868CA4A50D10}" dt="2025-12-23T09:30:02.104" v="1248" actId="1076"/>
          <ac:picMkLst>
            <pc:docMk/>
            <pc:sldMk cId="1236968605" sldId="1865"/>
            <ac:picMk id="142" creationId="{1F69EA85-C319-6645-4D04-490DC579613A}"/>
          </ac:picMkLst>
        </pc:picChg>
        <pc:picChg chg="mod">
          <ac:chgData name="" userId="33043876651_tp_box_2" providerId="OAuth2" clId="{D6D9C944-28F6-403D-81D1-868CA4A50D10}" dt="2025-12-23T09:30:02.104" v="1248" actId="1076"/>
          <ac:picMkLst>
            <pc:docMk/>
            <pc:sldMk cId="1236968605" sldId="1865"/>
            <ac:picMk id="143" creationId="{7EEFACD7-D2B4-0060-783B-C033AC7B3D13}"/>
          </ac:picMkLst>
        </pc:picChg>
        <pc:picChg chg="mod">
          <ac:chgData name="" userId="33043876651_tp_box_2" providerId="OAuth2" clId="{D6D9C944-28F6-403D-81D1-868CA4A50D10}" dt="2025-12-23T09:30:02.104" v="1248" actId="1076"/>
          <ac:picMkLst>
            <pc:docMk/>
            <pc:sldMk cId="1236968605" sldId="1865"/>
            <ac:picMk id="144" creationId="{9CC2A616-882B-89C5-824B-F48015F80BA8}"/>
          </ac:picMkLst>
        </pc:picChg>
      </pc:sldChg>
      <pc:sldChg chg="modSp mod">
        <pc:chgData name="" userId="33043876651_tp_box_2" providerId="OAuth2" clId="{D6D9C944-28F6-403D-81D1-868CA4A50D10}" dt="2025-12-23T08:43:56.703" v="910" actId="20577"/>
        <pc:sldMkLst>
          <pc:docMk/>
          <pc:sldMk cId="1585351744" sldId="1867"/>
        </pc:sldMkLst>
        <pc:spChg chg="mod">
          <ac:chgData name="" userId="33043876651_tp_box_2" providerId="OAuth2" clId="{D6D9C944-28F6-403D-81D1-868CA4A50D10}" dt="2025-12-23T08:43:56.703" v="910" actId="20577"/>
          <ac:spMkLst>
            <pc:docMk/>
            <pc:sldMk cId="1585351744" sldId="1867"/>
            <ac:spMk id="152" creationId="{9D80657D-BED8-24D8-2ECB-9EB41798059A}"/>
          </ac:spMkLst>
        </pc:spChg>
      </pc:sldChg>
      <pc:sldChg chg="addSp delSp modSp mod modAnim">
        <pc:chgData name="" userId="33043876651_tp_box_2" providerId="OAuth2" clId="{D6D9C944-28F6-403D-81D1-868CA4A50D10}" dt="2025-12-23T10:38:16.289" v="1717" actId="1076"/>
        <pc:sldMkLst>
          <pc:docMk/>
          <pc:sldMk cId="3375290343" sldId="1869"/>
        </pc:sldMkLst>
        <pc:spChg chg="mod">
          <ac:chgData name="" userId="33043876651_tp_box_2" providerId="OAuth2" clId="{D6D9C944-28F6-403D-81D1-868CA4A50D10}" dt="2025-12-23T10:37:55.034" v="1714" actId="1037"/>
          <ac:spMkLst>
            <pc:docMk/>
            <pc:sldMk cId="3375290343" sldId="1869"/>
            <ac:spMk id="4" creationId="{6D52FCC6-B45B-55FA-C3D0-3FFAE0D42F40}"/>
          </ac:spMkLst>
        </pc:spChg>
        <pc:spChg chg="mod ord">
          <ac:chgData name="" userId="33043876651_tp_box_2" providerId="OAuth2" clId="{D6D9C944-28F6-403D-81D1-868CA4A50D10}" dt="2025-12-23T08:40:15.407" v="875" actId="166"/>
          <ac:spMkLst>
            <pc:docMk/>
            <pc:sldMk cId="3375290343" sldId="1869"/>
            <ac:spMk id="5" creationId="{F5886B11-8E6D-E7D3-2B3E-2E68F7B58842}"/>
          </ac:spMkLst>
        </pc:spChg>
        <pc:picChg chg="add mod">
          <ac:chgData name="" userId="33043876651_tp_box_2" providerId="OAuth2" clId="{D6D9C944-28F6-403D-81D1-868CA4A50D10}" dt="2025-12-23T08:40:16.180" v="876" actId="1076"/>
          <ac:picMkLst>
            <pc:docMk/>
            <pc:sldMk cId="3375290343" sldId="1869"/>
            <ac:picMk id="12" creationId="{2B9F8811-1BC6-7674-E732-E8EE4ED28D2C}"/>
          </ac:picMkLst>
        </pc:picChg>
        <pc:picChg chg="mod ord">
          <ac:chgData name="" userId="33043876651_tp_box_2" providerId="OAuth2" clId="{D6D9C944-28F6-403D-81D1-868CA4A50D10}" dt="2025-12-23T10:38:07.430" v="1716" actId="1076"/>
          <ac:picMkLst>
            <pc:docMk/>
            <pc:sldMk cId="3375290343" sldId="1869"/>
            <ac:picMk id="21" creationId="{AF36D4FA-7935-FF2C-58A8-6917FEF616F6}"/>
          </ac:picMkLst>
        </pc:picChg>
        <pc:picChg chg="mod ord">
          <ac:chgData name="" userId="33043876651_tp_box_2" providerId="OAuth2" clId="{D6D9C944-28F6-403D-81D1-868CA4A50D10}" dt="2025-12-23T10:38:16.289" v="1717" actId="1076"/>
          <ac:picMkLst>
            <pc:docMk/>
            <pc:sldMk cId="3375290343" sldId="1869"/>
            <ac:picMk id="39" creationId="{44C52D4E-F312-1D4A-564F-583D87672C93}"/>
          </ac:picMkLst>
        </pc:picChg>
        <pc:picChg chg="add del mod">
          <ac:chgData name="" userId="33043876651_tp_box_2" providerId="OAuth2" clId="{D6D9C944-28F6-403D-81D1-868CA4A50D10}" dt="2025-12-23T08:41:15.946" v="881" actId="21"/>
          <ac:picMkLst>
            <pc:docMk/>
            <pc:sldMk cId="3375290343" sldId="1869"/>
            <ac:picMk id="1026" creationId="{7FA7FEE3-5E02-1E55-F53A-7BF7C3FF751E}"/>
          </ac:picMkLst>
        </pc:picChg>
        <pc:cxnChg chg="mod ord">
          <ac:chgData name="" userId="33043876651_tp_box_2" providerId="OAuth2" clId="{D6D9C944-28F6-403D-81D1-868CA4A50D10}" dt="2025-12-23T10:14:42.013" v="1596" actId="1076"/>
          <ac:cxnSpMkLst>
            <pc:docMk/>
            <pc:sldMk cId="3375290343" sldId="1869"/>
            <ac:cxnSpMk id="13" creationId="{8F585992-6BC5-59D5-320A-75C99AFA7DBE}"/>
          </ac:cxnSpMkLst>
        </pc:cxnChg>
        <pc:cxnChg chg="mod ord">
          <ac:chgData name="" userId="33043876651_tp_box_2" providerId="OAuth2" clId="{D6D9C944-28F6-403D-81D1-868CA4A50D10}" dt="2025-12-23T10:14:38.492" v="1595" actId="1076"/>
          <ac:cxnSpMkLst>
            <pc:docMk/>
            <pc:sldMk cId="3375290343" sldId="1869"/>
            <ac:cxnSpMk id="20" creationId="{A3025B01-BC58-B481-8C35-684B1AE768C1}"/>
          </ac:cxnSpMkLst>
        </pc:cxnChg>
        <pc:cxnChg chg="mod ord">
          <ac:chgData name="" userId="33043876651_tp_box_2" providerId="OAuth2" clId="{D6D9C944-28F6-403D-81D1-868CA4A50D10}" dt="2025-12-23T10:14:34.026" v="1594" actId="1076"/>
          <ac:cxnSpMkLst>
            <pc:docMk/>
            <pc:sldMk cId="3375290343" sldId="1869"/>
            <ac:cxnSpMk id="37" creationId="{286303CC-850A-F194-2CB8-1CBC734FFABD}"/>
          </ac:cxnSpMkLst>
        </pc:cxnChg>
      </pc:sldChg>
      <pc:sldChg chg="addSp modSp mod modAnim modShow">
        <pc:chgData name="" userId="33043876651_tp_box_2" providerId="OAuth2" clId="{D6D9C944-28F6-403D-81D1-868CA4A50D10}" dt="2025-12-23T10:09:16.886" v="1581" actId="729"/>
        <pc:sldMkLst>
          <pc:docMk/>
          <pc:sldMk cId="2678287405" sldId="1871"/>
        </pc:sldMkLst>
        <pc:spChg chg="add mod">
          <ac:chgData name="" userId="33043876651_tp_box_2" providerId="OAuth2" clId="{D6D9C944-28F6-403D-81D1-868CA4A50D10}" dt="2025-12-23T06:03:40.353" v="756" actId="1076"/>
          <ac:spMkLst>
            <pc:docMk/>
            <pc:sldMk cId="2678287405" sldId="1871"/>
            <ac:spMk id="11" creationId="{197ECE5A-6A5D-9A78-4AF9-64E15054BE76}"/>
          </ac:spMkLst>
        </pc:spChg>
        <pc:spChg chg="add mod">
          <ac:chgData name="" userId="33043876651_tp_box_2" providerId="OAuth2" clId="{D6D9C944-28F6-403D-81D1-868CA4A50D10}" dt="2025-12-23T06:03:40.353" v="756" actId="1076"/>
          <ac:spMkLst>
            <pc:docMk/>
            <pc:sldMk cId="2678287405" sldId="1871"/>
            <ac:spMk id="14" creationId="{34967701-E527-FC84-262C-E408EBBED071}"/>
          </ac:spMkLst>
        </pc:spChg>
        <pc:spChg chg="add mod">
          <ac:chgData name="" userId="33043876651_tp_box_2" providerId="OAuth2" clId="{D6D9C944-28F6-403D-81D1-868CA4A50D10}" dt="2025-12-23T06:03:40.353" v="756" actId="1076"/>
          <ac:spMkLst>
            <pc:docMk/>
            <pc:sldMk cId="2678287405" sldId="1871"/>
            <ac:spMk id="15" creationId="{FE6C3156-22E3-4885-9BFD-D1306945C747}"/>
          </ac:spMkLst>
        </pc:spChg>
        <pc:spChg chg="add mod">
          <ac:chgData name="" userId="33043876651_tp_box_2" providerId="OAuth2" clId="{D6D9C944-28F6-403D-81D1-868CA4A50D10}" dt="2025-12-23T06:03:40.353" v="756" actId="1076"/>
          <ac:spMkLst>
            <pc:docMk/>
            <pc:sldMk cId="2678287405" sldId="1871"/>
            <ac:spMk id="18" creationId="{D5851BEA-F996-5D8D-0047-A074C1A558D6}"/>
          </ac:spMkLst>
        </pc:spChg>
        <pc:spChg chg="add mod">
          <ac:chgData name="" userId="33043876651_tp_box_2" providerId="OAuth2" clId="{D6D9C944-28F6-403D-81D1-868CA4A50D10}" dt="2025-12-23T06:03:40.353" v="756" actId="1076"/>
          <ac:spMkLst>
            <pc:docMk/>
            <pc:sldMk cId="2678287405" sldId="1871"/>
            <ac:spMk id="19" creationId="{C9CED332-7E38-8BBD-31EB-1B63F523BD05}"/>
          </ac:spMkLst>
        </pc:spChg>
        <pc:spChg chg="add mod">
          <ac:chgData name="" userId="33043876651_tp_box_2" providerId="OAuth2" clId="{D6D9C944-28F6-403D-81D1-868CA4A50D10}" dt="2025-12-23T06:03:40.353" v="756" actId="1076"/>
          <ac:spMkLst>
            <pc:docMk/>
            <pc:sldMk cId="2678287405" sldId="1871"/>
            <ac:spMk id="27" creationId="{6ED4E71F-655B-78EF-82A0-8A7463CD4D47}"/>
          </ac:spMkLst>
        </pc:spChg>
        <pc:spChg chg="add mod">
          <ac:chgData name="" userId="33043876651_tp_box_2" providerId="OAuth2" clId="{D6D9C944-28F6-403D-81D1-868CA4A50D10}" dt="2025-12-23T06:03:40.353" v="756" actId="1076"/>
          <ac:spMkLst>
            <pc:docMk/>
            <pc:sldMk cId="2678287405" sldId="1871"/>
            <ac:spMk id="29" creationId="{3A037976-A2C1-E90C-C01C-023FAF46796F}"/>
          </ac:spMkLst>
        </pc:spChg>
        <pc:spChg chg="add mod">
          <ac:chgData name="" userId="33043876651_tp_box_2" providerId="OAuth2" clId="{D6D9C944-28F6-403D-81D1-868CA4A50D10}" dt="2025-12-23T06:03:40.353" v="756" actId="1076"/>
          <ac:spMkLst>
            <pc:docMk/>
            <pc:sldMk cId="2678287405" sldId="1871"/>
            <ac:spMk id="30" creationId="{5BBA5EEF-9F55-BC64-3AC7-DA9C358F66F9}"/>
          </ac:spMkLst>
        </pc:spChg>
        <pc:spChg chg="add mod">
          <ac:chgData name="" userId="33043876651_tp_box_2" providerId="OAuth2" clId="{D6D9C944-28F6-403D-81D1-868CA4A50D10}" dt="2025-12-23T06:03:40.353" v="756" actId="1076"/>
          <ac:spMkLst>
            <pc:docMk/>
            <pc:sldMk cId="2678287405" sldId="1871"/>
            <ac:spMk id="31" creationId="{883221BB-5D0F-435E-5BDA-C80AA56B2753}"/>
          </ac:spMkLst>
        </pc:spChg>
        <pc:spChg chg="add mod">
          <ac:chgData name="" userId="33043876651_tp_box_2" providerId="OAuth2" clId="{D6D9C944-28F6-403D-81D1-868CA4A50D10}" dt="2025-12-23T06:03:40.353" v="756" actId="1076"/>
          <ac:spMkLst>
            <pc:docMk/>
            <pc:sldMk cId="2678287405" sldId="1871"/>
            <ac:spMk id="32" creationId="{5B03393F-7F08-9840-54F2-89442BD02DFC}"/>
          </ac:spMkLst>
        </pc:spChg>
        <pc:spChg chg="add mod">
          <ac:chgData name="" userId="33043876651_tp_box_2" providerId="OAuth2" clId="{D6D9C944-28F6-403D-81D1-868CA4A50D10}" dt="2025-12-23T06:03:40.353" v="756" actId="1076"/>
          <ac:spMkLst>
            <pc:docMk/>
            <pc:sldMk cId="2678287405" sldId="1871"/>
            <ac:spMk id="33" creationId="{D7624C3D-AAEE-9491-7E72-BDFC25F56D5A}"/>
          </ac:spMkLst>
        </pc:spChg>
        <pc:spChg chg="add mod">
          <ac:chgData name="" userId="33043876651_tp_box_2" providerId="OAuth2" clId="{D6D9C944-28F6-403D-81D1-868CA4A50D10}" dt="2025-12-23T06:03:40.353" v="756" actId="1076"/>
          <ac:spMkLst>
            <pc:docMk/>
            <pc:sldMk cId="2678287405" sldId="1871"/>
            <ac:spMk id="34" creationId="{7C52852E-E4E9-73E5-1D3D-A7B433658C95}"/>
          </ac:spMkLst>
        </pc:spChg>
        <pc:spChg chg="add mod">
          <ac:chgData name="" userId="33043876651_tp_box_2" providerId="OAuth2" clId="{D6D9C944-28F6-403D-81D1-868CA4A50D10}" dt="2025-12-23T06:03:40.353" v="756" actId="1076"/>
          <ac:spMkLst>
            <pc:docMk/>
            <pc:sldMk cId="2678287405" sldId="1871"/>
            <ac:spMk id="35" creationId="{23CC0C30-B6E7-ED2C-9833-BFB4645B8433}"/>
          </ac:spMkLst>
        </pc:spChg>
        <pc:spChg chg="add mod">
          <ac:chgData name="" userId="33043876651_tp_box_2" providerId="OAuth2" clId="{D6D9C944-28F6-403D-81D1-868CA4A50D10}" dt="2025-12-23T06:03:40.353" v="756" actId="1076"/>
          <ac:spMkLst>
            <pc:docMk/>
            <pc:sldMk cId="2678287405" sldId="1871"/>
            <ac:spMk id="38" creationId="{D72E5F42-4815-7092-2A35-57DB3CB7DD0A}"/>
          </ac:spMkLst>
        </pc:spChg>
        <pc:spChg chg="mod">
          <ac:chgData name="" userId="33043876651_tp_box_2" providerId="OAuth2" clId="{D6D9C944-28F6-403D-81D1-868CA4A50D10}" dt="2025-12-23T06:02:35.845" v="753" actId="403"/>
          <ac:spMkLst>
            <pc:docMk/>
            <pc:sldMk cId="2678287405" sldId="1871"/>
            <ac:spMk id="46" creationId="{A37E8D2C-1D35-2688-5972-99FEC3A526C2}"/>
          </ac:spMkLst>
        </pc:spChg>
        <pc:cxnChg chg="add mod">
          <ac:chgData name="" userId="33043876651_tp_box_2" providerId="OAuth2" clId="{D6D9C944-28F6-403D-81D1-868CA4A50D10}" dt="2025-12-23T06:03:40.353" v="756" actId="1076"/>
          <ac:cxnSpMkLst>
            <pc:docMk/>
            <pc:sldMk cId="2678287405" sldId="1871"/>
            <ac:cxnSpMk id="21" creationId="{C54742DA-D501-37BF-B5D6-B0E5964DCC67}"/>
          </ac:cxnSpMkLst>
        </pc:cxnChg>
        <pc:cxnChg chg="add mod">
          <ac:chgData name="" userId="33043876651_tp_box_2" providerId="OAuth2" clId="{D6D9C944-28F6-403D-81D1-868CA4A50D10}" dt="2025-12-23T06:03:40.353" v="756" actId="1076"/>
          <ac:cxnSpMkLst>
            <pc:docMk/>
            <pc:sldMk cId="2678287405" sldId="1871"/>
            <ac:cxnSpMk id="24" creationId="{7639E68B-5896-25C4-4CBC-C262A3546DC7}"/>
          </ac:cxnSpMkLst>
        </pc:cxnChg>
        <pc:cxnChg chg="add mod">
          <ac:chgData name="" userId="33043876651_tp_box_2" providerId="OAuth2" clId="{D6D9C944-28F6-403D-81D1-868CA4A50D10}" dt="2025-12-23T06:03:40.353" v="756" actId="1076"/>
          <ac:cxnSpMkLst>
            <pc:docMk/>
            <pc:sldMk cId="2678287405" sldId="1871"/>
            <ac:cxnSpMk id="25" creationId="{9A009293-3F1D-21DD-1133-4F900613FD01}"/>
          </ac:cxnSpMkLst>
        </pc:cxnChg>
        <pc:cxnChg chg="add mod">
          <ac:chgData name="" userId="33043876651_tp_box_2" providerId="OAuth2" clId="{D6D9C944-28F6-403D-81D1-868CA4A50D10}" dt="2025-12-23T06:03:40.353" v="756" actId="1076"/>
          <ac:cxnSpMkLst>
            <pc:docMk/>
            <pc:sldMk cId="2678287405" sldId="1871"/>
            <ac:cxnSpMk id="26" creationId="{2D7444EB-6595-DF4F-8C44-65949F46FE98}"/>
          </ac:cxnSpMkLst>
        </pc:cxnChg>
        <pc:cxnChg chg="add mod">
          <ac:chgData name="" userId="33043876651_tp_box_2" providerId="OAuth2" clId="{D6D9C944-28F6-403D-81D1-868CA4A50D10}" dt="2025-12-23T06:03:40.353" v="756" actId="1076"/>
          <ac:cxnSpMkLst>
            <pc:docMk/>
            <pc:sldMk cId="2678287405" sldId="1871"/>
            <ac:cxnSpMk id="28" creationId="{B88B83E8-1EF3-DFDA-4D0E-932B386E043E}"/>
          </ac:cxnSpMkLst>
        </pc:cxnChg>
        <pc:cxnChg chg="add mod">
          <ac:chgData name="" userId="33043876651_tp_box_2" providerId="OAuth2" clId="{D6D9C944-28F6-403D-81D1-868CA4A50D10}" dt="2025-12-23T06:03:40.353" v="756" actId="1076"/>
          <ac:cxnSpMkLst>
            <pc:docMk/>
            <pc:sldMk cId="2678287405" sldId="1871"/>
            <ac:cxnSpMk id="36" creationId="{E882A323-A5A0-D86E-8356-CF90D61A55E9}"/>
          </ac:cxnSpMkLst>
        </pc:cxnChg>
        <pc:cxnChg chg="add mod">
          <ac:chgData name="" userId="33043876651_tp_box_2" providerId="OAuth2" clId="{D6D9C944-28F6-403D-81D1-868CA4A50D10}" dt="2025-12-23T06:03:40.353" v="756" actId="1076"/>
          <ac:cxnSpMkLst>
            <pc:docMk/>
            <pc:sldMk cId="2678287405" sldId="1871"/>
            <ac:cxnSpMk id="37" creationId="{00EA5771-386E-F920-788E-3ADDDD0CB00E}"/>
          </ac:cxnSpMkLst>
        </pc:cxnChg>
        <pc:cxnChg chg="add mod">
          <ac:chgData name="" userId="33043876651_tp_box_2" providerId="OAuth2" clId="{D6D9C944-28F6-403D-81D1-868CA4A50D10}" dt="2025-12-23T06:03:40.353" v="756" actId="1076"/>
          <ac:cxnSpMkLst>
            <pc:docMk/>
            <pc:sldMk cId="2678287405" sldId="1871"/>
            <ac:cxnSpMk id="39" creationId="{D67A1B6D-63CE-C72B-9464-8E1B234744AA}"/>
          </ac:cxnSpMkLst>
        </pc:cxnChg>
      </pc:sldChg>
      <pc:sldChg chg="addSp delSp modSp mod delAnim modAnim">
        <pc:chgData name="" userId="33043876651_tp_box_2" providerId="OAuth2" clId="{D6D9C944-28F6-403D-81D1-868CA4A50D10}" dt="2025-12-23T05:46:52.389" v="189" actId="166"/>
        <pc:sldMkLst>
          <pc:docMk/>
          <pc:sldMk cId="2812755980" sldId="1878"/>
        </pc:sldMkLst>
        <pc:spChg chg="add mod ord">
          <ac:chgData name="" userId="33043876651_tp_box_2" providerId="OAuth2" clId="{D6D9C944-28F6-403D-81D1-868CA4A50D10}" dt="2025-12-23T05:30:09.111" v="115" actId="166"/>
          <ac:spMkLst>
            <pc:docMk/>
            <pc:sldMk cId="2812755980" sldId="1878"/>
            <ac:spMk id="7" creationId="{BE4E0F3F-165D-43E6-219D-2422E690C05B}"/>
          </ac:spMkLst>
        </pc:spChg>
        <pc:spChg chg="mod ord">
          <ac:chgData name="" userId="33043876651_tp_box_2" providerId="OAuth2" clId="{D6D9C944-28F6-403D-81D1-868CA4A50D10}" dt="2025-12-23T05:33:41.574" v="132" actId="14100"/>
          <ac:spMkLst>
            <pc:docMk/>
            <pc:sldMk cId="2812755980" sldId="1878"/>
            <ac:spMk id="8" creationId="{7C4F02C9-6630-F444-2C3F-53CB7DDD2793}"/>
          </ac:spMkLst>
        </pc:spChg>
        <pc:spChg chg="add mod">
          <ac:chgData name="" userId="33043876651_tp_box_2" providerId="OAuth2" clId="{D6D9C944-28F6-403D-81D1-868CA4A50D10}" dt="2025-12-23T05:29:08.176" v="108" actId="1076"/>
          <ac:spMkLst>
            <pc:docMk/>
            <pc:sldMk cId="2812755980" sldId="1878"/>
            <ac:spMk id="10" creationId="{09E82FAB-CA8C-3B2C-B2EA-7D113198CD31}"/>
          </ac:spMkLst>
        </pc:spChg>
        <pc:spChg chg="add mod ord">
          <ac:chgData name="" userId="33043876651_tp_box_2" providerId="OAuth2" clId="{D6D9C944-28F6-403D-81D1-868CA4A50D10}" dt="2025-12-23T05:31:22.458" v="121" actId="166"/>
          <ac:spMkLst>
            <pc:docMk/>
            <pc:sldMk cId="2812755980" sldId="1878"/>
            <ac:spMk id="11" creationId="{BB9F8C04-A083-68CF-33DA-79549AF8EFD5}"/>
          </ac:spMkLst>
        </pc:spChg>
        <pc:spChg chg="add mod">
          <ac:chgData name="" userId="33043876651_tp_box_2" providerId="OAuth2" clId="{D6D9C944-28F6-403D-81D1-868CA4A50D10}" dt="2025-12-23T05:32:29.864" v="127" actId="14100"/>
          <ac:spMkLst>
            <pc:docMk/>
            <pc:sldMk cId="2812755980" sldId="1878"/>
            <ac:spMk id="12" creationId="{52C25E3F-48A4-0A86-1FBC-FC834FB68680}"/>
          </ac:spMkLst>
        </pc:spChg>
        <pc:spChg chg="ord">
          <ac:chgData name="" userId="33043876651_tp_box_2" providerId="OAuth2" clId="{D6D9C944-28F6-403D-81D1-868CA4A50D10}" dt="2025-12-23T05:46:52.389" v="189" actId="166"/>
          <ac:spMkLst>
            <pc:docMk/>
            <pc:sldMk cId="2812755980" sldId="1878"/>
            <ac:spMk id="25" creationId="{830BA683-03D3-ED01-448B-9F04865A2FA0}"/>
          </ac:spMkLst>
        </pc:spChg>
        <pc:spChg chg="mod">
          <ac:chgData name="" userId="33043876651_tp_box_2" providerId="OAuth2" clId="{D6D9C944-28F6-403D-81D1-868CA4A50D10}" dt="2025-12-23T05:28:02.623" v="96" actId="1076"/>
          <ac:spMkLst>
            <pc:docMk/>
            <pc:sldMk cId="2812755980" sldId="1878"/>
            <ac:spMk id="28" creationId="{DF5DA586-34A3-E76C-9F0D-015BCD5501BF}"/>
          </ac:spMkLst>
        </pc:spChg>
        <pc:spChg chg="mod ord">
          <ac:chgData name="" userId="33043876651_tp_box_2" providerId="OAuth2" clId="{D6D9C944-28F6-403D-81D1-868CA4A50D10}" dt="2025-12-23T05:32:45.761" v="128" actId="1076"/>
          <ac:spMkLst>
            <pc:docMk/>
            <pc:sldMk cId="2812755980" sldId="1878"/>
            <ac:spMk id="177162" creationId="{D2904989-723D-E771-78AD-F16EF0EAFD42}"/>
          </ac:spMkLst>
        </pc:spChg>
        <pc:spChg chg="ord">
          <ac:chgData name="" userId="33043876651_tp_box_2" providerId="OAuth2" clId="{D6D9C944-28F6-403D-81D1-868CA4A50D10}" dt="2025-12-23T05:29:13.744" v="109" actId="166"/>
          <ac:spMkLst>
            <pc:docMk/>
            <pc:sldMk cId="2812755980" sldId="1878"/>
            <ac:spMk id="177168" creationId="{2333AB44-23B5-3C1C-6213-121C9231D0CC}"/>
          </ac:spMkLst>
        </pc:spChg>
        <pc:spChg chg="ord">
          <ac:chgData name="" userId="33043876651_tp_box_2" providerId="OAuth2" clId="{D6D9C944-28F6-403D-81D1-868CA4A50D10}" dt="2025-12-23T05:32:50.178" v="129" actId="166"/>
          <ac:spMkLst>
            <pc:docMk/>
            <pc:sldMk cId="2812755980" sldId="1878"/>
            <ac:spMk id="177169" creationId="{13015188-6E2A-4F13-44C6-4D50ABB56CC3}"/>
          </ac:spMkLst>
        </pc:spChg>
        <pc:picChg chg="mod ord">
          <ac:chgData name="" userId="33043876651_tp_box_2" providerId="OAuth2" clId="{D6D9C944-28F6-403D-81D1-868CA4A50D10}" dt="2025-12-23T05:32:45.761" v="128" actId="1076"/>
          <ac:picMkLst>
            <pc:docMk/>
            <pc:sldMk cId="2812755980" sldId="1878"/>
            <ac:picMk id="6" creationId="{1A7D443C-97D7-32AA-2165-CF63C2575422}"/>
          </ac:picMkLst>
        </pc:picChg>
        <pc:picChg chg="ord">
          <ac:chgData name="" userId="33043876651_tp_box_2" providerId="OAuth2" clId="{D6D9C944-28F6-403D-81D1-868CA4A50D10}" dt="2025-12-23T05:33:16.807" v="131" actId="166"/>
          <ac:picMkLst>
            <pc:docMk/>
            <pc:sldMk cId="2812755980" sldId="1878"/>
            <ac:picMk id="21" creationId="{CB42012F-60BE-86EC-3960-5387909480E0}"/>
          </ac:picMkLst>
        </pc:picChg>
        <pc:cxnChg chg="del">
          <ac:chgData name="" userId="33043876651_tp_box_2" providerId="OAuth2" clId="{D6D9C944-28F6-403D-81D1-868CA4A50D10}" dt="2025-12-23T05:30:53.332" v="118" actId="21"/>
          <ac:cxnSpMkLst>
            <pc:docMk/>
            <pc:sldMk cId="2812755980" sldId="1878"/>
            <ac:cxnSpMk id="42" creationId="{3786FD9E-1E54-9D7D-4874-B2D43D3DD168}"/>
          </ac:cxnSpMkLst>
        </pc:cxnChg>
        <pc:cxnChg chg="del">
          <ac:chgData name="" userId="33043876651_tp_box_2" providerId="OAuth2" clId="{D6D9C944-28F6-403D-81D1-868CA4A50D10}" dt="2025-12-23T05:30:53.332" v="118" actId="21"/>
          <ac:cxnSpMkLst>
            <pc:docMk/>
            <pc:sldMk cId="2812755980" sldId="1878"/>
            <ac:cxnSpMk id="44" creationId="{CB2461DB-2D7E-DCA5-D350-944F9515E3B9}"/>
          </ac:cxnSpMkLst>
        </pc:cxnChg>
        <pc:cxnChg chg="del">
          <ac:chgData name="" userId="33043876651_tp_box_2" providerId="OAuth2" clId="{D6D9C944-28F6-403D-81D1-868CA4A50D10}" dt="2025-12-23T05:30:53.332" v="118" actId="21"/>
          <ac:cxnSpMkLst>
            <pc:docMk/>
            <pc:sldMk cId="2812755980" sldId="1878"/>
            <ac:cxnSpMk id="46" creationId="{64C85674-7207-6FBA-1414-AA115C108569}"/>
          </ac:cxnSpMkLst>
        </pc:cxnChg>
        <pc:cxnChg chg="del">
          <ac:chgData name="" userId="33043876651_tp_box_2" providerId="OAuth2" clId="{D6D9C944-28F6-403D-81D1-868CA4A50D10}" dt="2025-12-23T05:27:27.308" v="92" actId="21"/>
          <ac:cxnSpMkLst>
            <pc:docMk/>
            <pc:sldMk cId="2812755980" sldId="1878"/>
            <ac:cxnSpMk id="54" creationId="{92B06A3F-731E-2FC3-9144-836751DBD4E7}"/>
          </ac:cxnSpMkLst>
        </pc:cxnChg>
        <pc:cxnChg chg="del">
          <ac:chgData name="" userId="33043876651_tp_box_2" providerId="OAuth2" clId="{D6D9C944-28F6-403D-81D1-868CA4A50D10}" dt="2025-12-23T05:27:30.966" v="93" actId="21"/>
          <ac:cxnSpMkLst>
            <pc:docMk/>
            <pc:sldMk cId="2812755980" sldId="1878"/>
            <ac:cxnSpMk id="55" creationId="{B3BA09EC-9D23-C1E3-D46D-E5CBAF8A207D}"/>
          </ac:cxnSpMkLst>
        </pc:cxnChg>
        <pc:cxnChg chg="del">
          <ac:chgData name="" userId="33043876651_tp_box_2" providerId="OAuth2" clId="{D6D9C944-28F6-403D-81D1-868CA4A50D10}" dt="2025-12-23T05:28:26.598" v="102" actId="21"/>
          <ac:cxnSpMkLst>
            <pc:docMk/>
            <pc:sldMk cId="2812755980" sldId="1878"/>
            <ac:cxnSpMk id="58" creationId="{4F56971E-9B6C-26D8-9D20-00A3D7C71080}"/>
          </ac:cxnSpMkLst>
        </pc:cxnChg>
      </pc:sldChg>
      <pc:sldChg chg="modSp add mod modAnim">
        <pc:chgData name="" userId="33043876651_tp_box_2" providerId="OAuth2" clId="{D6D9C944-28F6-403D-81D1-868CA4A50D10}" dt="2025-12-23T05:21:43.751" v="18" actId="1076"/>
        <pc:sldMkLst>
          <pc:docMk/>
          <pc:sldMk cId="689635331" sldId="1879"/>
        </pc:sldMkLst>
        <pc:spChg chg="mod">
          <ac:chgData name="" userId="33043876651_tp_box_2" providerId="OAuth2" clId="{D6D9C944-28F6-403D-81D1-868CA4A50D10}" dt="2025-12-23T05:20:21.447" v="5" actId="1076"/>
          <ac:spMkLst>
            <pc:docMk/>
            <pc:sldMk cId="689635331" sldId="1879"/>
            <ac:spMk id="20" creationId="{2F62D292-4630-0D5C-AE58-FB087183E377}"/>
          </ac:spMkLst>
        </pc:spChg>
        <pc:spChg chg="mod">
          <ac:chgData name="" userId="33043876651_tp_box_2" providerId="OAuth2" clId="{D6D9C944-28F6-403D-81D1-868CA4A50D10}" dt="2025-12-23T05:20:59.456" v="14" actId="1076"/>
          <ac:spMkLst>
            <pc:docMk/>
            <pc:sldMk cId="689635331" sldId="1879"/>
            <ac:spMk id="25" creationId="{693F3B23-51B0-1D4A-41DE-A1FE767113D5}"/>
          </ac:spMkLst>
        </pc:spChg>
        <pc:spChg chg="mod">
          <ac:chgData name="" userId="33043876651_tp_box_2" providerId="OAuth2" clId="{D6D9C944-28F6-403D-81D1-868CA4A50D10}" dt="2025-12-23T05:20:40.850" v="9" actId="1076"/>
          <ac:spMkLst>
            <pc:docMk/>
            <pc:sldMk cId="689635331" sldId="1879"/>
            <ac:spMk id="27" creationId="{5098D4C7-1F9C-7411-0DEB-E5345CD7F5FC}"/>
          </ac:spMkLst>
        </pc:spChg>
        <pc:spChg chg="mod">
          <ac:chgData name="" userId="33043876651_tp_box_2" providerId="OAuth2" clId="{D6D9C944-28F6-403D-81D1-868CA4A50D10}" dt="2025-12-23T05:21:43.751" v="18" actId="1076"/>
          <ac:spMkLst>
            <pc:docMk/>
            <pc:sldMk cId="689635331" sldId="1879"/>
            <ac:spMk id="30" creationId="{00000000-0000-0000-0000-000000000000}"/>
          </ac:spMkLst>
        </pc:spChg>
        <pc:picChg chg="mod">
          <ac:chgData name="" userId="33043876651_tp_box_2" providerId="OAuth2" clId="{D6D9C944-28F6-403D-81D1-868CA4A50D10}" dt="2025-12-23T05:20:16.259" v="4" actId="1076"/>
          <ac:picMkLst>
            <pc:docMk/>
            <pc:sldMk cId="689635331" sldId="1879"/>
            <ac:picMk id="12" creationId="{2B070B01-9CF6-410F-E844-A7F7AD811E25}"/>
          </ac:picMkLst>
        </pc:picChg>
        <pc:picChg chg="mod">
          <ac:chgData name="" userId="33043876651_tp_box_2" providerId="OAuth2" clId="{D6D9C944-28F6-403D-81D1-868CA4A50D10}" dt="2025-12-23T05:20:45.230" v="11" actId="1076"/>
          <ac:picMkLst>
            <pc:docMk/>
            <pc:sldMk cId="689635331" sldId="1879"/>
            <ac:picMk id="24" creationId="{0D926FC4-741E-79A1-E3F2-E30A26ECB717}"/>
          </ac:picMkLst>
        </pc:picChg>
      </pc:sldChg>
      <pc:sldChg chg="add mod modShow">
        <pc:chgData name="" userId="33043876651_tp_box_2" providerId="OAuth2" clId="{D6D9C944-28F6-403D-81D1-868CA4A50D10}" dt="2025-12-23T10:09:09.429" v="1580" actId="729"/>
        <pc:sldMkLst>
          <pc:docMk/>
          <pc:sldMk cId="3194800072" sldId="1880"/>
        </pc:sldMkLst>
      </pc:sldChg>
      <pc:sldChg chg="addSp delSp modSp add mod delAnim modAnim">
        <pc:chgData name="" userId="33043876651_tp_box_2" providerId="OAuth2" clId="{D6D9C944-28F6-403D-81D1-868CA4A50D10}" dt="2025-12-23T10:14:07.317" v="1593" actId="1076"/>
        <pc:sldMkLst>
          <pc:docMk/>
          <pc:sldMk cId="1150257258" sldId="1881"/>
        </pc:sldMkLst>
        <pc:spChg chg="add mod">
          <ac:chgData name="" userId="33043876651_tp_box_2" providerId="OAuth2" clId="{D6D9C944-28F6-403D-81D1-868CA4A50D10}" dt="2025-12-23T06:04:45.813" v="764"/>
          <ac:spMkLst>
            <pc:docMk/>
            <pc:sldMk cId="1150257258" sldId="1881"/>
            <ac:spMk id="11" creationId="{805D97FE-AF39-DAE1-8BA7-D4623632AF0D}"/>
          </ac:spMkLst>
        </pc:spChg>
        <pc:spChg chg="add mod">
          <ac:chgData name="" userId="33043876651_tp_box_2" providerId="OAuth2" clId="{D6D9C944-28F6-403D-81D1-868CA4A50D10}" dt="2025-12-23T06:04:45.813" v="764"/>
          <ac:spMkLst>
            <pc:docMk/>
            <pc:sldMk cId="1150257258" sldId="1881"/>
            <ac:spMk id="14" creationId="{B440E12B-194D-F07A-A82C-3B99857A52DB}"/>
          </ac:spMkLst>
        </pc:spChg>
        <pc:spChg chg="add mod">
          <ac:chgData name="" userId="33043876651_tp_box_2" providerId="OAuth2" clId="{D6D9C944-28F6-403D-81D1-868CA4A50D10}" dt="2025-12-23T06:04:45.813" v="764"/>
          <ac:spMkLst>
            <pc:docMk/>
            <pc:sldMk cId="1150257258" sldId="1881"/>
            <ac:spMk id="15" creationId="{6E2AF780-79FB-73BA-4295-51C839B2CC00}"/>
          </ac:spMkLst>
        </pc:spChg>
        <pc:spChg chg="add mod">
          <ac:chgData name="" userId="33043876651_tp_box_2" providerId="OAuth2" clId="{D6D9C944-28F6-403D-81D1-868CA4A50D10}" dt="2025-12-23T06:04:45.813" v="764"/>
          <ac:spMkLst>
            <pc:docMk/>
            <pc:sldMk cId="1150257258" sldId="1881"/>
            <ac:spMk id="18" creationId="{B2E09BD3-84E6-F51F-01D2-499CC9A5BA55}"/>
          </ac:spMkLst>
        </pc:spChg>
        <pc:spChg chg="add mod">
          <ac:chgData name="" userId="33043876651_tp_box_2" providerId="OAuth2" clId="{D6D9C944-28F6-403D-81D1-868CA4A50D10}" dt="2025-12-23T06:04:45.813" v="764"/>
          <ac:spMkLst>
            <pc:docMk/>
            <pc:sldMk cId="1150257258" sldId="1881"/>
            <ac:spMk id="19" creationId="{81D800FB-1730-DDA8-9F52-A19FBB9328BD}"/>
          </ac:spMkLst>
        </pc:spChg>
        <pc:spChg chg="add mod">
          <ac:chgData name="" userId="33043876651_tp_box_2" providerId="OAuth2" clId="{D6D9C944-28F6-403D-81D1-868CA4A50D10}" dt="2025-12-23T10:14:01.360" v="1591" actId="14100"/>
          <ac:spMkLst>
            <pc:docMk/>
            <pc:sldMk cId="1150257258" sldId="1881"/>
            <ac:spMk id="27" creationId="{0E9E3BE6-DEC1-CB12-2937-F46BC25A50BF}"/>
          </ac:spMkLst>
        </pc:spChg>
        <pc:spChg chg="add mod">
          <ac:chgData name="" userId="33043876651_tp_box_2" providerId="OAuth2" clId="{D6D9C944-28F6-403D-81D1-868CA4A50D10}" dt="2025-12-23T06:04:45.813" v="764"/>
          <ac:spMkLst>
            <pc:docMk/>
            <pc:sldMk cId="1150257258" sldId="1881"/>
            <ac:spMk id="29" creationId="{03ECA880-7B7F-3A4B-BF4B-0499101E136B}"/>
          </ac:spMkLst>
        </pc:spChg>
        <pc:spChg chg="add mod">
          <ac:chgData name="" userId="33043876651_tp_box_2" providerId="OAuth2" clId="{D6D9C944-28F6-403D-81D1-868CA4A50D10}" dt="2025-12-23T06:04:45.813" v="764"/>
          <ac:spMkLst>
            <pc:docMk/>
            <pc:sldMk cId="1150257258" sldId="1881"/>
            <ac:spMk id="30" creationId="{D985BD34-E811-423E-5992-2E3457CD7CA9}"/>
          </ac:spMkLst>
        </pc:spChg>
        <pc:spChg chg="add mod">
          <ac:chgData name="" userId="33043876651_tp_box_2" providerId="OAuth2" clId="{D6D9C944-28F6-403D-81D1-868CA4A50D10}" dt="2025-12-23T06:04:45.813" v="764"/>
          <ac:spMkLst>
            <pc:docMk/>
            <pc:sldMk cId="1150257258" sldId="1881"/>
            <ac:spMk id="31" creationId="{C2D921FE-64D3-C110-4344-F98F21AC7CDB}"/>
          </ac:spMkLst>
        </pc:spChg>
        <pc:spChg chg="add del mod">
          <ac:chgData name="" userId="33043876651_tp_box_2" providerId="OAuth2" clId="{D6D9C944-28F6-403D-81D1-868CA4A50D10}" dt="2025-12-23T06:05:28.396" v="770" actId="21"/>
          <ac:spMkLst>
            <pc:docMk/>
            <pc:sldMk cId="1150257258" sldId="1881"/>
            <ac:spMk id="32" creationId="{109FCC81-8A93-23DA-D026-DA8B188DA84F}"/>
          </ac:spMkLst>
        </pc:spChg>
        <pc:spChg chg="add mod">
          <ac:chgData name="" userId="33043876651_tp_box_2" providerId="OAuth2" clId="{D6D9C944-28F6-403D-81D1-868CA4A50D10}" dt="2025-12-23T06:04:45.813" v="764"/>
          <ac:spMkLst>
            <pc:docMk/>
            <pc:sldMk cId="1150257258" sldId="1881"/>
            <ac:spMk id="33" creationId="{B6B0A942-DB62-D912-C874-75BE338A76CF}"/>
          </ac:spMkLst>
        </pc:spChg>
        <pc:spChg chg="add mod">
          <ac:chgData name="" userId="33043876651_tp_box_2" providerId="OAuth2" clId="{D6D9C944-28F6-403D-81D1-868CA4A50D10}" dt="2025-12-23T06:04:45.813" v="764"/>
          <ac:spMkLst>
            <pc:docMk/>
            <pc:sldMk cId="1150257258" sldId="1881"/>
            <ac:spMk id="34" creationId="{CECA8996-FB3E-5A03-9AC0-7F5AABE5F81B}"/>
          </ac:spMkLst>
        </pc:spChg>
        <pc:spChg chg="add mod">
          <ac:chgData name="" userId="33043876651_tp_box_2" providerId="OAuth2" clId="{D6D9C944-28F6-403D-81D1-868CA4A50D10}" dt="2025-12-23T10:14:04.800" v="1592" actId="1076"/>
          <ac:spMkLst>
            <pc:docMk/>
            <pc:sldMk cId="1150257258" sldId="1881"/>
            <ac:spMk id="35" creationId="{C95DBBD4-8CD1-2DF9-E331-0535F7EEBE4F}"/>
          </ac:spMkLst>
        </pc:spChg>
        <pc:spChg chg="add mod">
          <ac:chgData name="" userId="33043876651_tp_box_2" providerId="OAuth2" clId="{D6D9C944-28F6-403D-81D1-868CA4A50D10}" dt="2025-12-23T06:04:45.813" v="764"/>
          <ac:spMkLst>
            <pc:docMk/>
            <pc:sldMk cId="1150257258" sldId="1881"/>
            <ac:spMk id="38" creationId="{7B1DF169-4B82-D01E-D60C-26A2D16F74C1}"/>
          </ac:spMkLst>
        </pc:spChg>
        <pc:spChg chg="ord">
          <ac:chgData name="" userId="33043876651_tp_box_2" providerId="OAuth2" clId="{D6D9C944-28F6-403D-81D1-868CA4A50D10}" dt="2025-12-23T06:13:24.112" v="796" actId="166"/>
          <ac:spMkLst>
            <pc:docMk/>
            <pc:sldMk cId="1150257258" sldId="1881"/>
            <ac:spMk id="45" creationId="{A9954A58-791D-5E2F-787D-43D37DD49A59}"/>
          </ac:spMkLst>
        </pc:spChg>
        <pc:spChg chg="del">
          <ac:chgData name="" userId="33043876651_tp_box_2" providerId="OAuth2" clId="{D6D9C944-28F6-403D-81D1-868CA4A50D10}" dt="2025-12-23T06:04:29.797" v="763" actId="21"/>
          <ac:spMkLst>
            <pc:docMk/>
            <pc:sldMk cId="1150257258" sldId="1881"/>
            <ac:spMk id="46" creationId="{A37E8D2C-1D35-2688-5972-99FEC3A526C2}"/>
          </ac:spMkLst>
        </pc:spChg>
        <pc:spChg chg="del">
          <ac:chgData name="" userId="33043876651_tp_box_2" providerId="OAuth2" clId="{D6D9C944-28F6-403D-81D1-868CA4A50D10}" dt="2025-12-23T06:04:29.797" v="763" actId="21"/>
          <ac:spMkLst>
            <pc:docMk/>
            <pc:sldMk cId="1150257258" sldId="1881"/>
            <ac:spMk id="47" creationId="{BCC046D0-30EE-A89E-2863-2A6AC610DCFE}"/>
          </ac:spMkLst>
        </pc:spChg>
        <pc:spChg chg="del">
          <ac:chgData name="" userId="33043876651_tp_box_2" providerId="OAuth2" clId="{D6D9C944-28F6-403D-81D1-868CA4A50D10}" dt="2025-12-23T06:04:29.797" v="763" actId="21"/>
          <ac:spMkLst>
            <pc:docMk/>
            <pc:sldMk cId="1150257258" sldId="1881"/>
            <ac:spMk id="48" creationId="{81DAB470-2F6F-9960-C1C4-C46B50D8DE48}"/>
          </ac:spMkLst>
        </pc:spChg>
        <pc:spChg chg="del">
          <ac:chgData name="" userId="33043876651_tp_box_2" providerId="OAuth2" clId="{D6D9C944-28F6-403D-81D1-868CA4A50D10}" dt="2025-12-23T06:04:29.797" v="763" actId="21"/>
          <ac:spMkLst>
            <pc:docMk/>
            <pc:sldMk cId="1150257258" sldId="1881"/>
            <ac:spMk id="49" creationId="{5FFC6BB0-3005-2341-371B-C1E4F9920598}"/>
          </ac:spMkLst>
        </pc:spChg>
        <pc:spChg chg="del">
          <ac:chgData name="" userId="33043876651_tp_box_2" providerId="OAuth2" clId="{D6D9C944-28F6-403D-81D1-868CA4A50D10}" dt="2025-12-23T06:04:29.797" v="763" actId="21"/>
          <ac:spMkLst>
            <pc:docMk/>
            <pc:sldMk cId="1150257258" sldId="1881"/>
            <ac:spMk id="50" creationId="{9ECD06FE-7A06-881E-F6D4-E64F97B66D0F}"/>
          </ac:spMkLst>
        </pc:spChg>
        <pc:spChg chg="del">
          <ac:chgData name="" userId="33043876651_tp_box_2" providerId="OAuth2" clId="{D6D9C944-28F6-403D-81D1-868CA4A50D10}" dt="2025-12-23T06:04:29.797" v="763" actId="21"/>
          <ac:spMkLst>
            <pc:docMk/>
            <pc:sldMk cId="1150257258" sldId="1881"/>
            <ac:spMk id="51" creationId="{9E4D267E-3272-5433-CF79-290E2FDC8C57}"/>
          </ac:spMkLst>
        </pc:spChg>
        <pc:spChg chg="del">
          <ac:chgData name="" userId="33043876651_tp_box_2" providerId="OAuth2" clId="{D6D9C944-28F6-403D-81D1-868CA4A50D10}" dt="2025-12-23T06:04:29.797" v="763" actId="21"/>
          <ac:spMkLst>
            <pc:docMk/>
            <pc:sldMk cId="1150257258" sldId="1881"/>
            <ac:spMk id="57" creationId="{EA365EE6-82F0-BC58-0037-4565C3E0D09F}"/>
          </ac:spMkLst>
        </pc:spChg>
        <pc:spChg chg="del">
          <ac:chgData name="" userId="33043876651_tp_box_2" providerId="OAuth2" clId="{D6D9C944-28F6-403D-81D1-868CA4A50D10}" dt="2025-12-23T06:04:29.797" v="763" actId="21"/>
          <ac:spMkLst>
            <pc:docMk/>
            <pc:sldMk cId="1150257258" sldId="1881"/>
            <ac:spMk id="59" creationId="{5966C715-9931-B559-F2A6-996893820BDC}"/>
          </ac:spMkLst>
        </pc:spChg>
        <pc:spChg chg="del">
          <ac:chgData name="" userId="33043876651_tp_box_2" providerId="OAuth2" clId="{D6D9C944-28F6-403D-81D1-868CA4A50D10}" dt="2025-12-23T06:04:29.797" v="763" actId="21"/>
          <ac:spMkLst>
            <pc:docMk/>
            <pc:sldMk cId="1150257258" sldId="1881"/>
            <ac:spMk id="60" creationId="{6BDCDB14-52E7-C7F4-0C45-2B718001384C}"/>
          </ac:spMkLst>
        </pc:spChg>
        <pc:spChg chg="del">
          <ac:chgData name="" userId="33043876651_tp_box_2" providerId="OAuth2" clId="{D6D9C944-28F6-403D-81D1-868CA4A50D10}" dt="2025-12-23T06:04:29.797" v="763" actId="21"/>
          <ac:spMkLst>
            <pc:docMk/>
            <pc:sldMk cId="1150257258" sldId="1881"/>
            <ac:spMk id="61" creationId="{2C3560BB-1FFA-2B89-5BDE-8A418EC3BB36}"/>
          </ac:spMkLst>
        </pc:spChg>
        <pc:spChg chg="mod ord">
          <ac:chgData name="" userId="33043876651_tp_box_2" providerId="OAuth2" clId="{D6D9C944-28F6-403D-81D1-868CA4A50D10}" dt="2025-12-23T06:05:35.147" v="772" actId="1076"/>
          <ac:spMkLst>
            <pc:docMk/>
            <pc:sldMk cId="1150257258" sldId="1881"/>
            <ac:spMk id="62" creationId="{B3829406-B0BB-EE31-F58D-D5BA6D5670FA}"/>
          </ac:spMkLst>
        </pc:spChg>
        <pc:spChg chg="del mod">
          <ac:chgData name="" userId="33043876651_tp_box_2" providerId="OAuth2" clId="{D6D9C944-28F6-403D-81D1-868CA4A50D10}" dt="2025-12-23T06:05:40.408" v="773" actId="21"/>
          <ac:spMkLst>
            <pc:docMk/>
            <pc:sldMk cId="1150257258" sldId="1881"/>
            <ac:spMk id="63" creationId="{86A1F2EB-7C82-E71F-2A5F-697B01B5110F}"/>
          </ac:spMkLst>
        </pc:spChg>
        <pc:spChg chg="mod ord">
          <ac:chgData name="" userId="33043876651_tp_box_2" providerId="OAuth2" clId="{D6D9C944-28F6-403D-81D1-868CA4A50D10}" dt="2025-12-23T06:09:36.793" v="783" actId="1076"/>
          <ac:spMkLst>
            <pc:docMk/>
            <pc:sldMk cId="1150257258" sldId="1881"/>
            <ac:spMk id="129" creationId="{F6CE37A6-29DE-5373-0C33-2B00C6D601B1}"/>
          </ac:spMkLst>
        </pc:spChg>
        <pc:spChg chg="add mod">
          <ac:chgData name="" userId="33043876651_tp_box_2" providerId="OAuth2" clId="{D6D9C944-28F6-403D-81D1-868CA4A50D10}" dt="2025-12-23T06:05:06.309" v="765"/>
          <ac:spMkLst>
            <pc:docMk/>
            <pc:sldMk cId="1150257258" sldId="1881"/>
            <ac:spMk id="130" creationId="{2777C5EA-9395-A753-2E87-0D1A131158C4}"/>
          </ac:spMkLst>
        </pc:spChg>
        <pc:cxnChg chg="add mod">
          <ac:chgData name="" userId="33043876651_tp_box_2" providerId="OAuth2" clId="{D6D9C944-28F6-403D-81D1-868CA4A50D10}" dt="2025-12-23T06:04:45.813" v="764"/>
          <ac:cxnSpMkLst>
            <pc:docMk/>
            <pc:sldMk cId="1150257258" sldId="1881"/>
            <ac:cxnSpMk id="21" creationId="{738D75AB-02CE-FA74-6C2B-0912CA51CDA6}"/>
          </ac:cxnSpMkLst>
        </pc:cxnChg>
        <pc:cxnChg chg="add mod">
          <ac:chgData name="" userId="33043876651_tp_box_2" providerId="OAuth2" clId="{D6D9C944-28F6-403D-81D1-868CA4A50D10}" dt="2025-12-23T06:04:45.813" v="764"/>
          <ac:cxnSpMkLst>
            <pc:docMk/>
            <pc:sldMk cId="1150257258" sldId="1881"/>
            <ac:cxnSpMk id="24" creationId="{F3E96ABC-14F3-0B17-76A0-BEF3A4B045B2}"/>
          </ac:cxnSpMkLst>
        </pc:cxnChg>
        <pc:cxnChg chg="add mod">
          <ac:chgData name="" userId="33043876651_tp_box_2" providerId="OAuth2" clId="{D6D9C944-28F6-403D-81D1-868CA4A50D10}" dt="2025-12-23T06:04:45.813" v="764"/>
          <ac:cxnSpMkLst>
            <pc:docMk/>
            <pc:sldMk cId="1150257258" sldId="1881"/>
            <ac:cxnSpMk id="25" creationId="{D708CB7A-1C35-FE0D-B934-BA082B7E9DD6}"/>
          </ac:cxnSpMkLst>
        </pc:cxnChg>
        <pc:cxnChg chg="add mod">
          <ac:chgData name="" userId="33043876651_tp_box_2" providerId="OAuth2" clId="{D6D9C944-28F6-403D-81D1-868CA4A50D10}" dt="2025-12-23T06:04:45.813" v="764"/>
          <ac:cxnSpMkLst>
            <pc:docMk/>
            <pc:sldMk cId="1150257258" sldId="1881"/>
            <ac:cxnSpMk id="26" creationId="{AE4D6686-7F22-6720-49FD-C49F4604E0B1}"/>
          </ac:cxnSpMkLst>
        </pc:cxnChg>
        <pc:cxnChg chg="add mod">
          <ac:chgData name="" userId="33043876651_tp_box_2" providerId="OAuth2" clId="{D6D9C944-28F6-403D-81D1-868CA4A50D10}" dt="2025-12-23T06:04:45.813" v="764"/>
          <ac:cxnSpMkLst>
            <pc:docMk/>
            <pc:sldMk cId="1150257258" sldId="1881"/>
            <ac:cxnSpMk id="28" creationId="{6F9CCCD3-A6E3-91A9-7B66-FE92651083B7}"/>
          </ac:cxnSpMkLst>
        </pc:cxnChg>
        <pc:cxnChg chg="add mod">
          <ac:chgData name="" userId="33043876651_tp_box_2" providerId="OAuth2" clId="{D6D9C944-28F6-403D-81D1-868CA4A50D10}" dt="2025-12-23T06:04:45.813" v="764"/>
          <ac:cxnSpMkLst>
            <pc:docMk/>
            <pc:sldMk cId="1150257258" sldId="1881"/>
            <ac:cxnSpMk id="36" creationId="{B8099914-1B23-3FAC-02F8-B80FB0A0AABC}"/>
          </ac:cxnSpMkLst>
        </pc:cxnChg>
        <pc:cxnChg chg="add mod">
          <ac:chgData name="" userId="33043876651_tp_box_2" providerId="OAuth2" clId="{D6D9C944-28F6-403D-81D1-868CA4A50D10}" dt="2025-12-23T10:14:07.317" v="1593" actId="1076"/>
          <ac:cxnSpMkLst>
            <pc:docMk/>
            <pc:sldMk cId="1150257258" sldId="1881"/>
            <ac:cxnSpMk id="37" creationId="{DD93076A-AD5F-D56A-3F2A-E3DFAD9BA82B}"/>
          </ac:cxnSpMkLst>
        </pc:cxnChg>
        <pc:cxnChg chg="add mod">
          <ac:chgData name="" userId="33043876651_tp_box_2" providerId="OAuth2" clId="{D6D9C944-28F6-403D-81D1-868CA4A50D10}" dt="2025-12-23T06:04:45.813" v="764"/>
          <ac:cxnSpMkLst>
            <pc:docMk/>
            <pc:sldMk cId="1150257258" sldId="1881"/>
            <ac:cxnSpMk id="39" creationId="{25C88F02-5792-1638-3175-62E89502D679}"/>
          </ac:cxnSpMkLst>
        </pc:cxnChg>
        <pc:cxnChg chg="del mod">
          <ac:chgData name="" userId="33043876651_tp_box_2" providerId="OAuth2" clId="{D6D9C944-28F6-403D-81D1-868CA4A50D10}" dt="2025-12-23T06:04:29.797" v="763" actId="21"/>
          <ac:cxnSpMkLst>
            <pc:docMk/>
            <pc:sldMk cId="1150257258" sldId="1881"/>
            <ac:cxnSpMk id="52" creationId="{A0B56595-FB12-434F-1FC4-21A0E8F757B2}"/>
          </ac:cxnSpMkLst>
        </pc:cxnChg>
        <pc:cxnChg chg="del mod">
          <ac:chgData name="" userId="33043876651_tp_box_2" providerId="OAuth2" clId="{D6D9C944-28F6-403D-81D1-868CA4A50D10}" dt="2025-12-23T06:04:29.797" v="763" actId="21"/>
          <ac:cxnSpMkLst>
            <pc:docMk/>
            <pc:sldMk cId="1150257258" sldId="1881"/>
            <ac:cxnSpMk id="53" creationId="{5D63EAD8-EA96-E763-3D80-C9BD3CB972A3}"/>
          </ac:cxnSpMkLst>
        </pc:cxnChg>
        <pc:cxnChg chg="del mod">
          <ac:chgData name="" userId="33043876651_tp_box_2" providerId="OAuth2" clId="{D6D9C944-28F6-403D-81D1-868CA4A50D10}" dt="2025-12-23T06:04:29.797" v="763" actId="21"/>
          <ac:cxnSpMkLst>
            <pc:docMk/>
            <pc:sldMk cId="1150257258" sldId="1881"/>
            <ac:cxnSpMk id="54" creationId="{281EB2C6-6C8A-E363-0C0A-9E67B5B4199B}"/>
          </ac:cxnSpMkLst>
        </pc:cxnChg>
        <pc:cxnChg chg="del mod">
          <ac:chgData name="" userId="33043876651_tp_box_2" providerId="OAuth2" clId="{D6D9C944-28F6-403D-81D1-868CA4A50D10}" dt="2025-12-23T06:04:29.797" v="763" actId="21"/>
          <ac:cxnSpMkLst>
            <pc:docMk/>
            <pc:sldMk cId="1150257258" sldId="1881"/>
            <ac:cxnSpMk id="55" creationId="{C9D698A1-C1F8-EF28-E12F-E7DE7D0BFB91}"/>
          </ac:cxnSpMkLst>
        </pc:cxnChg>
        <pc:cxnChg chg="del mod">
          <ac:chgData name="" userId="33043876651_tp_box_2" providerId="OAuth2" clId="{D6D9C944-28F6-403D-81D1-868CA4A50D10}" dt="2025-12-23T06:04:29.797" v="763" actId="21"/>
          <ac:cxnSpMkLst>
            <pc:docMk/>
            <pc:sldMk cId="1150257258" sldId="1881"/>
            <ac:cxnSpMk id="56" creationId="{9B43C657-2E5D-F198-A771-AC6B298BDFAF}"/>
          </ac:cxnSpMkLst>
        </pc:cxnChg>
        <pc:cxnChg chg="del mod">
          <ac:chgData name="" userId="33043876651_tp_box_2" providerId="OAuth2" clId="{D6D9C944-28F6-403D-81D1-868CA4A50D10}" dt="2025-12-23T06:04:29.797" v="763" actId="21"/>
          <ac:cxnSpMkLst>
            <pc:docMk/>
            <pc:sldMk cId="1150257258" sldId="1881"/>
            <ac:cxnSpMk id="58" creationId="{9BD404D5-5A26-DCF9-47E2-12B7E06D5E7E}"/>
          </ac:cxnSpMkLst>
        </pc:cxnChg>
        <pc:cxnChg chg="add mod">
          <ac:chgData name="" userId="33043876651_tp_box_2" providerId="OAuth2" clId="{D6D9C944-28F6-403D-81D1-868CA4A50D10}" dt="2025-12-23T06:12:03.020" v="790" actId="1076"/>
          <ac:cxnSpMkLst>
            <pc:docMk/>
            <pc:sldMk cId="1150257258" sldId="1881"/>
            <ac:cxnSpMk id="131" creationId="{5E35352B-B29C-F776-2D53-0AFDB060C8BA}"/>
          </ac:cxnSpMkLst>
        </pc:cxnChg>
      </pc:sldChg>
      <pc:sldChg chg="addSp modSp new del mod">
        <pc:chgData name="" userId="33043876651_tp_box_2" providerId="OAuth2" clId="{D6D9C944-28F6-403D-81D1-868CA4A50D10}" dt="2025-12-23T09:24:34.287" v="1196" actId="2696"/>
        <pc:sldMkLst>
          <pc:docMk/>
          <pc:sldMk cId="1606036682" sldId="1882"/>
        </pc:sldMkLst>
        <pc:graphicFrameChg chg="add mod">
          <ac:chgData name="" userId="33043876651_tp_box_2" providerId="OAuth2" clId="{D6D9C944-28F6-403D-81D1-868CA4A50D10}" dt="2025-12-23T08:57:51.458" v="1047" actId="14100"/>
          <ac:graphicFrameMkLst>
            <pc:docMk/>
            <pc:sldMk cId="1606036682" sldId="1882"/>
            <ac:graphicFrameMk id="2" creationId="{C7CD80C6-10E6-625F-FB97-BF76C1B43585}"/>
          </ac:graphicFrameMkLst>
        </pc:graphicFrameChg>
      </pc:sldChg>
      <pc:sldChg chg="delSp add mod modShow">
        <pc:chgData name="" userId="33043876651_tp_box_2" providerId="OAuth2" clId="{D6D9C944-28F6-403D-81D1-868CA4A50D10}" dt="2025-12-23T09:24:39.763" v="1197" actId="21"/>
        <pc:sldMkLst>
          <pc:docMk/>
          <pc:sldMk cId="2583313151" sldId="1883"/>
        </pc:sldMkLst>
        <pc:picChg chg="del">
          <ac:chgData name="" userId="33043876651_tp_box_2" providerId="OAuth2" clId="{D6D9C944-28F6-403D-81D1-868CA4A50D10}" dt="2025-12-23T09:24:39.763" v="1197" actId="21"/>
          <ac:picMkLst>
            <pc:docMk/>
            <pc:sldMk cId="2583313151" sldId="1883"/>
            <ac:picMk id="27" creationId="{606C820D-A093-FE91-36E9-7D342B728C3E}"/>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chartUserShapes" Target="../drawings/drawing1.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6.xml"/><Relationship Id="rId1" Type="http://schemas.microsoft.com/office/2011/relationships/chartStyle" Target="style6.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ja-JP"/>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7595551780408445"/>
          <c:y val="0.14447369374188787"/>
          <c:w val="0.46411543639529151"/>
          <c:h val="0.72849886147662346"/>
        </c:manualLayout>
      </c:layout>
      <c:radarChart>
        <c:radarStyle val="marker"/>
        <c:varyColors val="0"/>
        <c:ser>
          <c:idx val="2"/>
          <c:order val="2"/>
          <c:spPr>
            <a:ln w="50800" cap="rnd">
              <a:solidFill>
                <a:srgbClr val="FF0000"/>
              </a:solidFill>
              <a:round/>
            </a:ln>
            <a:effectLst/>
          </c:spPr>
          <c:marker>
            <c:symbol val="none"/>
          </c:marker>
          <c:dLbls>
            <c:delete val="1"/>
          </c:dLbls>
          <c:cat>
            <c:strRef>
              <c:f>レーダーチャート!$B$35:$B$44</c:f>
              <c:strCache>
                <c:ptCount val="10"/>
                <c:pt idx="0">
                  <c:v>チームワーク</c:v>
                </c:pt>
                <c:pt idx="1">
                  <c:v>改善技能・改善能力</c:v>
                </c:pt>
                <c:pt idx="2">
                  <c:v>専門技能習得
多能工の育成等</c:v>
                </c:pt>
                <c:pt idx="3">
                  <c:v>QC手法の使い方と
活動結果のまとめ・発表</c:v>
                </c:pt>
                <c:pt idx="4">
                  <c:v>QCサークル活動の
運営の仕方</c:v>
                </c:pt>
                <c:pt idx="5">
                  <c:v>QCの基本的な考え方
問題解決のステップ</c:v>
                </c:pt>
                <c:pt idx="6">
                  <c:v>職場の５Sとルール順守</c:v>
                </c:pt>
                <c:pt idx="7">
                  <c:v>QCや仕事の知識・技能を向上
させようとする意識</c:v>
                </c:pt>
                <c:pt idx="8">
                  <c:v>関連部署との連携</c:v>
                </c:pt>
                <c:pt idx="9">
                  <c:v>QCサークル会合
実施状況</c:v>
                </c:pt>
              </c:strCache>
            </c:strRef>
          </c:cat>
          <c:val>
            <c:numRef>
              <c:f>レーダーチャート!$E$35:$E$44</c:f>
              <c:numCache>
                <c:formatCode>General</c:formatCode>
                <c:ptCount val="10"/>
                <c:pt idx="0">
                  <c:v>3</c:v>
                </c:pt>
                <c:pt idx="1">
                  <c:v>4</c:v>
                </c:pt>
                <c:pt idx="2">
                  <c:v>3</c:v>
                </c:pt>
                <c:pt idx="3">
                  <c:v>2</c:v>
                </c:pt>
                <c:pt idx="4">
                  <c:v>3</c:v>
                </c:pt>
                <c:pt idx="5">
                  <c:v>3</c:v>
                </c:pt>
                <c:pt idx="6">
                  <c:v>4</c:v>
                </c:pt>
                <c:pt idx="7">
                  <c:v>3</c:v>
                </c:pt>
                <c:pt idx="8">
                  <c:v>3</c:v>
                </c:pt>
                <c:pt idx="9">
                  <c:v>3</c:v>
                </c:pt>
              </c:numCache>
            </c:numRef>
          </c:val>
          <c:extLst>
            <c:ext xmlns:c16="http://schemas.microsoft.com/office/drawing/2014/chart" uri="{C3380CC4-5D6E-409C-BE32-E72D297353CC}">
              <c16:uniqueId val="{00000000-8AA0-4326-8644-D96C3E870CA6}"/>
            </c:ext>
          </c:extLst>
        </c:ser>
        <c:dLbls>
          <c:showLegendKey val="0"/>
          <c:showVal val="1"/>
          <c:showCatName val="0"/>
          <c:showSerName val="0"/>
          <c:showPercent val="0"/>
          <c:showBubbleSize val="0"/>
        </c:dLbls>
        <c:axId val="275198720"/>
        <c:axId val="275200256"/>
        <c:extLst>
          <c:ext xmlns:c15="http://schemas.microsoft.com/office/drawing/2012/chart" uri="{02D57815-91ED-43cb-92C2-25804820EDAC}">
            <c15:filteredRadarSeries>
              <c15:ser>
                <c:idx val="0"/>
                <c:order val="0"/>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ja-JP"/>
                    </a:p>
                  </c:txPr>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uri="{02D57815-91ED-43cb-92C2-25804820EDAC}">
                        <c15:formulaRef>
                          <c15:sqref>レーダーチャート!$B$35:$B$44</c15:sqref>
                        </c15:formulaRef>
                      </c:ext>
                    </c:extLst>
                    <c:strCache>
                      <c:ptCount val="10"/>
                      <c:pt idx="0">
                        <c:v>チームワーク</c:v>
                      </c:pt>
                      <c:pt idx="1">
                        <c:v>改善技能・改善能力</c:v>
                      </c:pt>
                      <c:pt idx="2">
                        <c:v>専門技能習得
多能工の育成等</c:v>
                      </c:pt>
                      <c:pt idx="3">
                        <c:v>QC手法の使い方と
活動結果のまとめ・発表</c:v>
                      </c:pt>
                      <c:pt idx="4">
                        <c:v>QCサークル活動の
運営の仕方</c:v>
                      </c:pt>
                      <c:pt idx="5">
                        <c:v>QCの基本的な考え方
問題解決のステップ</c:v>
                      </c:pt>
                      <c:pt idx="6">
                        <c:v>職場の５Sとルール順守</c:v>
                      </c:pt>
                      <c:pt idx="7">
                        <c:v>QCや仕事の知識・技能を向上
させようとする意識</c:v>
                      </c:pt>
                      <c:pt idx="8">
                        <c:v>関連部署との連携</c:v>
                      </c:pt>
                      <c:pt idx="9">
                        <c:v>QCサークル会合
実施状況</c:v>
                      </c:pt>
                    </c:strCache>
                  </c:strRef>
                </c:cat>
                <c:val>
                  <c:numRef>
                    <c:extLst>
                      <c:ext uri="{02D57815-91ED-43cb-92C2-25804820EDAC}">
                        <c15:formulaRef>
                          <c15:sqref>レーダーチャート!$C$35:$C$44</c15:sqref>
                        </c15:formulaRef>
                      </c:ext>
                    </c:extLst>
                    <c:numCache>
                      <c:formatCode>General</c:formatCode>
                      <c:ptCount val="10"/>
                    </c:numCache>
                  </c:numRef>
                </c:val>
                <c:extLst>
                  <c:ext xmlns:c16="http://schemas.microsoft.com/office/drawing/2014/chart" uri="{C3380CC4-5D6E-409C-BE32-E72D297353CC}">
                    <c16:uniqueId val="{00000001-8AA0-4326-8644-D96C3E870CA6}"/>
                  </c:ext>
                </c:extLst>
              </c15:ser>
            </c15:filteredRadarSeries>
            <c15:filteredRadarSeries>
              <c15:ser>
                <c:idx val="1"/>
                <c:order val="1"/>
                <c:spPr>
                  <a:ln w="2857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ja-JP"/>
                    </a:p>
                  </c:txP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xmlns:c15="http://schemas.microsoft.com/office/drawing/2012/chart">
                      <c:ext xmlns:c15="http://schemas.microsoft.com/office/drawing/2012/chart" uri="{02D57815-91ED-43cb-92C2-25804820EDAC}">
                        <c15:formulaRef>
                          <c15:sqref>レーダーチャート!$B$35:$B$44</c15:sqref>
                        </c15:formulaRef>
                      </c:ext>
                    </c:extLst>
                    <c:strCache>
                      <c:ptCount val="10"/>
                      <c:pt idx="0">
                        <c:v>チームワーク</c:v>
                      </c:pt>
                      <c:pt idx="1">
                        <c:v>改善技能・改善能力</c:v>
                      </c:pt>
                      <c:pt idx="2">
                        <c:v>専門技能習得
多能工の育成等</c:v>
                      </c:pt>
                      <c:pt idx="3">
                        <c:v>QC手法の使い方と
活動結果のまとめ・発表</c:v>
                      </c:pt>
                      <c:pt idx="4">
                        <c:v>QCサークル活動の
運営の仕方</c:v>
                      </c:pt>
                      <c:pt idx="5">
                        <c:v>QCの基本的な考え方
問題解決のステップ</c:v>
                      </c:pt>
                      <c:pt idx="6">
                        <c:v>職場の５Sとルール順守</c:v>
                      </c:pt>
                      <c:pt idx="7">
                        <c:v>QCや仕事の知識・技能を向上
させようとする意識</c:v>
                      </c:pt>
                      <c:pt idx="8">
                        <c:v>関連部署との連携</c:v>
                      </c:pt>
                      <c:pt idx="9">
                        <c:v>QCサークル会合
実施状況</c:v>
                      </c:pt>
                    </c:strCache>
                  </c:strRef>
                </c:cat>
                <c:val>
                  <c:numRef>
                    <c:extLst xmlns:c15="http://schemas.microsoft.com/office/drawing/2012/chart">
                      <c:ext xmlns:c15="http://schemas.microsoft.com/office/drawing/2012/chart" uri="{02D57815-91ED-43cb-92C2-25804820EDAC}">
                        <c15:formulaRef>
                          <c15:sqref>レーダーチャート!$D$35:$D$44</c15:sqref>
                        </c15:formulaRef>
                      </c:ext>
                    </c:extLst>
                    <c:numCache>
                      <c:formatCode>General</c:formatCode>
                      <c:ptCount val="10"/>
                    </c:numCache>
                  </c:numRef>
                </c:val>
                <c:extLst xmlns:c15="http://schemas.microsoft.com/office/drawing/2012/chart">
                  <c:ext xmlns:c16="http://schemas.microsoft.com/office/drawing/2014/chart" uri="{C3380CC4-5D6E-409C-BE32-E72D297353CC}">
                    <c16:uniqueId val="{00000002-8AA0-4326-8644-D96C3E870CA6}"/>
                  </c:ext>
                </c:extLst>
              </c15:ser>
            </c15:filteredRadarSeries>
          </c:ext>
        </c:extLst>
      </c:radarChart>
      <c:catAx>
        <c:axId val="275198720"/>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b" anchorCtr="0"/>
          <a:lstStyle/>
          <a:p>
            <a:pPr>
              <a:defRPr sz="1800" b="0" i="0" u="none" strike="noStrike" kern="1200" baseline="0">
                <a:solidFill>
                  <a:schemeClr val="bg1"/>
                </a:solidFill>
                <a:latin typeface="+mn-lt"/>
                <a:ea typeface="HGP創英角ｺﾞｼｯｸUB" panose="020B0900000000000000" pitchFamily="50" charset="-128"/>
                <a:cs typeface="+mn-cs"/>
              </a:defRPr>
            </a:pPr>
            <a:endParaRPr lang="ja-JP"/>
          </a:p>
        </c:txPr>
        <c:crossAx val="275200256"/>
        <c:crosses val="autoZero"/>
        <c:auto val="1"/>
        <c:lblAlgn val="ctr"/>
        <c:lblOffset val="100"/>
        <c:noMultiLvlLbl val="0"/>
      </c:catAx>
      <c:valAx>
        <c:axId val="275200256"/>
        <c:scaling>
          <c:orientation val="minMax"/>
          <c:max val="5"/>
        </c:scaling>
        <c:delete val="0"/>
        <c:axPos val="l"/>
        <c:majorGridlines>
          <c:spPr>
            <a:ln w="38100" cap="flat" cmpd="sng" algn="ctr">
              <a:solidFill>
                <a:schemeClr val="bg1"/>
              </a:solidFill>
              <a:round/>
            </a:ln>
            <a:effectLst/>
          </c:spPr>
        </c:majorGridlines>
        <c:numFmt formatCode="General" sourceLinked="1"/>
        <c:majorTickMark val="none"/>
        <c:minorTickMark val="none"/>
        <c:tickLblPos val="nextTo"/>
        <c:spPr>
          <a:noFill/>
          <a:ln w="50800">
            <a:solidFill>
              <a:schemeClr val="bg1"/>
            </a:solidFill>
          </a:ln>
          <a:effectLst/>
        </c:spPr>
        <c:txPr>
          <a:bodyPr rot="-60000000" spcFirstLastPara="1" vertOverflow="ellipsis" vert="horz" wrap="square" anchor="ctr" anchorCtr="1"/>
          <a:lstStyle/>
          <a:p>
            <a:pPr>
              <a:defRPr sz="1800" b="1" i="0" u="none" strike="noStrike" kern="1200" baseline="0">
                <a:solidFill>
                  <a:schemeClr val="bg1"/>
                </a:solidFill>
                <a:latin typeface="+mn-lt"/>
                <a:ea typeface="+mn-ea"/>
                <a:cs typeface="+mn-cs"/>
              </a:defRPr>
            </a:pPr>
            <a:endParaRPr lang="ja-JP"/>
          </a:p>
        </c:txPr>
        <c:crossAx val="275198720"/>
        <c:crosses val="autoZero"/>
        <c:crossBetween val="between"/>
        <c:majorUnit val="1"/>
      </c:valAx>
      <c:spPr>
        <a:noFill/>
        <a:ln>
          <a:noFill/>
        </a:ln>
        <a:effectLst/>
      </c:spPr>
    </c:plotArea>
    <c:plotVisOnly val="1"/>
    <c:dispBlanksAs val="gap"/>
    <c:showDLblsOverMax val="0"/>
  </c:chart>
  <c:spPr>
    <a:noFill/>
    <a:ln>
      <a:noFill/>
    </a:ln>
    <a:effectLst/>
  </c:spPr>
  <c:txPr>
    <a:bodyPr/>
    <a:lstStyle/>
    <a:p>
      <a:pPr>
        <a:defRPr/>
      </a:pPr>
      <a:endParaRPr lang="ja-JP"/>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ja-JP"/>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ja-JP" altLang="en-US" dirty="0"/>
              <a:t>出動件数と突発作業時間</a:t>
            </a:r>
            <a:endParaRPr lang="en-US" altLang="ja-JP"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ja-JP"/>
        </a:p>
      </c:txPr>
    </c:title>
    <c:autoTitleDeleted val="0"/>
    <c:plotArea>
      <c:layout/>
      <c:barChart>
        <c:barDir val="col"/>
        <c:grouping val="clustered"/>
        <c:varyColors val="0"/>
        <c:ser>
          <c:idx val="0"/>
          <c:order val="0"/>
          <c:tx>
            <c:strRef>
              <c:f>Sheet9!$E$3</c:f>
              <c:strCache>
                <c:ptCount val="1"/>
                <c:pt idx="0">
                  <c:v>出動件数</c:v>
                </c:pt>
              </c:strCache>
            </c:strRef>
          </c:tx>
          <c:spPr>
            <a:solidFill>
              <a:schemeClr val="accent1"/>
            </a:solidFill>
            <a:ln w="22225">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lumMod val="75000"/>
                        <a:lumOff val="25000"/>
                      </a:schemeClr>
                    </a:solidFill>
                    <a:latin typeface="+mn-lt"/>
                    <a:ea typeface="+mn-ea"/>
                    <a:cs typeface="+mn-cs"/>
                  </a:defRPr>
                </a:pPr>
                <a:endParaRPr lang="ja-JP"/>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Sheet9!$D$4:$D$8</c:f>
              <c:strCache>
                <c:ptCount val="5"/>
                <c:pt idx="0">
                  <c:v>2016年</c:v>
                </c:pt>
                <c:pt idx="1">
                  <c:v>2017年</c:v>
                </c:pt>
                <c:pt idx="2">
                  <c:v>2018年</c:v>
                </c:pt>
                <c:pt idx="3">
                  <c:v>2019年</c:v>
                </c:pt>
                <c:pt idx="4">
                  <c:v>2020年</c:v>
                </c:pt>
              </c:strCache>
            </c:strRef>
          </c:cat>
          <c:val>
            <c:numRef>
              <c:f>Sheet9!$E$4:$E$8</c:f>
              <c:numCache>
                <c:formatCode>General</c:formatCode>
                <c:ptCount val="5"/>
                <c:pt idx="0">
                  <c:v>1912</c:v>
                </c:pt>
                <c:pt idx="1">
                  <c:v>1900</c:v>
                </c:pt>
                <c:pt idx="2">
                  <c:v>1895</c:v>
                </c:pt>
                <c:pt idx="3">
                  <c:v>1910</c:v>
                </c:pt>
                <c:pt idx="4">
                  <c:v>1900</c:v>
                </c:pt>
              </c:numCache>
            </c:numRef>
          </c:val>
          <c:extLst>
            <c:ext xmlns:c16="http://schemas.microsoft.com/office/drawing/2014/chart" uri="{C3380CC4-5D6E-409C-BE32-E72D297353CC}">
              <c16:uniqueId val="{00000000-D2E4-434A-98FC-61D4737FBB07}"/>
            </c:ext>
          </c:extLst>
        </c:ser>
        <c:dLbls>
          <c:showLegendKey val="0"/>
          <c:showVal val="0"/>
          <c:showCatName val="0"/>
          <c:showSerName val="0"/>
          <c:showPercent val="0"/>
          <c:showBubbleSize val="0"/>
        </c:dLbls>
        <c:gapWidth val="150"/>
        <c:axId val="512738448"/>
        <c:axId val="512738928"/>
      </c:barChart>
      <c:lineChart>
        <c:grouping val="standard"/>
        <c:varyColors val="0"/>
        <c:ser>
          <c:idx val="1"/>
          <c:order val="1"/>
          <c:tx>
            <c:strRef>
              <c:f>Sheet9!$F$3</c:f>
              <c:strCache>
                <c:ptCount val="1"/>
                <c:pt idx="0">
                  <c:v>修復時間</c:v>
                </c:pt>
              </c:strCache>
            </c:strRef>
          </c:tx>
          <c:spPr>
            <a:ln w="2857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lumMod val="75000"/>
                        <a:lumOff val="25000"/>
                      </a:schemeClr>
                    </a:solidFill>
                    <a:latin typeface="+mn-lt"/>
                    <a:ea typeface="+mn-ea"/>
                    <a:cs typeface="+mn-cs"/>
                  </a:defRPr>
                </a:pPr>
                <a:endParaRPr lang="ja-JP"/>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Sheet9!$D$4:$D$8</c:f>
              <c:strCache>
                <c:ptCount val="5"/>
                <c:pt idx="0">
                  <c:v>2016年</c:v>
                </c:pt>
                <c:pt idx="1">
                  <c:v>2017年</c:v>
                </c:pt>
                <c:pt idx="2">
                  <c:v>2018年</c:v>
                </c:pt>
                <c:pt idx="3">
                  <c:v>2019年</c:v>
                </c:pt>
                <c:pt idx="4">
                  <c:v>2020年</c:v>
                </c:pt>
              </c:strCache>
            </c:strRef>
          </c:cat>
          <c:val>
            <c:numRef>
              <c:f>Sheet9!$F$4:$F$8</c:f>
              <c:numCache>
                <c:formatCode>General</c:formatCode>
                <c:ptCount val="5"/>
                <c:pt idx="0">
                  <c:v>3240</c:v>
                </c:pt>
                <c:pt idx="1">
                  <c:v>3289</c:v>
                </c:pt>
                <c:pt idx="2">
                  <c:v>3360</c:v>
                </c:pt>
                <c:pt idx="3">
                  <c:v>3400</c:v>
                </c:pt>
                <c:pt idx="4">
                  <c:v>3470</c:v>
                </c:pt>
              </c:numCache>
            </c:numRef>
          </c:val>
          <c:smooth val="0"/>
          <c:extLst>
            <c:ext xmlns:c16="http://schemas.microsoft.com/office/drawing/2014/chart" uri="{C3380CC4-5D6E-409C-BE32-E72D297353CC}">
              <c16:uniqueId val="{00000001-D2E4-434A-98FC-61D4737FBB07}"/>
            </c:ext>
          </c:extLst>
        </c:ser>
        <c:dLbls>
          <c:showLegendKey val="0"/>
          <c:showVal val="0"/>
          <c:showCatName val="0"/>
          <c:showSerName val="0"/>
          <c:showPercent val="0"/>
          <c:showBubbleSize val="0"/>
        </c:dLbls>
        <c:marker val="1"/>
        <c:smooth val="0"/>
        <c:axId val="348967968"/>
        <c:axId val="348960768"/>
      </c:lineChart>
      <c:catAx>
        <c:axId val="512738448"/>
        <c:scaling>
          <c:orientation val="minMax"/>
        </c:scaling>
        <c:delete val="0"/>
        <c:axPos val="b"/>
        <c:numFmt formatCode="General"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ja-JP"/>
          </a:p>
        </c:txPr>
        <c:crossAx val="512738928"/>
        <c:crosses val="autoZero"/>
        <c:auto val="1"/>
        <c:lblAlgn val="ctr"/>
        <c:lblOffset val="100"/>
        <c:noMultiLvlLbl val="0"/>
      </c:catAx>
      <c:valAx>
        <c:axId val="512738928"/>
        <c:scaling>
          <c:orientation val="minMax"/>
          <c:min val="1800"/>
        </c:scaling>
        <c:delete val="0"/>
        <c:axPos val="l"/>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ja-JP"/>
          </a:p>
        </c:txPr>
        <c:crossAx val="512738448"/>
        <c:crosses val="autoZero"/>
        <c:crossBetween val="between"/>
        <c:majorUnit val="50"/>
      </c:valAx>
      <c:valAx>
        <c:axId val="348960768"/>
        <c:scaling>
          <c:orientation val="minMax"/>
          <c:min val="2000"/>
        </c:scaling>
        <c:delete val="0"/>
        <c:axPos val="r"/>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ja-JP"/>
          </a:p>
        </c:txPr>
        <c:crossAx val="348967968"/>
        <c:crosses val="max"/>
        <c:crossBetween val="between"/>
      </c:valAx>
      <c:catAx>
        <c:axId val="348967968"/>
        <c:scaling>
          <c:orientation val="minMax"/>
        </c:scaling>
        <c:delete val="1"/>
        <c:axPos val="b"/>
        <c:numFmt formatCode="General" sourceLinked="1"/>
        <c:majorTickMark val="out"/>
        <c:minorTickMark val="none"/>
        <c:tickLblPos val="nextTo"/>
        <c:crossAx val="348960768"/>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ja-JP"/>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ja-JP"/>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ja-JP"/>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ja-JP" altLang="en-US" dirty="0"/>
              <a:t>作業工数変化</a:t>
            </a:r>
          </a:p>
        </c:rich>
      </c:tx>
      <c:layout>
        <c:manualLayout>
          <c:xMode val="edge"/>
          <c:yMode val="edge"/>
          <c:x val="0.25000448511837725"/>
          <c:y val="1.94013092064559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ja-JP"/>
        </a:p>
      </c:txPr>
    </c:title>
    <c:autoTitleDeleted val="0"/>
    <c:plotArea>
      <c:layout>
        <c:manualLayout>
          <c:layoutTarget val="inner"/>
          <c:xMode val="edge"/>
          <c:yMode val="edge"/>
          <c:x val="9.5765998417251558E-2"/>
          <c:y val="0.10879284137520145"/>
          <c:w val="0.86942449951062373"/>
          <c:h val="0.64411162627273355"/>
        </c:manualLayout>
      </c:layout>
      <c:barChart>
        <c:barDir val="col"/>
        <c:grouping val="stacked"/>
        <c:varyColors val="0"/>
        <c:ser>
          <c:idx val="0"/>
          <c:order val="0"/>
          <c:tx>
            <c:strRef>
              <c:f>Sheet11!$B$2</c:f>
              <c:strCache>
                <c:ptCount val="1"/>
                <c:pt idx="0">
                  <c:v>計画作業</c:v>
                </c:pt>
              </c:strCache>
            </c:strRef>
          </c:tx>
          <c:spPr>
            <a:solidFill>
              <a:srgbClr val="CCECFF"/>
            </a:solidFill>
            <a:ln w="19050">
              <a:solidFill>
                <a:schemeClr val="tx1"/>
              </a:solidFill>
            </a:ln>
            <a:effectLst/>
          </c:spPr>
          <c:invertIfNegative val="0"/>
          <c:cat>
            <c:strRef>
              <c:f>Sheet11!$C$1:$D$1</c:f>
              <c:strCache>
                <c:ptCount val="2"/>
                <c:pt idx="0">
                  <c:v>2016年</c:v>
                </c:pt>
                <c:pt idx="1">
                  <c:v>2020年</c:v>
                </c:pt>
              </c:strCache>
            </c:strRef>
          </c:cat>
          <c:val>
            <c:numRef>
              <c:f>Sheet11!$C$2:$D$2</c:f>
              <c:numCache>
                <c:formatCode>General</c:formatCode>
                <c:ptCount val="2"/>
                <c:pt idx="0">
                  <c:v>20</c:v>
                </c:pt>
                <c:pt idx="1">
                  <c:v>25</c:v>
                </c:pt>
              </c:numCache>
            </c:numRef>
          </c:val>
          <c:extLst>
            <c:ext xmlns:c16="http://schemas.microsoft.com/office/drawing/2014/chart" uri="{C3380CC4-5D6E-409C-BE32-E72D297353CC}">
              <c16:uniqueId val="{00000000-13AE-46E8-B727-FDA1E593139C}"/>
            </c:ext>
          </c:extLst>
        </c:ser>
        <c:ser>
          <c:idx val="1"/>
          <c:order val="1"/>
          <c:tx>
            <c:strRef>
              <c:f>Sheet11!$B$3</c:f>
              <c:strCache>
                <c:ptCount val="1"/>
                <c:pt idx="0">
                  <c:v>突発作業</c:v>
                </c:pt>
              </c:strCache>
            </c:strRef>
          </c:tx>
          <c:spPr>
            <a:solidFill>
              <a:srgbClr val="FF3300"/>
            </a:solidFill>
            <a:ln w="19050">
              <a:solidFill>
                <a:schemeClr val="tx1"/>
              </a:solidFill>
            </a:ln>
            <a:effectLst/>
          </c:spPr>
          <c:invertIfNegative val="0"/>
          <c:cat>
            <c:strRef>
              <c:f>Sheet11!$C$1:$D$1</c:f>
              <c:strCache>
                <c:ptCount val="2"/>
                <c:pt idx="0">
                  <c:v>2016年</c:v>
                </c:pt>
                <c:pt idx="1">
                  <c:v>2020年</c:v>
                </c:pt>
              </c:strCache>
            </c:strRef>
          </c:cat>
          <c:val>
            <c:numRef>
              <c:f>Sheet11!$C$3:$D$3</c:f>
              <c:numCache>
                <c:formatCode>General</c:formatCode>
                <c:ptCount val="2"/>
                <c:pt idx="0">
                  <c:v>20</c:v>
                </c:pt>
                <c:pt idx="1">
                  <c:v>35</c:v>
                </c:pt>
              </c:numCache>
            </c:numRef>
          </c:val>
          <c:extLst>
            <c:ext xmlns:c16="http://schemas.microsoft.com/office/drawing/2014/chart" uri="{C3380CC4-5D6E-409C-BE32-E72D297353CC}">
              <c16:uniqueId val="{00000001-13AE-46E8-B727-FDA1E593139C}"/>
            </c:ext>
          </c:extLst>
        </c:ser>
        <c:ser>
          <c:idx val="2"/>
          <c:order val="2"/>
          <c:tx>
            <c:strRef>
              <c:f>Sheet11!$B$4</c:f>
              <c:strCache>
                <c:ptCount val="1"/>
                <c:pt idx="0">
                  <c:v>依頼作業</c:v>
                </c:pt>
              </c:strCache>
            </c:strRef>
          </c:tx>
          <c:spPr>
            <a:solidFill>
              <a:srgbClr val="FFD685"/>
            </a:solidFill>
            <a:ln w="19050">
              <a:solidFill>
                <a:schemeClr val="tx1"/>
              </a:solidFill>
            </a:ln>
            <a:effectLst/>
          </c:spPr>
          <c:invertIfNegative val="0"/>
          <c:cat>
            <c:strRef>
              <c:f>Sheet11!$C$1:$D$1</c:f>
              <c:strCache>
                <c:ptCount val="2"/>
                <c:pt idx="0">
                  <c:v>2016年</c:v>
                </c:pt>
                <c:pt idx="1">
                  <c:v>2020年</c:v>
                </c:pt>
              </c:strCache>
            </c:strRef>
          </c:cat>
          <c:val>
            <c:numRef>
              <c:f>Sheet11!$C$4:$D$4</c:f>
              <c:numCache>
                <c:formatCode>General</c:formatCode>
                <c:ptCount val="2"/>
                <c:pt idx="0">
                  <c:v>15</c:v>
                </c:pt>
                <c:pt idx="1">
                  <c:v>15</c:v>
                </c:pt>
              </c:numCache>
            </c:numRef>
          </c:val>
          <c:extLst>
            <c:ext xmlns:c16="http://schemas.microsoft.com/office/drawing/2014/chart" uri="{C3380CC4-5D6E-409C-BE32-E72D297353CC}">
              <c16:uniqueId val="{00000002-13AE-46E8-B727-FDA1E593139C}"/>
            </c:ext>
          </c:extLst>
        </c:ser>
        <c:ser>
          <c:idx val="3"/>
          <c:order val="3"/>
          <c:tx>
            <c:strRef>
              <c:f>Sheet11!$B$5</c:f>
              <c:strCache>
                <c:ptCount val="1"/>
                <c:pt idx="0">
                  <c:v>予備品整備</c:v>
                </c:pt>
              </c:strCache>
            </c:strRef>
          </c:tx>
          <c:spPr>
            <a:solidFill>
              <a:srgbClr val="FFFF99"/>
            </a:solidFill>
            <a:ln w="19050">
              <a:solidFill>
                <a:schemeClr val="tx1"/>
              </a:solidFill>
            </a:ln>
            <a:effectLst/>
          </c:spPr>
          <c:invertIfNegative val="0"/>
          <c:cat>
            <c:strRef>
              <c:f>Sheet11!$C$1:$D$1</c:f>
              <c:strCache>
                <c:ptCount val="2"/>
                <c:pt idx="0">
                  <c:v>2016年</c:v>
                </c:pt>
                <c:pt idx="1">
                  <c:v>2020年</c:v>
                </c:pt>
              </c:strCache>
            </c:strRef>
          </c:cat>
          <c:val>
            <c:numRef>
              <c:f>Sheet11!$C$5:$D$5</c:f>
              <c:numCache>
                <c:formatCode>General</c:formatCode>
                <c:ptCount val="2"/>
                <c:pt idx="0">
                  <c:v>15</c:v>
                </c:pt>
                <c:pt idx="1">
                  <c:v>10</c:v>
                </c:pt>
              </c:numCache>
            </c:numRef>
          </c:val>
          <c:extLst>
            <c:ext xmlns:c16="http://schemas.microsoft.com/office/drawing/2014/chart" uri="{C3380CC4-5D6E-409C-BE32-E72D297353CC}">
              <c16:uniqueId val="{00000003-13AE-46E8-B727-FDA1E593139C}"/>
            </c:ext>
          </c:extLst>
        </c:ser>
        <c:ser>
          <c:idx val="4"/>
          <c:order val="4"/>
          <c:tx>
            <c:strRef>
              <c:f>Sheet11!$B$6</c:f>
              <c:strCache>
                <c:ptCount val="1"/>
                <c:pt idx="0">
                  <c:v>資料</c:v>
                </c:pt>
              </c:strCache>
            </c:strRef>
          </c:tx>
          <c:spPr>
            <a:solidFill>
              <a:srgbClr val="00FFCC"/>
            </a:solidFill>
            <a:ln w="19050">
              <a:solidFill>
                <a:schemeClr val="tx1"/>
              </a:solidFill>
            </a:ln>
            <a:effectLst/>
          </c:spPr>
          <c:invertIfNegative val="0"/>
          <c:cat>
            <c:strRef>
              <c:f>Sheet11!$C$1:$D$1</c:f>
              <c:strCache>
                <c:ptCount val="2"/>
                <c:pt idx="0">
                  <c:v>2016年</c:v>
                </c:pt>
                <c:pt idx="1">
                  <c:v>2020年</c:v>
                </c:pt>
              </c:strCache>
            </c:strRef>
          </c:cat>
          <c:val>
            <c:numRef>
              <c:f>Sheet11!$C$6:$D$6</c:f>
              <c:numCache>
                <c:formatCode>General</c:formatCode>
                <c:ptCount val="2"/>
                <c:pt idx="0">
                  <c:v>15</c:v>
                </c:pt>
                <c:pt idx="1">
                  <c:v>10</c:v>
                </c:pt>
              </c:numCache>
            </c:numRef>
          </c:val>
          <c:extLst>
            <c:ext xmlns:c16="http://schemas.microsoft.com/office/drawing/2014/chart" uri="{C3380CC4-5D6E-409C-BE32-E72D297353CC}">
              <c16:uniqueId val="{00000004-13AE-46E8-B727-FDA1E593139C}"/>
            </c:ext>
          </c:extLst>
        </c:ser>
        <c:ser>
          <c:idx val="5"/>
          <c:order val="5"/>
          <c:tx>
            <c:strRef>
              <c:f>Sheet11!$B$7</c:f>
              <c:strCache>
                <c:ptCount val="1"/>
                <c:pt idx="0">
                  <c:v>教育</c:v>
                </c:pt>
              </c:strCache>
            </c:strRef>
          </c:tx>
          <c:spPr>
            <a:solidFill>
              <a:srgbClr val="00FF00"/>
            </a:solidFill>
            <a:ln w="19050">
              <a:solidFill>
                <a:schemeClr val="tx1"/>
              </a:solidFill>
            </a:ln>
            <a:effectLst/>
          </c:spPr>
          <c:invertIfNegative val="0"/>
          <c:cat>
            <c:strRef>
              <c:f>Sheet11!$C$1:$D$1</c:f>
              <c:strCache>
                <c:ptCount val="2"/>
                <c:pt idx="0">
                  <c:v>2016年</c:v>
                </c:pt>
                <c:pt idx="1">
                  <c:v>2020年</c:v>
                </c:pt>
              </c:strCache>
            </c:strRef>
          </c:cat>
          <c:val>
            <c:numRef>
              <c:f>Sheet11!$C$7:$D$7</c:f>
              <c:numCache>
                <c:formatCode>General</c:formatCode>
                <c:ptCount val="2"/>
                <c:pt idx="0">
                  <c:v>15</c:v>
                </c:pt>
                <c:pt idx="1">
                  <c:v>5</c:v>
                </c:pt>
              </c:numCache>
            </c:numRef>
          </c:val>
          <c:extLst>
            <c:ext xmlns:c16="http://schemas.microsoft.com/office/drawing/2014/chart" uri="{C3380CC4-5D6E-409C-BE32-E72D297353CC}">
              <c16:uniqueId val="{00000005-13AE-46E8-B727-FDA1E593139C}"/>
            </c:ext>
          </c:extLst>
        </c:ser>
        <c:dLbls>
          <c:showLegendKey val="0"/>
          <c:showVal val="0"/>
          <c:showCatName val="0"/>
          <c:showSerName val="0"/>
          <c:showPercent val="0"/>
          <c:showBubbleSize val="0"/>
        </c:dLbls>
        <c:gapWidth val="150"/>
        <c:overlap val="100"/>
        <c:axId val="938655759"/>
        <c:axId val="938661519"/>
      </c:barChart>
      <c:catAx>
        <c:axId val="938655759"/>
        <c:scaling>
          <c:orientation val="minMax"/>
        </c:scaling>
        <c:delete val="0"/>
        <c:axPos val="b"/>
        <c:numFmt formatCode="General" sourceLinked="1"/>
        <c:majorTickMark val="in"/>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ja-JP"/>
          </a:p>
        </c:txPr>
        <c:crossAx val="938661519"/>
        <c:crosses val="autoZero"/>
        <c:auto val="1"/>
        <c:lblAlgn val="ctr"/>
        <c:lblOffset val="100"/>
        <c:noMultiLvlLbl val="0"/>
      </c:catAx>
      <c:valAx>
        <c:axId val="938661519"/>
        <c:scaling>
          <c:orientation val="minMax"/>
        </c:scaling>
        <c:delete val="0"/>
        <c:axPos val="l"/>
        <c:numFmt formatCode="General" sourceLinked="1"/>
        <c:majorTickMark val="in"/>
        <c:minorTickMark val="none"/>
        <c:tickLblPos val="nextTo"/>
        <c:spPr>
          <a:noFill/>
          <a:ln>
            <a:solidFill>
              <a:schemeClr val="lt1">
                <a:shade val="50000"/>
              </a:schemeClr>
            </a:solid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ja-JP"/>
          </a:p>
        </c:txPr>
        <c:crossAx val="93865575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ja-JP"/>
        </a:p>
      </c:txPr>
    </c:legend>
    <c:plotVisOnly val="1"/>
    <c:dispBlanksAs val="gap"/>
    <c:showDLblsOverMax val="0"/>
  </c:chart>
  <c:spPr>
    <a:noFill/>
    <a:ln>
      <a:noFill/>
    </a:ln>
    <a:effectLst/>
  </c:spPr>
  <c:txPr>
    <a:bodyPr/>
    <a:lstStyle/>
    <a:p>
      <a:pPr>
        <a:defRPr/>
      </a:pPr>
      <a:endParaRPr lang="ja-JP"/>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ja-JP"/>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7595551780408445"/>
          <c:y val="0.14447369374188787"/>
          <c:w val="0.46411543639529151"/>
          <c:h val="0.72849886147662346"/>
        </c:manualLayout>
      </c:layout>
      <c:radarChart>
        <c:radarStyle val="marker"/>
        <c:varyColors val="0"/>
        <c:ser>
          <c:idx val="2"/>
          <c:order val="2"/>
          <c:spPr>
            <a:ln w="50800" cap="rnd">
              <a:solidFill>
                <a:srgbClr val="FF0000"/>
              </a:solidFill>
              <a:round/>
            </a:ln>
            <a:effectLst/>
          </c:spPr>
          <c:marker>
            <c:symbol val="none"/>
          </c:marker>
          <c:dLbls>
            <c:delete val="1"/>
          </c:dLbls>
          <c:cat>
            <c:strRef>
              <c:f>レーダーチャート!$B$35:$B$44</c:f>
              <c:strCache>
                <c:ptCount val="10"/>
                <c:pt idx="0">
                  <c:v>チームワーク</c:v>
                </c:pt>
                <c:pt idx="1">
                  <c:v>改善技能・改善能力</c:v>
                </c:pt>
                <c:pt idx="2">
                  <c:v>専門技能習得
多能工の育成等</c:v>
                </c:pt>
                <c:pt idx="3">
                  <c:v>QC手法の使い方と
活動結果のまとめ・発表</c:v>
                </c:pt>
                <c:pt idx="4">
                  <c:v>QCサークル活動の
運営の仕方</c:v>
                </c:pt>
                <c:pt idx="5">
                  <c:v>QCの基本的な考え方
問題解決のステップ</c:v>
                </c:pt>
                <c:pt idx="6">
                  <c:v>職場の５Sとルール順守</c:v>
                </c:pt>
                <c:pt idx="7">
                  <c:v>QCや仕事の知識・技能を向上
させようとする意識</c:v>
                </c:pt>
                <c:pt idx="8">
                  <c:v>関連部署との連携</c:v>
                </c:pt>
                <c:pt idx="9">
                  <c:v>QCサークル会合
実施状況</c:v>
                </c:pt>
              </c:strCache>
            </c:strRef>
          </c:cat>
          <c:val>
            <c:numRef>
              <c:f>レーダーチャート!$E$35:$E$44</c:f>
              <c:numCache>
                <c:formatCode>General</c:formatCode>
                <c:ptCount val="10"/>
                <c:pt idx="0">
                  <c:v>3</c:v>
                </c:pt>
                <c:pt idx="1">
                  <c:v>4</c:v>
                </c:pt>
                <c:pt idx="2">
                  <c:v>3</c:v>
                </c:pt>
                <c:pt idx="3">
                  <c:v>2</c:v>
                </c:pt>
                <c:pt idx="4">
                  <c:v>3</c:v>
                </c:pt>
                <c:pt idx="5">
                  <c:v>3</c:v>
                </c:pt>
                <c:pt idx="6">
                  <c:v>4</c:v>
                </c:pt>
                <c:pt idx="7">
                  <c:v>3</c:v>
                </c:pt>
                <c:pt idx="8">
                  <c:v>3</c:v>
                </c:pt>
                <c:pt idx="9">
                  <c:v>3</c:v>
                </c:pt>
              </c:numCache>
            </c:numRef>
          </c:val>
          <c:extLst>
            <c:ext xmlns:c16="http://schemas.microsoft.com/office/drawing/2014/chart" uri="{C3380CC4-5D6E-409C-BE32-E72D297353CC}">
              <c16:uniqueId val="{00000000-3DF3-4DED-8B71-AE300A854E72}"/>
            </c:ext>
          </c:extLst>
        </c:ser>
        <c:dLbls>
          <c:showLegendKey val="0"/>
          <c:showVal val="1"/>
          <c:showCatName val="0"/>
          <c:showSerName val="0"/>
          <c:showPercent val="0"/>
          <c:showBubbleSize val="0"/>
        </c:dLbls>
        <c:axId val="275198720"/>
        <c:axId val="275200256"/>
        <c:extLst>
          <c:ext xmlns:c15="http://schemas.microsoft.com/office/drawing/2012/chart" uri="{02D57815-91ED-43cb-92C2-25804820EDAC}">
            <c15:filteredRadarSeries>
              <c15:ser>
                <c:idx val="0"/>
                <c:order val="0"/>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ja-JP"/>
                    </a:p>
                  </c:txPr>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uri="{02D57815-91ED-43cb-92C2-25804820EDAC}">
                        <c15:formulaRef>
                          <c15:sqref>レーダーチャート!$B$35:$B$44</c15:sqref>
                        </c15:formulaRef>
                      </c:ext>
                    </c:extLst>
                    <c:strCache>
                      <c:ptCount val="10"/>
                      <c:pt idx="0">
                        <c:v>チームワーク</c:v>
                      </c:pt>
                      <c:pt idx="1">
                        <c:v>改善技能・改善能力</c:v>
                      </c:pt>
                      <c:pt idx="2">
                        <c:v>専門技能習得
多能工の育成等</c:v>
                      </c:pt>
                      <c:pt idx="3">
                        <c:v>QC手法の使い方と
活動結果のまとめ・発表</c:v>
                      </c:pt>
                      <c:pt idx="4">
                        <c:v>QCサークル活動の
運営の仕方</c:v>
                      </c:pt>
                      <c:pt idx="5">
                        <c:v>QCの基本的な考え方
問題解決のステップ</c:v>
                      </c:pt>
                      <c:pt idx="6">
                        <c:v>職場の５Sとルール順守</c:v>
                      </c:pt>
                      <c:pt idx="7">
                        <c:v>QCや仕事の知識・技能を向上
させようとする意識</c:v>
                      </c:pt>
                      <c:pt idx="8">
                        <c:v>関連部署との連携</c:v>
                      </c:pt>
                      <c:pt idx="9">
                        <c:v>QCサークル会合
実施状況</c:v>
                      </c:pt>
                    </c:strCache>
                  </c:strRef>
                </c:cat>
                <c:val>
                  <c:numRef>
                    <c:extLst>
                      <c:ext uri="{02D57815-91ED-43cb-92C2-25804820EDAC}">
                        <c15:formulaRef>
                          <c15:sqref>レーダーチャート!$C$35:$C$44</c15:sqref>
                        </c15:formulaRef>
                      </c:ext>
                    </c:extLst>
                    <c:numCache>
                      <c:formatCode>General</c:formatCode>
                      <c:ptCount val="10"/>
                    </c:numCache>
                  </c:numRef>
                </c:val>
                <c:extLst>
                  <c:ext xmlns:c16="http://schemas.microsoft.com/office/drawing/2014/chart" uri="{C3380CC4-5D6E-409C-BE32-E72D297353CC}">
                    <c16:uniqueId val="{00000001-3DF3-4DED-8B71-AE300A854E72}"/>
                  </c:ext>
                </c:extLst>
              </c15:ser>
            </c15:filteredRadarSeries>
            <c15:filteredRadarSeries>
              <c15:ser>
                <c:idx val="1"/>
                <c:order val="1"/>
                <c:spPr>
                  <a:ln w="2857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ja-JP"/>
                    </a:p>
                  </c:txP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xmlns:c15="http://schemas.microsoft.com/office/drawing/2012/chart">
                      <c:ext xmlns:c15="http://schemas.microsoft.com/office/drawing/2012/chart" uri="{02D57815-91ED-43cb-92C2-25804820EDAC}">
                        <c15:formulaRef>
                          <c15:sqref>レーダーチャート!$B$35:$B$44</c15:sqref>
                        </c15:formulaRef>
                      </c:ext>
                    </c:extLst>
                    <c:strCache>
                      <c:ptCount val="10"/>
                      <c:pt idx="0">
                        <c:v>チームワーク</c:v>
                      </c:pt>
                      <c:pt idx="1">
                        <c:v>改善技能・改善能力</c:v>
                      </c:pt>
                      <c:pt idx="2">
                        <c:v>専門技能習得
多能工の育成等</c:v>
                      </c:pt>
                      <c:pt idx="3">
                        <c:v>QC手法の使い方と
活動結果のまとめ・発表</c:v>
                      </c:pt>
                      <c:pt idx="4">
                        <c:v>QCサークル活動の
運営の仕方</c:v>
                      </c:pt>
                      <c:pt idx="5">
                        <c:v>QCの基本的な考え方
問題解決のステップ</c:v>
                      </c:pt>
                      <c:pt idx="6">
                        <c:v>職場の５Sとルール順守</c:v>
                      </c:pt>
                      <c:pt idx="7">
                        <c:v>QCや仕事の知識・技能を向上
させようとする意識</c:v>
                      </c:pt>
                      <c:pt idx="8">
                        <c:v>関連部署との連携</c:v>
                      </c:pt>
                      <c:pt idx="9">
                        <c:v>QCサークル会合
実施状況</c:v>
                      </c:pt>
                    </c:strCache>
                  </c:strRef>
                </c:cat>
                <c:val>
                  <c:numRef>
                    <c:extLst xmlns:c15="http://schemas.microsoft.com/office/drawing/2012/chart">
                      <c:ext xmlns:c15="http://schemas.microsoft.com/office/drawing/2012/chart" uri="{02D57815-91ED-43cb-92C2-25804820EDAC}">
                        <c15:formulaRef>
                          <c15:sqref>レーダーチャート!$D$35:$D$44</c15:sqref>
                        </c15:formulaRef>
                      </c:ext>
                    </c:extLst>
                    <c:numCache>
                      <c:formatCode>General</c:formatCode>
                      <c:ptCount val="10"/>
                    </c:numCache>
                  </c:numRef>
                </c:val>
                <c:extLst xmlns:c15="http://schemas.microsoft.com/office/drawing/2012/chart">
                  <c:ext xmlns:c16="http://schemas.microsoft.com/office/drawing/2014/chart" uri="{C3380CC4-5D6E-409C-BE32-E72D297353CC}">
                    <c16:uniqueId val="{00000002-3DF3-4DED-8B71-AE300A854E72}"/>
                  </c:ext>
                </c:extLst>
              </c15:ser>
            </c15:filteredRadarSeries>
          </c:ext>
        </c:extLst>
      </c:radarChart>
      <c:catAx>
        <c:axId val="275198720"/>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b" anchorCtr="0"/>
          <a:lstStyle/>
          <a:p>
            <a:pPr>
              <a:defRPr sz="1800" b="0" i="0" u="none" strike="noStrike" kern="1200" baseline="0">
                <a:solidFill>
                  <a:schemeClr val="bg1"/>
                </a:solidFill>
                <a:latin typeface="+mn-lt"/>
                <a:ea typeface="HGP創英角ｺﾞｼｯｸUB" panose="020B0900000000000000" pitchFamily="50" charset="-128"/>
                <a:cs typeface="+mn-cs"/>
              </a:defRPr>
            </a:pPr>
            <a:endParaRPr lang="ja-JP"/>
          </a:p>
        </c:txPr>
        <c:crossAx val="275200256"/>
        <c:crosses val="autoZero"/>
        <c:auto val="1"/>
        <c:lblAlgn val="ctr"/>
        <c:lblOffset val="100"/>
        <c:noMultiLvlLbl val="0"/>
      </c:catAx>
      <c:valAx>
        <c:axId val="275200256"/>
        <c:scaling>
          <c:orientation val="minMax"/>
          <c:max val="5"/>
        </c:scaling>
        <c:delete val="0"/>
        <c:axPos val="l"/>
        <c:majorGridlines>
          <c:spPr>
            <a:ln w="38100" cap="flat" cmpd="sng" algn="ctr">
              <a:solidFill>
                <a:schemeClr val="bg1"/>
              </a:solidFill>
              <a:round/>
            </a:ln>
            <a:effectLst/>
          </c:spPr>
        </c:majorGridlines>
        <c:numFmt formatCode="General" sourceLinked="1"/>
        <c:majorTickMark val="none"/>
        <c:minorTickMark val="none"/>
        <c:tickLblPos val="nextTo"/>
        <c:spPr>
          <a:noFill/>
          <a:ln w="50800">
            <a:solidFill>
              <a:schemeClr val="bg1"/>
            </a:solidFill>
          </a:ln>
          <a:effectLst/>
        </c:spPr>
        <c:txPr>
          <a:bodyPr rot="-60000000" spcFirstLastPara="1" vertOverflow="ellipsis" vert="horz" wrap="square" anchor="ctr" anchorCtr="1"/>
          <a:lstStyle/>
          <a:p>
            <a:pPr>
              <a:defRPr sz="1800" b="1" i="0" u="none" strike="noStrike" kern="1200" baseline="0">
                <a:solidFill>
                  <a:schemeClr val="bg1"/>
                </a:solidFill>
                <a:latin typeface="+mn-lt"/>
                <a:ea typeface="+mn-ea"/>
                <a:cs typeface="+mn-cs"/>
              </a:defRPr>
            </a:pPr>
            <a:endParaRPr lang="ja-JP"/>
          </a:p>
        </c:txPr>
        <c:crossAx val="275198720"/>
        <c:crosses val="autoZero"/>
        <c:crossBetween val="between"/>
        <c:majorUnit val="1"/>
      </c:valAx>
      <c:spPr>
        <a:noFill/>
        <a:ln>
          <a:noFill/>
        </a:ln>
        <a:effectLst/>
      </c:spPr>
    </c:plotArea>
    <c:plotVisOnly val="1"/>
    <c:dispBlanksAs val="gap"/>
    <c:showDLblsOverMax val="0"/>
  </c:chart>
  <c:spPr>
    <a:noFill/>
    <a:ln>
      <a:noFill/>
    </a:ln>
    <a:effectLst/>
  </c:spPr>
  <c:txPr>
    <a:bodyPr/>
    <a:lstStyle/>
    <a:p>
      <a:pPr>
        <a:defRPr/>
      </a:pPr>
      <a:endParaRPr lang="ja-JP"/>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ja-JP"/>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ja-JP" altLang="en-US"/>
              <a:t>出動件数と修理時間</a:t>
            </a:r>
            <a:endParaRPr lang="en-US" altLang="ja-JP"/>
          </a:p>
        </c:rich>
      </c:tx>
      <c:layout>
        <c:manualLayout>
          <c:xMode val="edge"/>
          <c:yMode val="edge"/>
          <c:x val="0.35462796281640258"/>
          <c:y val="1.4287357572904195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ja-JP"/>
        </a:p>
      </c:txPr>
    </c:title>
    <c:autoTitleDeleted val="0"/>
    <c:plotArea>
      <c:layout/>
      <c:barChart>
        <c:barDir val="col"/>
        <c:grouping val="clustered"/>
        <c:varyColors val="0"/>
        <c:ser>
          <c:idx val="0"/>
          <c:order val="0"/>
          <c:tx>
            <c:strRef>
              <c:f>Sheet9!$E$17</c:f>
              <c:strCache>
                <c:ptCount val="1"/>
                <c:pt idx="0">
                  <c:v>出動件数</c:v>
                </c:pt>
              </c:strCache>
            </c:strRef>
          </c:tx>
          <c:spPr>
            <a:solidFill>
              <a:schemeClr val="accent1"/>
            </a:solidFill>
            <a:ln w="19050">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ja-JP"/>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Sheet9!$D$18:$D$26</c:f>
              <c:strCache>
                <c:ptCount val="9"/>
                <c:pt idx="0">
                  <c:v>2016年</c:v>
                </c:pt>
                <c:pt idx="1">
                  <c:v>2017年</c:v>
                </c:pt>
                <c:pt idx="2">
                  <c:v>2018年</c:v>
                </c:pt>
                <c:pt idx="3">
                  <c:v>2019年</c:v>
                </c:pt>
                <c:pt idx="4">
                  <c:v>2020年</c:v>
                </c:pt>
                <c:pt idx="5">
                  <c:v>2021年</c:v>
                </c:pt>
                <c:pt idx="6">
                  <c:v>2022年</c:v>
                </c:pt>
                <c:pt idx="7">
                  <c:v>2023年</c:v>
                </c:pt>
                <c:pt idx="8">
                  <c:v>2024年</c:v>
                </c:pt>
              </c:strCache>
            </c:strRef>
          </c:cat>
          <c:val>
            <c:numRef>
              <c:f>Sheet9!$E$18:$E$26</c:f>
              <c:numCache>
                <c:formatCode>General</c:formatCode>
                <c:ptCount val="9"/>
                <c:pt idx="0">
                  <c:v>1912</c:v>
                </c:pt>
                <c:pt idx="1">
                  <c:v>1900</c:v>
                </c:pt>
                <c:pt idx="2">
                  <c:v>1895</c:v>
                </c:pt>
                <c:pt idx="3">
                  <c:v>1910</c:v>
                </c:pt>
                <c:pt idx="4">
                  <c:v>1900</c:v>
                </c:pt>
                <c:pt idx="5">
                  <c:v>1880</c:v>
                </c:pt>
                <c:pt idx="6">
                  <c:v>1875</c:v>
                </c:pt>
                <c:pt idx="7">
                  <c:v>1850</c:v>
                </c:pt>
                <c:pt idx="8">
                  <c:v>1840</c:v>
                </c:pt>
              </c:numCache>
            </c:numRef>
          </c:val>
          <c:extLst>
            <c:ext xmlns:c16="http://schemas.microsoft.com/office/drawing/2014/chart" uri="{C3380CC4-5D6E-409C-BE32-E72D297353CC}">
              <c16:uniqueId val="{00000000-D872-49E8-B8BC-6D52A164506B}"/>
            </c:ext>
          </c:extLst>
        </c:ser>
        <c:dLbls>
          <c:showLegendKey val="0"/>
          <c:showVal val="0"/>
          <c:showCatName val="0"/>
          <c:showSerName val="0"/>
          <c:showPercent val="0"/>
          <c:showBubbleSize val="0"/>
        </c:dLbls>
        <c:gapWidth val="150"/>
        <c:axId val="512738448"/>
        <c:axId val="512738928"/>
      </c:barChart>
      <c:lineChart>
        <c:grouping val="standard"/>
        <c:varyColors val="0"/>
        <c:ser>
          <c:idx val="1"/>
          <c:order val="1"/>
          <c:tx>
            <c:strRef>
              <c:f>Sheet9!$F$17</c:f>
              <c:strCache>
                <c:ptCount val="1"/>
                <c:pt idx="0">
                  <c:v>修復時間</c:v>
                </c:pt>
              </c:strCache>
            </c:strRef>
          </c:tx>
          <c:spPr>
            <a:ln w="2857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ja-JP"/>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Sheet9!$D$18:$D$26</c:f>
              <c:strCache>
                <c:ptCount val="9"/>
                <c:pt idx="0">
                  <c:v>2016年</c:v>
                </c:pt>
                <c:pt idx="1">
                  <c:v>2017年</c:v>
                </c:pt>
                <c:pt idx="2">
                  <c:v>2018年</c:v>
                </c:pt>
                <c:pt idx="3">
                  <c:v>2019年</c:v>
                </c:pt>
                <c:pt idx="4">
                  <c:v>2020年</c:v>
                </c:pt>
                <c:pt idx="5">
                  <c:v>2021年</c:v>
                </c:pt>
                <c:pt idx="6">
                  <c:v>2022年</c:v>
                </c:pt>
                <c:pt idx="7">
                  <c:v>2023年</c:v>
                </c:pt>
                <c:pt idx="8">
                  <c:v>2024年</c:v>
                </c:pt>
              </c:strCache>
            </c:strRef>
          </c:cat>
          <c:val>
            <c:numRef>
              <c:f>Sheet9!$F$18:$F$26</c:f>
              <c:numCache>
                <c:formatCode>General</c:formatCode>
                <c:ptCount val="9"/>
                <c:pt idx="0">
                  <c:v>3240</c:v>
                </c:pt>
                <c:pt idx="1">
                  <c:v>3289</c:v>
                </c:pt>
                <c:pt idx="2">
                  <c:v>3360</c:v>
                </c:pt>
                <c:pt idx="3">
                  <c:v>3400</c:v>
                </c:pt>
                <c:pt idx="4">
                  <c:v>3470</c:v>
                </c:pt>
                <c:pt idx="5">
                  <c:v>3400</c:v>
                </c:pt>
                <c:pt idx="6">
                  <c:v>3330</c:v>
                </c:pt>
                <c:pt idx="7">
                  <c:v>3290</c:v>
                </c:pt>
                <c:pt idx="8">
                  <c:v>3200</c:v>
                </c:pt>
              </c:numCache>
            </c:numRef>
          </c:val>
          <c:smooth val="0"/>
          <c:extLst>
            <c:ext xmlns:c16="http://schemas.microsoft.com/office/drawing/2014/chart" uri="{C3380CC4-5D6E-409C-BE32-E72D297353CC}">
              <c16:uniqueId val="{00000001-D872-49E8-B8BC-6D52A164506B}"/>
            </c:ext>
          </c:extLst>
        </c:ser>
        <c:dLbls>
          <c:showLegendKey val="0"/>
          <c:showVal val="0"/>
          <c:showCatName val="0"/>
          <c:showSerName val="0"/>
          <c:showPercent val="0"/>
          <c:showBubbleSize val="0"/>
        </c:dLbls>
        <c:marker val="1"/>
        <c:smooth val="0"/>
        <c:axId val="348967968"/>
        <c:axId val="348960768"/>
      </c:lineChart>
      <c:catAx>
        <c:axId val="512738448"/>
        <c:scaling>
          <c:orientation val="minMax"/>
        </c:scaling>
        <c:delete val="0"/>
        <c:axPos val="b"/>
        <c:numFmt formatCode="General" sourceLinked="1"/>
        <c:majorTickMark val="in"/>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ja-JP"/>
          </a:p>
        </c:txPr>
        <c:crossAx val="512738928"/>
        <c:crosses val="autoZero"/>
        <c:auto val="1"/>
        <c:lblAlgn val="ctr"/>
        <c:lblOffset val="100"/>
        <c:noMultiLvlLbl val="0"/>
      </c:catAx>
      <c:valAx>
        <c:axId val="512738928"/>
        <c:scaling>
          <c:orientation val="minMax"/>
          <c:min val="1800"/>
        </c:scaling>
        <c:delete val="0"/>
        <c:axPos val="l"/>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ja-JP"/>
          </a:p>
        </c:txPr>
        <c:crossAx val="512738448"/>
        <c:crosses val="autoZero"/>
        <c:crossBetween val="between"/>
        <c:majorUnit val="50"/>
      </c:valAx>
      <c:valAx>
        <c:axId val="348960768"/>
        <c:scaling>
          <c:orientation val="minMax"/>
          <c:min val="2000"/>
        </c:scaling>
        <c:delete val="0"/>
        <c:axPos val="r"/>
        <c:numFmt formatCode="General" sourceLinked="1"/>
        <c:majorTickMark val="in"/>
        <c:minorTickMark val="none"/>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ja-JP"/>
          </a:p>
        </c:txPr>
        <c:crossAx val="348967968"/>
        <c:crosses val="max"/>
        <c:crossBetween val="between"/>
      </c:valAx>
      <c:catAx>
        <c:axId val="348967968"/>
        <c:scaling>
          <c:orientation val="minMax"/>
        </c:scaling>
        <c:delete val="1"/>
        <c:axPos val="b"/>
        <c:numFmt formatCode="General" sourceLinked="1"/>
        <c:majorTickMark val="out"/>
        <c:minorTickMark val="none"/>
        <c:tickLblPos val="nextTo"/>
        <c:crossAx val="348960768"/>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ja-JP"/>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ja-JP"/>
    </a:p>
  </c:txPr>
  <c:externalData r:id="rId3">
    <c:autoUpdate val="0"/>
  </c:externalData>
  <c:userShapes r:id="rId4"/>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ja-JP"/>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ja-JP" altLang="en-US"/>
              <a:t>作業工数</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ja-JP"/>
        </a:p>
      </c:txPr>
    </c:title>
    <c:autoTitleDeleted val="0"/>
    <c:plotArea>
      <c:layout>
        <c:manualLayout>
          <c:layoutTarget val="inner"/>
          <c:xMode val="edge"/>
          <c:yMode val="edge"/>
          <c:x val="6.9904098526145764E-2"/>
          <c:y val="2.6817199349852754E-2"/>
          <c:w val="0.88538167104111987"/>
          <c:h val="0.77011908183929279"/>
        </c:manualLayout>
      </c:layout>
      <c:barChart>
        <c:barDir val="col"/>
        <c:grouping val="stacked"/>
        <c:varyColors val="0"/>
        <c:ser>
          <c:idx val="0"/>
          <c:order val="0"/>
          <c:tx>
            <c:v>計画作業</c:v>
          </c:tx>
          <c:spPr>
            <a:solidFill>
              <a:schemeClr val="accent1"/>
            </a:solidFill>
            <a:ln w="19050">
              <a:solidFill>
                <a:schemeClr val="tx1">
                  <a:alpha val="98000"/>
                </a:schemeClr>
              </a:solidFill>
            </a:ln>
            <a:effectLst/>
          </c:spPr>
          <c:invertIfNegative val="0"/>
          <c:cat>
            <c:strRef>
              <c:f>Sheet11!$C$12:$E$12</c:f>
              <c:strCache>
                <c:ptCount val="3"/>
                <c:pt idx="0">
                  <c:v>2016年</c:v>
                </c:pt>
                <c:pt idx="1">
                  <c:v>2020年</c:v>
                </c:pt>
                <c:pt idx="2">
                  <c:v>2024年</c:v>
                </c:pt>
              </c:strCache>
            </c:strRef>
          </c:cat>
          <c:val>
            <c:numRef>
              <c:f>Sheet11!$C$13:$E$13</c:f>
              <c:numCache>
                <c:formatCode>General</c:formatCode>
                <c:ptCount val="3"/>
                <c:pt idx="0">
                  <c:v>20</c:v>
                </c:pt>
                <c:pt idx="1">
                  <c:v>25</c:v>
                </c:pt>
                <c:pt idx="2">
                  <c:v>20</c:v>
                </c:pt>
              </c:numCache>
            </c:numRef>
          </c:val>
          <c:extLst>
            <c:ext xmlns:c16="http://schemas.microsoft.com/office/drawing/2014/chart" uri="{C3380CC4-5D6E-409C-BE32-E72D297353CC}">
              <c16:uniqueId val="{00000000-3526-47CC-B69D-2CCA16843C50}"/>
            </c:ext>
          </c:extLst>
        </c:ser>
        <c:ser>
          <c:idx val="1"/>
          <c:order val="1"/>
          <c:tx>
            <c:v>突発作業</c:v>
          </c:tx>
          <c:spPr>
            <a:solidFill>
              <a:schemeClr val="accent2"/>
            </a:solidFill>
            <a:ln w="28575">
              <a:solidFill>
                <a:srgbClr val="FF0000"/>
              </a:solidFill>
            </a:ln>
            <a:effectLst/>
          </c:spPr>
          <c:invertIfNegative val="0"/>
          <c:cat>
            <c:strRef>
              <c:f>Sheet11!$C$12:$E$12</c:f>
              <c:strCache>
                <c:ptCount val="3"/>
                <c:pt idx="0">
                  <c:v>2016年</c:v>
                </c:pt>
                <c:pt idx="1">
                  <c:v>2020年</c:v>
                </c:pt>
                <c:pt idx="2">
                  <c:v>2024年</c:v>
                </c:pt>
              </c:strCache>
            </c:strRef>
          </c:cat>
          <c:val>
            <c:numRef>
              <c:f>Sheet11!$C$14:$E$14</c:f>
              <c:numCache>
                <c:formatCode>General</c:formatCode>
                <c:ptCount val="3"/>
                <c:pt idx="0">
                  <c:v>20</c:v>
                </c:pt>
                <c:pt idx="1">
                  <c:v>35</c:v>
                </c:pt>
                <c:pt idx="2">
                  <c:v>20</c:v>
                </c:pt>
              </c:numCache>
            </c:numRef>
          </c:val>
          <c:extLst>
            <c:ext xmlns:c16="http://schemas.microsoft.com/office/drawing/2014/chart" uri="{C3380CC4-5D6E-409C-BE32-E72D297353CC}">
              <c16:uniqueId val="{00000001-3526-47CC-B69D-2CCA16843C50}"/>
            </c:ext>
          </c:extLst>
        </c:ser>
        <c:ser>
          <c:idx val="2"/>
          <c:order val="2"/>
          <c:tx>
            <c:v>依頼作業</c:v>
          </c:tx>
          <c:spPr>
            <a:solidFill>
              <a:schemeClr val="accent3"/>
            </a:solidFill>
            <a:ln w="19050">
              <a:solidFill>
                <a:schemeClr val="tx1"/>
              </a:solidFill>
            </a:ln>
            <a:effectLst/>
          </c:spPr>
          <c:invertIfNegative val="0"/>
          <c:cat>
            <c:strRef>
              <c:f>Sheet11!$C$12:$E$12</c:f>
              <c:strCache>
                <c:ptCount val="3"/>
                <c:pt idx="0">
                  <c:v>2016年</c:v>
                </c:pt>
                <c:pt idx="1">
                  <c:v>2020年</c:v>
                </c:pt>
                <c:pt idx="2">
                  <c:v>2024年</c:v>
                </c:pt>
              </c:strCache>
            </c:strRef>
          </c:cat>
          <c:val>
            <c:numRef>
              <c:f>Sheet11!$C$15:$E$15</c:f>
              <c:numCache>
                <c:formatCode>General</c:formatCode>
                <c:ptCount val="3"/>
                <c:pt idx="0">
                  <c:v>15</c:v>
                </c:pt>
                <c:pt idx="1">
                  <c:v>15</c:v>
                </c:pt>
                <c:pt idx="2">
                  <c:v>15</c:v>
                </c:pt>
              </c:numCache>
            </c:numRef>
          </c:val>
          <c:extLst>
            <c:ext xmlns:c16="http://schemas.microsoft.com/office/drawing/2014/chart" uri="{C3380CC4-5D6E-409C-BE32-E72D297353CC}">
              <c16:uniqueId val="{00000002-3526-47CC-B69D-2CCA16843C50}"/>
            </c:ext>
          </c:extLst>
        </c:ser>
        <c:ser>
          <c:idx val="3"/>
          <c:order val="3"/>
          <c:tx>
            <c:v>予備品整備</c:v>
          </c:tx>
          <c:spPr>
            <a:solidFill>
              <a:schemeClr val="accent4"/>
            </a:solidFill>
            <a:ln w="19050">
              <a:solidFill>
                <a:schemeClr val="tx1"/>
              </a:solidFill>
            </a:ln>
            <a:effectLst/>
          </c:spPr>
          <c:invertIfNegative val="0"/>
          <c:cat>
            <c:strRef>
              <c:f>Sheet11!$C$12:$E$12</c:f>
              <c:strCache>
                <c:ptCount val="3"/>
                <c:pt idx="0">
                  <c:v>2016年</c:v>
                </c:pt>
                <c:pt idx="1">
                  <c:v>2020年</c:v>
                </c:pt>
                <c:pt idx="2">
                  <c:v>2024年</c:v>
                </c:pt>
              </c:strCache>
            </c:strRef>
          </c:cat>
          <c:val>
            <c:numRef>
              <c:f>Sheet11!$C$16:$E$16</c:f>
              <c:numCache>
                <c:formatCode>General</c:formatCode>
                <c:ptCount val="3"/>
                <c:pt idx="0">
                  <c:v>15</c:v>
                </c:pt>
                <c:pt idx="1">
                  <c:v>10</c:v>
                </c:pt>
                <c:pt idx="2">
                  <c:v>15</c:v>
                </c:pt>
              </c:numCache>
            </c:numRef>
          </c:val>
          <c:extLst>
            <c:ext xmlns:c16="http://schemas.microsoft.com/office/drawing/2014/chart" uri="{C3380CC4-5D6E-409C-BE32-E72D297353CC}">
              <c16:uniqueId val="{00000003-3526-47CC-B69D-2CCA16843C50}"/>
            </c:ext>
          </c:extLst>
        </c:ser>
        <c:ser>
          <c:idx val="4"/>
          <c:order val="4"/>
          <c:tx>
            <c:v>資料</c:v>
          </c:tx>
          <c:spPr>
            <a:solidFill>
              <a:schemeClr val="accent5"/>
            </a:solidFill>
            <a:ln w="19050">
              <a:solidFill>
                <a:schemeClr val="tx1"/>
              </a:solidFill>
            </a:ln>
            <a:effectLst/>
          </c:spPr>
          <c:invertIfNegative val="0"/>
          <c:cat>
            <c:strRef>
              <c:f>Sheet11!$C$12:$E$12</c:f>
              <c:strCache>
                <c:ptCount val="3"/>
                <c:pt idx="0">
                  <c:v>2016年</c:v>
                </c:pt>
                <c:pt idx="1">
                  <c:v>2020年</c:v>
                </c:pt>
                <c:pt idx="2">
                  <c:v>2024年</c:v>
                </c:pt>
              </c:strCache>
            </c:strRef>
          </c:cat>
          <c:val>
            <c:numRef>
              <c:f>Sheet11!$C$17:$E$17</c:f>
              <c:numCache>
                <c:formatCode>General</c:formatCode>
                <c:ptCount val="3"/>
                <c:pt idx="0">
                  <c:v>15</c:v>
                </c:pt>
                <c:pt idx="1">
                  <c:v>10</c:v>
                </c:pt>
                <c:pt idx="2">
                  <c:v>15</c:v>
                </c:pt>
              </c:numCache>
            </c:numRef>
          </c:val>
          <c:extLst>
            <c:ext xmlns:c16="http://schemas.microsoft.com/office/drawing/2014/chart" uri="{C3380CC4-5D6E-409C-BE32-E72D297353CC}">
              <c16:uniqueId val="{00000004-3526-47CC-B69D-2CCA16843C50}"/>
            </c:ext>
          </c:extLst>
        </c:ser>
        <c:ser>
          <c:idx val="5"/>
          <c:order val="5"/>
          <c:tx>
            <c:v>教育</c:v>
          </c:tx>
          <c:spPr>
            <a:solidFill>
              <a:schemeClr val="accent6"/>
            </a:solidFill>
            <a:ln w="28575">
              <a:solidFill>
                <a:srgbClr val="FF0000"/>
              </a:solidFill>
            </a:ln>
            <a:effectLst/>
          </c:spPr>
          <c:invertIfNegative val="0"/>
          <c:cat>
            <c:strRef>
              <c:f>Sheet11!$C$12:$E$12</c:f>
              <c:strCache>
                <c:ptCount val="3"/>
                <c:pt idx="0">
                  <c:v>2016年</c:v>
                </c:pt>
                <c:pt idx="1">
                  <c:v>2020年</c:v>
                </c:pt>
                <c:pt idx="2">
                  <c:v>2024年</c:v>
                </c:pt>
              </c:strCache>
            </c:strRef>
          </c:cat>
          <c:val>
            <c:numRef>
              <c:f>Sheet11!$C$18:$E$18</c:f>
              <c:numCache>
                <c:formatCode>General</c:formatCode>
                <c:ptCount val="3"/>
                <c:pt idx="0">
                  <c:v>15</c:v>
                </c:pt>
                <c:pt idx="1">
                  <c:v>5</c:v>
                </c:pt>
                <c:pt idx="2">
                  <c:v>15</c:v>
                </c:pt>
              </c:numCache>
            </c:numRef>
          </c:val>
          <c:extLst>
            <c:ext xmlns:c16="http://schemas.microsoft.com/office/drawing/2014/chart" uri="{C3380CC4-5D6E-409C-BE32-E72D297353CC}">
              <c16:uniqueId val="{00000000-9DE8-4B03-AABA-A7C8A6D8AE64}"/>
            </c:ext>
          </c:extLst>
        </c:ser>
        <c:dLbls>
          <c:showLegendKey val="0"/>
          <c:showVal val="0"/>
          <c:showCatName val="0"/>
          <c:showSerName val="0"/>
          <c:showPercent val="0"/>
          <c:showBubbleSize val="0"/>
        </c:dLbls>
        <c:gapWidth val="150"/>
        <c:overlap val="100"/>
        <c:axId val="938655759"/>
        <c:axId val="938661519"/>
      </c:barChart>
      <c:catAx>
        <c:axId val="938655759"/>
        <c:scaling>
          <c:orientation val="minMax"/>
        </c:scaling>
        <c:delete val="0"/>
        <c:axPos val="b"/>
        <c:numFmt formatCode="General" sourceLinked="1"/>
        <c:majorTickMark val="in"/>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ja-JP"/>
          </a:p>
        </c:txPr>
        <c:crossAx val="938661519"/>
        <c:crosses val="autoZero"/>
        <c:auto val="1"/>
        <c:lblAlgn val="ctr"/>
        <c:lblOffset val="100"/>
        <c:noMultiLvlLbl val="0"/>
      </c:catAx>
      <c:valAx>
        <c:axId val="938661519"/>
        <c:scaling>
          <c:orientation val="minMax"/>
        </c:scaling>
        <c:delete val="0"/>
        <c:axPos val="l"/>
        <c:numFmt formatCode="General" sourceLinked="1"/>
        <c:majorTickMark val="in"/>
        <c:minorTickMark val="none"/>
        <c:tickLblPos val="nextTo"/>
        <c:spPr>
          <a:noFill/>
          <a:ln>
            <a:solidFill>
              <a:schemeClr val="lt1">
                <a:shade val="50000"/>
              </a:schemeClr>
            </a:solid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ja-JP"/>
          </a:p>
        </c:txPr>
        <c:crossAx val="938655759"/>
        <c:crosses val="autoZero"/>
        <c:crossBetween val="between"/>
      </c:valAx>
      <c:spPr>
        <a:noFill/>
        <a:ln>
          <a:noFill/>
        </a:ln>
        <a:effectLst/>
      </c:spPr>
    </c:plotArea>
    <c:legend>
      <c:legendPos val="b"/>
      <c:layout>
        <c:manualLayout>
          <c:xMode val="edge"/>
          <c:yMode val="edge"/>
          <c:x val="1.9214372146138126E-3"/>
          <c:y val="0.89757844205201864"/>
          <c:w val="0.9980785627853862"/>
          <c:h val="7.6236980732687087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ja-JP"/>
        </a:p>
      </c:txPr>
    </c:legend>
    <c:plotVisOnly val="1"/>
    <c:dispBlanksAs val="gap"/>
    <c:showDLblsOverMax val="0"/>
  </c:chart>
  <c:spPr>
    <a:noFill/>
    <a:ln w="19050">
      <a:noFill/>
    </a:ln>
    <a:effectLst/>
  </c:spPr>
  <c:txPr>
    <a:bodyPr/>
    <a:lstStyle/>
    <a:p>
      <a:pPr>
        <a:defRPr/>
      </a:pPr>
      <a:endParaRPr lang="ja-JP"/>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1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32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31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32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cdr:x>
      <cdr:y>0</cdr:y>
    </cdr:from>
    <cdr:to>
      <cdr:x>0.24045</cdr:x>
      <cdr:y>0.09522</cdr:y>
    </cdr:to>
    <cdr:sp macro="" textlink="">
      <cdr:nvSpPr>
        <cdr:cNvPr id="3" name="テキスト ボックス 64">
          <a:extLst xmlns:a="http://schemas.openxmlformats.org/drawingml/2006/main">
            <a:ext uri="{FF2B5EF4-FFF2-40B4-BE49-F238E27FC236}">
              <a16:creationId xmlns:a16="http://schemas.microsoft.com/office/drawing/2014/main" id="{773A163B-021B-1F70-BC4B-24569869F0C7}"/>
            </a:ext>
          </a:extLst>
        </cdr:cNvPr>
        <cdr:cNvSpPr txBox="1"/>
      </cdr:nvSpPr>
      <cdr:spPr>
        <a:xfrm xmlns:a="http://schemas.openxmlformats.org/drawingml/2006/main">
          <a:off x="0" y="0"/>
          <a:ext cx="1344415" cy="338554"/>
        </a:xfrm>
        <a:prstGeom xmlns:a="http://schemas.openxmlformats.org/drawingml/2006/main" prst="rect">
          <a:avLst/>
        </a:prstGeom>
        <a:noFill xmlns:a="http://schemas.openxmlformats.org/drawingml/2006/main"/>
        <a:ln xmlns:a="http://schemas.openxmlformats.org/drawingml/2006/main">
          <a:noFill/>
        </a:ln>
      </cdr:spPr>
      <cdr:txBody>
        <a:bodyPr xmlns:a="http://schemas.openxmlformats.org/drawingml/2006/main" vert="horz" wrap="square" rtlCol="0">
          <a:spAutoFit/>
        </a:bodyPr>
        <a:lstStyle xmlns:a="http://schemas.openxmlformats.org/drawingml/2006/main">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a:lstStyle>
        <a:p xmlns:a="http://schemas.openxmlformats.org/drawingml/2006/main">
          <a:pPr algn="ctr"/>
          <a:r>
            <a:rPr kumimoji="1" lang="ja-JP" altLang="en-US" sz="1600" dirty="0">
              <a:ln>
                <a:solidFill>
                  <a:schemeClr val="tx1"/>
                </a:solidFill>
              </a:ln>
              <a:solidFill>
                <a:schemeClr val="bg1"/>
              </a:solidFill>
            </a:rPr>
            <a:t>（件数</a:t>
          </a:r>
          <a:r>
            <a:rPr kumimoji="1" lang="en-US" altLang="ja-JP" sz="1600" dirty="0">
              <a:ln>
                <a:solidFill>
                  <a:schemeClr val="tx1"/>
                </a:solidFill>
              </a:ln>
              <a:solidFill>
                <a:schemeClr val="bg1"/>
              </a:solidFill>
            </a:rPr>
            <a:t>/</a:t>
          </a:r>
          <a:r>
            <a:rPr kumimoji="1" lang="ja-JP" altLang="en-US" sz="1600" dirty="0">
              <a:ln>
                <a:solidFill>
                  <a:schemeClr val="tx1"/>
                </a:solidFill>
              </a:ln>
              <a:solidFill>
                <a:schemeClr val="bg1"/>
              </a:solidFill>
            </a:rPr>
            <a:t>年）</a:t>
          </a:r>
        </a:p>
      </cdr:txBody>
    </cdr:sp>
  </cdr:relSizeAnchor>
  <cdr:relSizeAnchor xmlns:cdr="http://schemas.openxmlformats.org/drawingml/2006/chartDrawing">
    <cdr:from>
      <cdr:x>0.70837</cdr:x>
      <cdr:y>0.01607</cdr:y>
    </cdr:from>
    <cdr:to>
      <cdr:x>1</cdr:x>
      <cdr:y>0.11129</cdr:y>
    </cdr:to>
    <cdr:sp macro="" textlink="">
      <cdr:nvSpPr>
        <cdr:cNvPr id="4" name="テキスト ボックス 64">
          <a:extLst xmlns:a="http://schemas.openxmlformats.org/drawingml/2006/main">
            <a:ext uri="{FF2B5EF4-FFF2-40B4-BE49-F238E27FC236}">
              <a16:creationId xmlns:a16="http://schemas.microsoft.com/office/drawing/2014/main" id="{B5A3453E-7DA3-3D5E-D48A-2BA1EE4B5351}"/>
            </a:ext>
          </a:extLst>
        </cdr:cNvPr>
        <cdr:cNvSpPr txBox="1"/>
      </cdr:nvSpPr>
      <cdr:spPr>
        <a:xfrm xmlns:a="http://schemas.openxmlformats.org/drawingml/2006/main">
          <a:off x="3960620" y="57138"/>
          <a:ext cx="1630555" cy="338554"/>
        </a:xfrm>
        <a:prstGeom xmlns:a="http://schemas.openxmlformats.org/drawingml/2006/main" prst="rect">
          <a:avLst/>
        </a:prstGeom>
        <a:noFill xmlns:a="http://schemas.openxmlformats.org/drawingml/2006/main"/>
        <a:ln xmlns:a="http://schemas.openxmlformats.org/drawingml/2006/main">
          <a:noFill/>
        </a:ln>
      </cdr:spPr>
      <cdr:txBody>
        <a:bodyPr xmlns:a="http://schemas.openxmlformats.org/drawingml/2006/main" vert="horz" wrap="square" rtlCol="0">
          <a:spAutoFit/>
        </a:bodyPr>
        <a:lstStyle xmlns:a="http://schemas.openxmlformats.org/drawingml/2006/main">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a:lstStyle>
        <a:p xmlns:a="http://schemas.openxmlformats.org/drawingml/2006/main">
          <a:pPr algn="ctr"/>
          <a:r>
            <a:rPr kumimoji="1" lang="ja-JP" altLang="en-US" sz="1600" dirty="0">
              <a:ln>
                <a:solidFill>
                  <a:schemeClr val="tx1"/>
                </a:solidFill>
              </a:ln>
              <a:solidFill>
                <a:schemeClr val="bg1"/>
              </a:solidFill>
            </a:rPr>
            <a:t>（時間</a:t>
          </a:r>
          <a:r>
            <a:rPr kumimoji="1" lang="en-US" altLang="ja-JP" sz="1600" dirty="0">
              <a:ln>
                <a:solidFill>
                  <a:schemeClr val="tx1"/>
                </a:solidFill>
              </a:ln>
              <a:solidFill>
                <a:schemeClr val="bg1"/>
              </a:solidFill>
            </a:rPr>
            <a:t>/</a:t>
          </a:r>
          <a:r>
            <a:rPr kumimoji="1" lang="ja-JP" altLang="en-US" sz="1600" dirty="0">
              <a:ln>
                <a:solidFill>
                  <a:schemeClr val="tx1"/>
                </a:solidFill>
              </a:ln>
              <a:solidFill>
                <a:schemeClr val="bg1"/>
              </a:solidFill>
            </a:rPr>
            <a:t>年）</a:t>
          </a:r>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2" y="0"/>
            <a:ext cx="2946400" cy="496888"/>
          </a:xfrm>
          <a:prstGeom prst="rect">
            <a:avLst/>
          </a:prstGeom>
        </p:spPr>
        <p:txBody>
          <a:bodyPr vert="horz" lIns="92142" tIns="46071" rIns="92142" bIns="46071" rtlCol="0"/>
          <a:lstStyle>
            <a:lvl1pPr algn="l">
              <a:defRPr sz="1200"/>
            </a:lvl1pPr>
          </a:lstStyle>
          <a:p>
            <a:endParaRPr kumimoji="1" lang="ja-JP" altLang="en-US"/>
          </a:p>
        </p:txBody>
      </p:sp>
      <p:sp>
        <p:nvSpPr>
          <p:cNvPr id="3" name="日付プレースホルダー 2"/>
          <p:cNvSpPr>
            <a:spLocks noGrp="1"/>
          </p:cNvSpPr>
          <p:nvPr>
            <p:ph type="dt" sz="quarter" idx="1"/>
          </p:nvPr>
        </p:nvSpPr>
        <p:spPr>
          <a:xfrm>
            <a:off x="3849689" y="0"/>
            <a:ext cx="2946400" cy="496888"/>
          </a:xfrm>
          <a:prstGeom prst="rect">
            <a:avLst/>
          </a:prstGeom>
        </p:spPr>
        <p:txBody>
          <a:bodyPr vert="horz" lIns="92142" tIns="46071" rIns="92142" bIns="46071" rtlCol="0"/>
          <a:lstStyle>
            <a:lvl1pPr algn="r">
              <a:defRPr sz="1200"/>
            </a:lvl1pPr>
          </a:lstStyle>
          <a:p>
            <a:fld id="{FD7391DF-4CAF-4A1E-AEA2-90A6F41D1F10}" type="datetimeFigureOut">
              <a:rPr kumimoji="1" lang="ja-JP" altLang="en-US" smtClean="0"/>
              <a:t>2025/12/25</a:t>
            </a:fld>
            <a:endParaRPr kumimoji="1" lang="ja-JP" altLang="en-US"/>
          </a:p>
        </p:txBody>
      </p:sp>
      <p:sp>
        <p:nvSpPr>
          <p:cNvPr id="4" name="フッター プレースホルダー 3"/>
          <p:cNvSpPr>
            <a:spLocks noGrp="1"/>
          </p:cNvSpPr>
          <p:nvPr>
            <p:ph type="ftr" sz="quarter" idx="2"/>
          </p:nvPr>
        </p:nvSpPr>
        <p:spPr>
          <a:xfrm>
            <a:off x="2" y="9429751"/>
            <a:ext cx="2946400" cy="496888"/>
          </a:xfrm>
          <a:prstGeom prst="rect">
            <a:avLst/>
          </a:prstGeom>
        </p:spPr>
        <p:txBody>
          <a:bodyPr vert="horz" lIns="92142" tIns="46071" rIns="92142" bIns="46071" rtlCol="0" anchor="b"/>
          <a:lstStyle>
            <a:lvl1pPr algn="l">
              <a:defRPr sz="1200"/>
            </a:lvl1pPr>
          </a:lstStyle>
          <a:p>
            <a:endParaRPr kumimoji="1" lang="ja-JP" altLang="en-US"/>
          </a:p>
        </p:txBody>
      </p:sp>
      <p:sp>
        <p:nvSpPr>
          <p:cNvPr id="5" name="スライド番号プレースホルダー 4"/>
          <p:cNvSpPr>
            <a:spLocks noGrp="1"/>
          </p:cNvSpPr>
          <p:nvPr>
            <p:ph type="sldNum" sz="quarter" idx="3"/>
          </p:nvPr>
        </p:nvSpPr>
        <p:spPr>
          <a:xfrm>
            <a:off x="3849689" y="9429751"/>
            <a:ext cx="2946400" cy="496888"/>
          </a:xfrm>
          <a:prstGeom prst="rect">
            <a:avLst/>
          </a:prstGeom>
        </p:spPr>
        <p:txBody>
          <a:bodyPr vert="horz" lIns="92142" tIns="46071" rIns="92142" bIns="46071" rtlCol="0" anchor="b"/>
          <a:lstStyle>
            <a:lvl1pPr algn="r">
              <a:defRPr sz="1200"/>
            </a:lvl1pPr>
          </a:lstStyle>
          <a:p>
            <a:fld id="{F885F0F8-F9EC-42E7-8CB7-E944FACD4FA7}" type="slidenum">
              <a:rPr kumimoji="1" lang="ja-JP" altLang="en-US" smtClean="0"/>
              <a:t>‹#›</a:t>
            </a:fld>
            <a:endParaRPr kumimoji="1" lang="ja-JP" altLang="en-US"/>
          </a:p>
        </p:txBody>
      </p:sp>
    </p:spTree>
    <p:extLst>
      <p:ext uri="{BB962C8B-B14F-4D97-AF65-F5344CB8AC3E}">
        <p14:creationId xmlns:p14="http://schemas.microsoft.com/office/powerpoint/2010/main" val="24955352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0" y="0"/>
            <a:ext cx="2945659" cy="498056"/>
          </a:xfrm>
          <a:prstGeom prst="rect">
            <a:avLst/>
          </a:prstGeom>
        </p:spPr>
        <p:txBody>
          <a:bodyPr vert="horz" lIns="92142" tIns="46071" rIns="92142" bIns="46071" rtlCol="0"/>
          <a:lstStyle>
            <a:lvl1pPr algn="l">
              <a:defRPr sz="1200"/>
            </a:lvl1pPr>
          </a:lstStyle>
          <a:p>
            <a:endParaRPr kumimoji="1" lang="ja-JP" altLang="en-US" dirty="0"/>
          </a:p>
        </p:txBody>
      </p:sp>
      <p:sp>
        <p:nvSpPr>
          <p:cNvPr id="3" name="日付プレースホルダー 2"/>
          <p:cNvSpPr>
            <a:spLocks noGrp="1"/>
          </p:cNvSpPr>
          <p:nvPr>
            <p:ph type="dt" idx="1"/>
          </p:nvPr>
        </p:nvSpPr>
        <p:spPr>
          <a:xfrm>
            <a:off x="3850443" y="0"/>
            <a:ext cx="2945659" cy="498056"/>
          </a:xfrm>
          <a:prstGeom prst="rect">
            <a:avLst/>
          </a:prstGeom>
        </p:spPr>
        <p:txBody>
          <a:bodyPr vert="horz" lIns="92142" tIns="46071" rIns="92142" bIns="46071" rtlCol="0"/>
          <a:lstStyle>
            <a:lvl1pPr algn="r">
              <a:defRPr sz="1200"/>
            </a:lvl1pPr>
          </a:lstStyle>
          <a:p>
            <a:fld id="{E38F6868-2BBD-46CB-8A4A-98071621183F}" type="datetimeFigureOut">
              <a:rPr kumimoji="1" lang="ja-JP" altLang="en-US" smtClean="0"/>
              <a:t>2025/12/25</a:t>
            </a:fld>
            <a:endParaRPr kumimoji="1" lang="ja-JP" altLang="en-US" dirty="0"/>
          </a:p>
        </p:txBody>
      </p:sp>
      <p:sp>
        <p:nvSpPr>
          <p:cNvPr id="4" name="スライド イメージ プレースホルダー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2142" tIns="46071" rIns="92142" bIns="46071" rtlCol="0" anchor="ctr"/>
          <a:lstStyle/>
          <a:p>
            <a:endParaRPr lang="ja-JP" altLang="en-US" dirty="0"/>
          </a:p>
        </p:txBody>
      </p:sp>
      <p:sp>
        <p:nvSpPr>
          <p:cNvPr id="5" name="ノート プレースホルダー 4"/>
          <p:cNvSpPr>
            <a:spLocks noGrp="1"/>
          </p:cNvSpPr>
          <p:nvPr>
            <p:ph type="body" sz="quarter" idx="3"/>
          </p:nvPr>
        </p:nvSpPr>
        <p:spPr>
          <a:xfrm>
            <a:off x="679768" y="4777194"/>
            <a:ext cx="5438140" cy="3908614"/>
          </a:xfrm>
          <a:prstGeom prst="rect">
            <a:avLst/>
          </a:prstGeom>
        </p:spPr>
        <p:txBody>
          <a:bodyPr vert="horz" lIns="92142" tIns="46071" rIns="92142" bIns="46071" rtlCol="0"/>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6" name="フッター プレースホルダー 5"/>
          <p:cNvSpPr>
            <a:spLocks noGrp="1"/>
          </p:cNvSpPr>
          <p:nvPr>
            <p:ph type="ftr" sz="quarter" idx="4"/>
          </p:nvPr>
        </p:nvSpPr>
        <p:spPr>
          <a:xfrm>
            <a:off x="0" y="9428587"/>
            <a:ext cx="2945659" cy="498055"/>
          </a:xfrm>
          <a:prstGeom prst="rect">
            <a:avLst/>
          </a:prstGeom>
        </p:spPr>
        <p:txBody>
          <a:bodyPr vert="horz" lIns="92142" tIns="46071" rIns="92142" bIns="46071" rtlCol="0" anchor="b"/>
          <a:lstStyle>
            <a:lvl1pPr algn="l">
              <a:defRPr sz="1200"/>
            </a:lvl1pPr>
          </a:lstStyle>
          <a:p>
            <a:endParaRPr kumimoji="1" lang="ja-JP" altLang="en-US" dirty="0"/>
          </a:p>
        </p:txBody>
      </p:sp>
      <p:sp>
        <p:nvSpPr>
          <p:cNvPr id="7" name="スライド番号プレースホルダー 6"/>
          <p:cNvSpPr>
            <a:spLocks noGrp="1"/>
          </p:cNvSpPr>
          <p:nvPr>
            <p:ph type="sldNum" sz="quarter" idx="5"/>
          </p:nvPr>
        </p:nvSpPr>
        <p:spPr>
          <a:xfrm>
            <a:off x="3850443" y="9428587"/>
            <a:ext cx="2945659" cy="498055"/>
          </a:xfrm>
          <a:prstGeom prst="rect">
            <a:avLst/>
          </a:prstGeom>
        </p:spPr>
        <p:txBody>
          <a:bodyPr vert="horz" lIns="92142" tIns="46071" rIns="92142" bIns="46071" rtlCol="0" anchor="b"/>
          <a:lstStyle>
            <a:lvl1pPr algn="r">
              <a:defRPr sz="1200"/>
            </a:lvl1pPr>
          </a:lstStyle>
          <a:p>
            <a:fld id="{45DE0084-3033-4544-9882-3CDC03E86ECB}" type="slidenum">
              <a:rPr kumimoji="1" lang="ja-JP" altLang="en-US" smtClean="0"/>
              <a:t>‹#›</a:t>
            </a:fld>
            <a:endParaRPr kumimoji="1" lang="ja-JP" altLang="en-US" dirty="0"/>
          </a:p>
        </p:txBody>
      </p:sp>
    </p:spTree>
    <p:extLst>
      <p:ext uri="{BB962C8B-B14F-4D97-AF65-F5344CB8AC3E}">
        <p14:creationId xmlns:p14="http://schemas.microsoft.com/office/powerpoint/2010/main" val="925883508"/>
      </p:ext>
    </p:extLst>
  </p:cSld>
  <p:clrMap bg1="lt1" tx1="dk1" bg2="lt2" tx2="dk2" accent1="accent1" accent2="accent2" accent3="accent3" accent4="accent4" accent5="accent5" accent6="accent6" hlink="hlink" folHlink="folHlink"/>
  <p:notesStyle>
    <a:lvl1pPr marL="0" algn="l" defTabSz="914400" rtl="0" eaLnBrk="1" latinLnBrk="0" hangingPunct="1">
      <a:defRPr kumimoji="1" sz="1200" kern="1200">
        <a:solidFill>
          <a:schemeClr val="tx1"/>
        </a:solidFill>
        <a:latin typeface="+mn-lt"/>
        <a:ea typeface="+mn-ea"/>
        <a:cs typeface="+mn-cs"/>
      </a:defRPr>
    </a:lvl1pPr>
    <a:lvl2pPr marL="457200" algn="l" defTabSz="914400" rtl="0" eaLnBrk="1" latinLnBrk="0" hangingPunct="1">
      <a:defRPr kumimoji="1" sz="1200" kern="1200">
        <a:solidFill>
          <a:schemeClr val="tx1"/>
        </a:solidFill>
        <a:latin typeface="+mn-lt"/>
        <a:ea typeface="+mn-ea"/>
        <a:cs typeface="+mn-cs"/>
      </a:defRPr>
    </a:lvl2pPr>
    <a:lvl3pPr marL="914400" algn="l" defTabSz="914400" rtl="0" eaLnBrk="1" latinLnBrk="0" hangingPunct="1">
      <a:defRPr kumimoji="1" sz="1200" kern="1200">
        <a:solidFill>
          <a:schemeClr val="tx1"/>
        </a:solidFill>
        <a:latin typeface="+mn-lt"/>
        <a:ea typeface="+mn-ea"/>
        <a:cs typeface="+mn-cs"/>
      </a:defRPr>
    </a:lvl3pPr>
    <a:lvl4pPr marL="1371600" algn="l" defTabSz="914400" rtl="0" eaLnBrk="1" latinLnBrk="0" hangingPunct="1">
      <a:defRPr kumimoji="1" sz="1200" kern="1200">
        <a:solidFill>
          <a:schemeClr val="tx1"/>
        </a:solidFill>
        <a:latin typeface="+mn-lt"/>
        <a:ea typeface="+mn-ea"/>
        <a:cs typeface="+mn-cs"/>
      </a:defRPr>
    </a:lvl4pPr>
    <a:lvl5pPr marL="1828800" algn="l" defTabSz="914400" rtl="0" eaLnBrk="1" latinLnBrk="0" hangingPunct="1">
      <a:defRPr kumimoji="1" sz="1200" kern="1200">
        <a:solidFill>
          <a:schemeClr val="tx1"/>
        </a:solidFill>
        <a:latin typeface="+mn-lt"/>
        <a:ea typeface="+mn-ea"/>
        <a:cs typeface="+mn-cs"/>
      </a:defRPr>
    </a:lvl5pPr>
    <a:lvl6pPr marL="2286000" algn="l" defTabSz="914400" rtl="0" eaLnBrk="1" latinLnBrk="0" hangingPunct="1">
      <a:defRPr kumimoji="1" sz="1200" kern="1200">
        <a:solidFill>
          <a:schemeClr val="tx1"/>
        </a:solidFill>
        <a:latin typeface="+mn-lt"/>
        <a:ea typeface="+mn-ea"/>
        <a:cs typeface="+mn-cs"/>
      </a:defRPr>
    </a:lvl6pPr>
    <a:lvl7pPr marL="2743200" algn="l" defTabSz="914400" rtl="0" eaLnBrk="1" latinLnBrk="0" hangingPunct="1">
      <a:defRPr kumimoji="1" sz="1200" kern="1200">
        <a:solidFill>
          <a:schemeClr val="tx1"/>
        </a:solidFill>
        <a:latin typeface="+mn-lt"/>
        <a:ea typeface="+mn-ea"/>
        <a:cs typeface="+mn-cs"/>
      </a:defRPr>
    </a:lvl7pPr>
    <a:lvl8pPr marL="3200400" algn="l" defTabSz="914400" rtl="0" eaLnBrk="1" latinLnBrk="0" hangingPunct="1">
      <a:defRPr kumimoji="1" sz="1200" kern="1200">
        <a:solidFill>
          <a:schemeClr val="tx1"/>
        </a:solidFill>
        <a:latin typeface="+mn-lt"/>
        <a:ea typeface="+mn-ea"/>
        <a:cs typeface="+mn-cs"/>
      </a:defRPr>
    </a:lvl8pPr>
    <a:lvl9pPr marL="3657600" algn="l" defTabSz="914400" rtl="0" eaLnBrk="1" latinLnBrk="0" hangingPunct="1">
      <a:defRPr kumimoji="1"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1</a:t>
            </a:fld>
            <a:endParaRPr kumimoji="1" lang="ja-JP" altLang="en-US" dirty="0"/>
          </a:p>
        </p:txBody>
      </p:sp>
    </p:spTree>
    <p:extLst>
      <p:ext uri="{BB962C8B-B14F-4D97-AF65-F5344CB8AC3E}">
        <p14:creationId xmlns:p14="http://schemas.microsoft.com/office/powerpoint/2010/main" val="4076706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ご安全に。　鍛造機械課　鍛・圧保全直の　山田です。</a:t>
            </a:r>
            <a:endParaRPr kumimoji="1" lang="en-US" altLang="ja-JP" dirty="0"/>
          </a:p>
          <a:p>
            <a:r>
              <a:rPr kumimoji="1" lang="ja-JP" altLang="en-US" dirty="0"/>
              <a:t>安全宣言をします。</a:t>
            </a:r>
            <a:endParaRPr kumimoji="1" lang="en-US" altLang="ja-JP" dirty="0"/>
          </a:p>
          <a:p>
            <a:r>
              <a:rPr kumimoji="1" lang="en-US" altLang="ja-JP" dirty="0"/>
              <a:t>『</a:t>
            </a:r>
            <a:r>
              <a:rPr kumimoji="1" lang="ja-JP" altLang="en-US" dirty="0"/>
              <a:t>常に安全を意識して行動します</a:t>
            </a:r>
            <a:r>
              <a:rPr kumimoji="1" lang="en-US" altLang="ja-JP" dirty="0"/>
              <a:t>』</a:t>
            </a:r>
            <a:r>
              <a:rPr kumimoji="1" lang="ja-JP" altLang="en-US" dirty="0"/>
              <a:t>です。</a:t>
            </a:r>
            <a:endParaRPr kumimoji="1" lang="en-US" altLang="ja-JP" dirty="0"/>
          </a:p>
          <a:p>
            <a:r>
              <a:rPr kumimoji="1" lang="ja-JP" altLang="en-US" dirty="0"/>
              <a:t>これより、</a:t>
            </a:r>
            <a:endParaRPr kumimoji="1" lang="en-US" altLang="ja-JP" dirty="0"/>
          </a:p>
          <a:p>
            <a:r>
              <a:rPr kumimoji="1" lang="en-US" altLang="ja-JP" dirty="0"/>
              <a:t>『</a:t>
            </a:r>
            <a:r>
              <a:rPr kumimoji="1" lang="ja-JP" altLang="en-US" dirty="0"/>
              <a:t>さわやかサークル活動の歩み</a:t>
            </a:r>
            <a:r>
              <a:rPr kumimoji="1" lang="en-US" altLang="ja-JP" dirty="0"/>
              <a:t>』</a:t>
            </a:r>
          </a:p>
          <a:p>
            <a:r>
              <a:rPr kumimoji="1" lang="ja-JP" altLang="en-US" dirty="0"/>
              <a:t>と題し発表させて頂きます。</a:t>
            </a:r>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2</a:t>
            </a:fld>
            <a:endParaRPr kumimoji="1" lang="ja-JP" altLang="en-US" dirty="0"/>
          </a:p>
        </p:txBody>
      </p:sp>
    </p:spTree>
    <p:extLst>
      <p:ext uri="{BB962C8B-B14F-4D97-AF65-F5344CB8AC3E}">
        <p14:creationId xmlns:p14="http://schemas.microsoft.com/office/powerpoint/2010/main" val="3636941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スライド イメージ プレースホルダー 1"/>
          <p:cNvSpPr>
            <a:spLocks noGrp="1" noRot="1" noChangeAspect="1" noTextEdit="1"/>
          </p:cNvSpPr>
          <p:nvPr>
            <p:ph type="sldImg"/>
          </p:nvPr>
        </p:nvSpPr>
        <p:spPr>
          <a:xfrm>
            <a:off x="-161925" y="830263"/>
            <a:ext cx="7104063" cy="3997325"/>
          </a:xfrm>
          <a:ln/>
        </p:spPr>
      </p:sp>
      <p:sp>
        <p:nvSpPr>
          <p:cNvPr id="7171" name="ノート プレースホルダー 2"/>
          <p:cNvSpPr>
            <a:spLocks noGrp="1"/>
          </p:cNvSpPr>
          <p:nvPr>
            <p:ph type="body" idx="1"/>
          </p:nvPr>
        </p:nvSpPr>
        <p:spPr>
          <a:noFill/>
        </p:spPr>
        <p:txBody>
          <a:bodyPr/>
          <a:lstStyle/>
          <a:p>
            <a:pPr rtl="0" eaLnBrk="1" latinLnBrk="0" hangingPunct="1"/>
            <a:r>
              <a:rPr kumimoji="1" lang="ja-JP" altLang="en-US" sz="1200" dirty="0">
                <a:solidFill>
                  <a:schemeClr val="tx1"/>
                </a:solidFill>
                <a:effectLst/>
                <a:latin typeface="+mn-lt"/>
                <a:ea typeface="+mn-ea"/>
                <a:cs typeface="+mn-cs"/>
              </a:rPr>
              <a:t>当社は</a:t>
            </a:r>
            <a:r>
              <a:rPr kumimoji="1" lang="en-US" altLang="ja-JP" sz="1200" dirty="0">
                <a:solidFill>
                  <a:schemeClr val="tx1"/>
                </a:solidFill>
                <a:effectLst/>
                <a:latin typeface="+mn-lt"/>
                <a:ea typeface="+mn-ea"/>
                <a:cs typeface="+mn-cs"/>
              </a:rPr>
              <a:t>/</a:t>
            </a:r>
          </a:p>
          <a:p>
            <a:pPr rtl="0" eaLnBrk="1" latinLnBrk="0" hangingPunct="1"/>
            <a:r>
              <a:rPr kumimoji="1" lang="ja-JP" altLang="ja-JP" sz="1200" dirty="0">
                <a:solidFill>
                  <a:schemeClr val="tx1"/>
                </a:solidFill>
                <a:effectLst/>
                <a:latin typeface="+mn-lt"/>
                <a:ea typeface="+mn-ea"/>
                <a:cs typeface="+mn-cs"/>
              </a:rPr>
              <a:t>よきクルマはよきハガネからというトヨタ自動車創業者豊</a:t>
            </a:r>
            <a:r>
              <a:rPr kumimoji="1" lang="ja-JP" altLang="en-US" sz="1200" dirty="0">
                <a:solidFill>
                  <a:schemeClr val="tx1"/>
                </a:solidFill>
                <a:effectLst/>
                <a:latin typeface="+mn-lt"/>
                <a:ea typeface="+mn-ea"/>
                <a:cs typeface="+mn-cs"/>
              </a:rPr>
              <a:t>田</a:t>
            </a:r>
            <a:r>
              <a:rPr kumimoji="1" lang="ja-JP" altLang="ja-JP" sz="1200" dirty="0">
                <a:solidFill>
                  <a:schemeClr val="tx1"/>
                </a:solidFill>
                <a:effectLst/>
                <a:latin typeface="+mn-lt"/>
                <a:ea typeface="+mn-ea"/>
                <a:cs typeface="+mn-cs"/>
              </a:rPr>
              <a:t>喜一郎氏の理念から誕生した愛知県東海市に本社を置く特殊鋼メーカーです</a:t>
            </a:r>
            <a:r>
              <a:rPr kumimoji="1" lang="ja-JP" altLang="en-US" sz="1200" dirty="0">
                <a:solidFill>
                  <a:schemeClr val="tx1"/>
                </a:solidFill>
                <a:effectLst/>
                <a:latin typeface="+mn-lt"/>
                <a:ea typeface="+mn-ea"/>
                <a:cs typeface="+mn-cs"/>
              </a:rPr>
              <a:t>。</a:t>
            </a:r>
            <a:r>
              <a:rPr kumimoji="1" lang="en-US" altLang="ja-JP" sz="1200" dirty="0">
                <a:solidFill>
                  <a:schemeClr val="tx1"/>
                </a:solidFill>
                <a:effectLst/>
                <a:latin typeface="+mn-lt"/>
                <a:ea typeface="+mn-ea"/>
                <a:cs typeface="+mn-cs"/>
              </a:rPr>
              <a:t>/</a:t>
            </a:r>
          </a:p>
          <a:p>
            <a:pPr rtl="0" eaLnBrk="1" latinLnBrk="0" hangingPunct="1"/>
            <a:r>
              <a:rPr kumimoji="1" lang="ja-JP" altLang="en-US" sz="1200" dirty="0">
                <a:solidFill>
                  <a:schemeClr val="tx1"/>
                </a:solidFill>
                <a:effectLst/>
                <a:latin typeface="+mn-lt"/>
                <a:ea typeface="+mn-ea"/>
                <a:cs typeface="+mn-cs"/>
              </a:rPr>
              <a:t>つく</a:t>
            </a:r>
            <a:r>
              <a:rPr kumimoji="1" lang="ja-JP" altLang="ja-JP" sz="1200" dirty="0">
                <a:solidFill>
                  <a:schemeClr val="tx1"/>
                </a:solidFill>
                <a:effectLst/>
                <a:latin typeface="+mn-lt"/>
                <a:ea typeface="+mn-ea"/>
                <a:cs typeface="+mn-cs"/>
              </a:rPr>
              <a:t>ろう</a:t>
            </a:r>
            <a:r>
              <a:rPr kumimoji="1" lang="ja-JP" altLang="en-US" sz="1200" dirty="0">
                <a:solidFill>
                  <a:schemeClr val="tx1"/>
                </a:solidFill>
                <a:effectLst/>
                <a:latin typeface="+mn-lt"/>
                <a:ea typeface="+mn-ea"/>
                <a:cs typeface="+mn-cs"/>
              </a:rPr>
              <a:t>、</a:t>
            </a:r>
            <a:r>
              <a:rPr kumimoji="1" lang="ja-JP" altLang="ja-JP" sz="1200" dirty="0">
                <a:solidFill>
                  <a:schemeClr val="tx1"/>
                </a:solidFill>
                <a:effectLst/>
                <a:latin typeface="+mn-lt"/>
                <a:ea typeface="+mn-ea"/>
                <a:cs typeface="+mn-cs"/>
              </a:rPr>
              <a:t>未来を</a:t>
            </a:r>
            <a:r>
              <a:rPr kumimoji="1" lang="ja-JP" altLang="en-US" sz="1200" dirty="0">
                <a:solidFill>
                  <a:schemeClr val="tx1"/>
                </a:solidFill>
                <a:effectLst/>
                <a:latin typeface="+mn-lt"/>
                <a:ea typeface="+mn-ea"/>
                <a:cs typeface="+mn-cs"/>
              </a:rPr>
              <a:t>。つく</a:t>
            </a:r>
            <a:r>
              <a:rPr kumimoji="1" lang="ja-JP" altLang="ja-JP" sz="1200" dirty="0">
                <a:solidFill>
                  <a:schemeClr val="tx1"/>
                </a:solidFill>
                <a:effectLst/>
                <a:latin typeface="+mn-lt"/>
                <a:ea typeface="+mn-ea"/>
                <a:cs typeface="+mn-cs"/>
              </a:rPr>
              <a:t>ろう素材で</a:t>
            </a:r>
            <a:r>
              <a:rPr kumimoji="1" lang="ja-JP" altLang="en-US" sz="1200" dirty="0">
                <a:solidFill>
                  <a:schemeClr val="tx1"/>
                </a:solidFill>
                <a:effectLst/>
                <a:latin typeface="+mn-lt"/>
                <a:ea typeface="+mn-ea"/>
                <a:cs typeface="+mn-cs"/>
              </a:rPr>
              <a:t>。</a:t>
            </a:r>
            <a:r>
              <a:rPr kumimoji="1" lang="ja-JP" altLang="ja-JP" sz="1200" dirty="0">
                <a:solidFill>
                  <a:schemeClr val="tx1"/>
                </a:solidFill>
                <a:effectLst/>
                <a:latin typeface="+mn-lt"/>
                <a:ea typeface="+mn-ea"/>
                <a:cs typeface="+mn-cs"/>
              </a:rPr>
              <a:t>を会社スローガンとし、自動車産業を中心に、幅広い分野へ高品質な製品を提供しています</a:t>
            </a:r>
            <a:r>
              <a:rPr kumimoji="1" lang="ja-JP" altLang="en-US" sz="1200" dirty="0">
                <a:solidFill>
                  <a:schemeClr val="tx1"/>
                </a:solidFill>
                <a:effectLst/>
                <a:latin typeface="+mn-lt"/>
                <a:ea typeface="+mn-ea"/>
                <a:cs typeface="+mn-cs"/>
              </a:rPr>
              <a:t>。</a:t>
            </a:r>
            <a:r>
              <a:rPr kumimoji="1" lang="en-US" altLang="ja-JP" sz="1200" dirty="0">
                <a:solidFill>
                  <a:schemeClr val="tx1"/>
                </a:solidFill>
                <a:effectLst/>
                <a:latin typeface="+mn-lt"/>
                <a:ea typeface="+mn-ea"/>
                <a:cs typeface="+mn-cs"/>
              </a:rPr>
              <a:t>/</a:t>
            </a:r>
            <a:endParaRPr kumimoji="1" lang="ja-JP" altLang="en-US" sz="1200" dirty="0">
              <a:solidFill>
                <a:schemeClr val="tx1"/>
              </a:solidFill>
              <a:effectLst/>
              <a:latin typeface="ＭＳ 明朝" panose="02020609040205080304" pitchFamily="17" charset="-128"/>
              <a:ea typeface="ＭＳ 明朝" panose="02020609040205080304" pitchFamily="17" charset="-128"/>
              <a:cs typeface="+mn-cs"/>
            </a:endParaRPr>
          </a:p>
          <a:p>
            <a:endParaRPr lang="en-US" altLang="ja-JP" dirty="0">
              <a:ea typeface="ＭＳ Ｐ明朝" charset="-128"/>
            </a:endParaRPr>
          </a:p>
        </p:txBody>
      </p:sp>
      <p:sp>
        <p:nvSpPr>
          <p:cNvPr id="7172" name="スライド番号プレースホルダー 3"/>
          <p:cNvSpPr>
            <a:spLocks noGrp="1"/>
          </p:cNvSpPr>
          <p:nvPr>
            <p:ph type="sldNum" sz="quarter" idx="5"/>
          </p:nvPr>
        </p:nvSpPr>
        <p:spPr>
          <a:noFill/>
        </p:spPr>
        <p:txBody>
          <a:bodyPr/>
          <a:lstStyle>
            <a:lvl1pPr defTabSz="920750">
              <a:spcBef>
                <a:spcPct val="30000"/>
              </a:spcBef>
              <a:defRPr kumimoji="1" sz="1200">
                <a:solidFill>
                  <a:schemeClr val="tx1"/>
                </a:solidFill>
                <a:latin typeface="Calibri" pitchFamily="34" charset="0"/>
                <a:ea typeface="ＭＳ Ｐ明朝" charset="-128"/>
              </a:defRPr>
            </a:lvl1pPr>
            <a:lvl2pPr marL="742950" indent="-285750" defTabSz="920750">
              <a:spcBef>
                <a:spcPct val="30000"/>
              </a:spcBef>
              <a:defRPr kumimoji="1" sz="1200">
                <a:solidFill>
                  <a:schemeClr val="tx1"/>
                </a:solidFill>
                <a:latin typeface="Calibri" pitchFamily="34" charset="0"/>
                <a:ea typeface="ＭＳ Ｐ明朝" charset="-128"/>
              </a:defRPr>
            </a:lvl2pPr>
            <a:lvl3pPr marL="1143000" indent="-228600" defTabSz="920750">
              <a:spcBef>
                <a:spcPct val="30000"/>
              </a:spcBef>
              <a:defRPr kumimoji="1" sz="1200">
                <a:solidFill>
                  <a:schemeClr val="tx1"/>
                </a:solidFill>
                <a:latin typeface="Calibri" pitchFamily="34" charset="0"/>
                <a:ea typeface="ＭＳ Ｐ明朝" charset="-128"/>
              </a:defRPr>
            </a:lvl3pPr>
            <a:lvl4pPr marL="1600200" indent="-228600" defTabSz="920750">
              <a:spcBef>
                <a:spcPct val="30000"/>
              </a:spcBef>
              <a:defRPr kumimoji="1" sz="1200">
                <a:solidFill>
                  <a:schemeClr val="tx1"/>
                </a:solidFill>
                <a:latin typeface="Calibri" pitchFamily="34" charset="0"/>
                <a:ea typeface="ＭＳ Ｐ明朝" charset="-128"/>
              </a:defRPr>
            </a:lvl4pPr>
            <a:lvl5pPr marL="2057400" indent="-228600" defTabSz="920750">
              <a:spcBef>
                <a:spcPct val="30000"/>
              </a:spcBef>
              <a:defRPr kumimoji="1" sz="1200">
                <a:solidFill>
                  <a:schemeClr val="tx1"/>
                </a:solidFill>
                <a:latin typeface="Calibri" pitchFamily="34" charset="0"/>
                <a:ea typeface="ＭＳ Ｐ明朝" charset="-128"/>
              </a:defRPr>
            </a:lvl5pPr>
            <a:lvl6pPr marL="2514600" indent="-228600" defTabSz="920750" eaLnBrk="0" fontAlgn="base" hangingPunct="0">
              <a:spcBef>
                <a:spcPct val="30000"/>
              </a:spcBef>
              <a:spcAft>
                <a:spcPct val="0"/>
              </a:spcAft>
              <a:defRPr kumimoji="1" sz="1200">
                <a:solidFill>
                  <a:schemeClr val="tx1"/>
                </a:solidFill>
                <a:latin typeface="Calibri" pitchFamily="34" charset="0"/>
                <a:ea typeface="ＭＳ Ｐ明朝" charset="-128"/>
              </a:defRPr>
            </a:lvl6pPr>
            <a:lvl7pPr marL="2971800" indent="-228600" defTabSz="920750" eaLnBrk="0" fontAlgn="base" hangingPunct="0">
              <a:spcBef>
                <a:spcPct val="30000"/>
              </a:spcBef>
              <a:spcAft>
                <a:spcPct val="0"/>
              </a:spcAft>
              <a:defRPr kumimoji="1" sz="1200">
                <a:solidFill>
                  <a:schemeClr val="tx1"/>
                </a:solidFill>
                <a:latin typeface="Calibri" pitchFamily="34" charset="0"/>
                <a:ea typeface="ＭＳ Ｐ明朝" charset="-128"/>
              </a:defRPr>
            </a:lvl7pPr>
            <a:lvl8pPr marL="3429000" indent="-228600" defTabSz="920750" eaLnBrk="0" fontAlgn="base" hangingPunct="0">
              <a:spcBef>
                <a:spcPct val="30000"/>
              </a:spcBef>
              <a:spcAft>
                <a:spcPct val="0"/>
              </a:spcAft>
              <a:defRPr kumimoji="1" sz="1200">
                <a:solidFill>
                  <a:schemeClr val="tx1"/>
                </a:solidFill>
                <a:latin typeface="Calibri" pitchFamily="34" charset="0"/>
                <a:ea typeface="ＭＳ Ｐ明朝" charset="-128"/>
              </a:defRPr>
            </a:lvl8pPr>
            <a:lvl9pPr marL="3886200" indent="-228600" defTabSz="920750" eaLnBrk="0" fontAlgn="base" hangingPunct="0">
              <a:spcBef>
                <a:spcPct val="30000"/>
              </a:spcBef>
              <a:spcAft>
                <a:spcPct val="0"/>
              </a:spcAft>
              <a:defRPr kumimoji="1" sz="1200">
                <a:solidFill>
                  <a:schemeClr val="tx1"/>
                </a:solidFill>
                <a:latin typeface="Calibri" pitchFamily="34" charset="0"/>
                <a:ea typeface="ＭＳ Ｐ明朝" charset="-128"/>
              </a:defRPr>
            </a:lvl9pPr>
          </a:lstStyle>
          <a:p>
            <a:pPr>
              <a:spcBef>
                <a:spcPct val="50000"/>
              </a:spcBef>
            </a:pPr>
            <a:fld id="{389F22A9-9CF2-4959-973A-D85107617F5E}" type="slidenum">
              <a:rPr lang="ja-JP" altLang="en-US">
                <a:solidFill>
                  <a:srgbClr val="FFFFFF"/>
                </a:solidFill>
                <a:latin typeface="Times New Roman" pitchFamily="18" charset="0"/>
                <a:ea typeface="ＭＳ Ｐゴシック" charset="-128"/>
              </a:rPr>
              <a:pPr>
                <a:spcBef>
                  <a:spcPct val="50000"/>
                </a:spcBef>
              </a:pPr>
              <a:t>3</a:t>
            </a:fld>
            <a:endParaRPr lang="en-US" altLang="ja-JP" dirty="0">
              <a:solidFill>
                <a:srgbClr val="FFFFFF"/>
              </a:solidFill>
              <a:latin typeface="Times New Roman" pitchFamily="18" charset="0"/>
              <a:ea typeface="ＭＳ Ｐゴシック" charset="-128"/>
            </a:endParaRPr>
          </a:p>
        </p:txBody>
      </p:sp>
    </p:spTree>
    <p:extLst>
      <p:ext uri="{BB962C8B-B14F-4D97-AF65-F5344CB8AC3E}">
        <p14:creationId xmlns:p14="http://schemas.microsoft.com/office/powerpoint/2010/main" val="22385690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スライド イメージ プレースホルダー 1"/>
          <p:cNvSpPr>
            <a:spLocks noGrp="1" noRot="1" noChangeAspect="1" noTextEdit="1"/>
          </p:cNvSpPr>
          <p:nvPr>
            <p:ph type="sldImg"/>
          </p:nvPr>
        </p:nvSpPr>
        <p:spPr>
          <a:xfrm>
            <a:off x="-161925" y="830263"/>
            <a:ext cx="7104063" cy="3997325"/>
          </a:xfrm>
          <a:ln/>
        </p:spPr>
      </p:sp>
      <p:sp>
        <p:nvSpPr>
          <p:cNvPr id="7171" name="ノート プレースホルダー 2"/>
          <p:cNvSpPr>
            <a:spLocks noGrp="1"/>
          </p:cNvSpPr>
          <p:nvPr>
            <p:ph type="body" idx="1"/>
          </p:nvPr>
        </p:nvSpPr>
        <p:spPr>
          <a:noFill/>
        </p:spPr>
        <p:txBody>
          <a:bodyPr/>
          <a:lstStyle/>
          <a:p>
            <a:r>
              <a:rPr lang="ja-JP" altLang="en-US" dirty="0">
                <a:ea typeface="ＭＳ Ｐ明朝" charset="-128"/>
              </a:rPr>
              <a:t>当社の生産拠点である知多地区の鍛造工場は</a:t>
            </a:r>
            <a:r>
              <a:rPr lang="en-US" altLang="ja-JP" dirty="0">
                <a:ea typeface="ＭＳ Ｐ明朝" charset="-128"/>
              </a:rPr>
              <a:t>/</a:t>
            </a:r>
          </a:p>
          <a:p>
            <a:r>
              <a:rPr lang="ja-JP" altLang="en-US" dirty="0">
                <a:ea typeface="ＭＳ Ｐ明朝" charset="-128"/>
              </a:rPr>
              <a:t>バンテリンドーム約</a:t>
            </a:r>
            <a:r>
              <a:rPr lang="en-US" altLang="ja-JP" dirty="0">
                <a:ea typeface="ＭＳ Ｐ明朝" charset="-128"/>
              </a:rPr>
              <a:t>4</a:t>
            </a:r>
            <a:r>
              <a:rPr lang="ja-JP" altLang="en-US" dirty="0">
                <a:ea typeface="ＭＳ Ｐ明朝" charset="-128"/>
              </a:rPr>
              <a:t>個分の広さで</a:t>
            </a:r>
            <a:r>
              <a:rPr lang="en-US" altLang="ja-JP" dirty="0">
                <a:ea typeface="ＭＳ Ｐ明朝" charset="-128"/>
              </a:rPr>
              <a:t>/</a:t>
            </a:r>
          </a:p>
          <a:p>
            <a:r>
              <a:rPr lang="ja-JP" altLang="en-US" dirty="0">
                <a:ea typeface="ＭＳ Ｐ明朝" charset="-128"/>
              </a:rPr>
              <a:t>自動車が走る、曲がる、止まるに必要な部品を生産しお客様へお届けしています。</a:t>
            </a:r>
            <a:r>
              <a:rPr lang="en-US" altLang="ja-JP" dirty="0">
                <a:ea typeface="ＭＳ Ｐ明朝" charset="-128"/>
              </a:rPr>
              <a:t>/</a:t>
            </a:r>
          </a:p>
        </p:txBody>
      </p:sp>
      <p:sp>
        <p:nvSpPr>
          <p:cNvPr id="7172" name="スライド番号プレースホルダー 3"/>
          <p:cNvSpPr>
            <a:spLocks noGrp="1"/>
          </p:cNvSpPr>
          <p:nvPr>
            <p:ph type="sldNum" sz="quarter" idx="5"/>
          </p:nvPr>
        </p:nvSpPr>
        <p:spPr>
          <a:noFill/>
        </p:spPr>
        <p:txBody>
          <a:bodyPr/>
          <a:lstStyle>
            <a:lvl1pPr defTabSz="920750">
              <a:spcBef>
                <a:spcPct val="30000"/>
              </a:spcBef>
              <a:defRPr kumimoji="1" sz="1200">
                <a:solidFill>
                  <a:schemeClr val="tx1"/>
                </a:solidFill>
                <a:latin typeface="Calibri" pitchFamily="34" charset="0"/>
                <a:ea typeface="ＭＳ Ｐ明朝" charset="-128"/>
              </a:defRPr>
            </a:lvl1pPr>
            <a:lvl2pPr marL="742950" indent="-285750" defTabSz="920750">
              <a:spcBef>
                <a:spcPct val="30000"/>
              </a:spcBef>
              <a:defRPr kumimoji="1" sz="1200">
                <a:solidFill>
                  <a:schemeClr val="tx1"/>
                </a:solidFill>
                <a:latin typeface="Calibri" pitchFamily="34" charset="0"/>
                <a:ea typeface="ＭＳ Ｐ明朝" charset="-128"/>
              </a:defRPr>
            </a:lvl2pPr>
            <a:lvl3pPr marL="1143000" indent="-228600" defTabSz="920750">
              <a:spcBef>
                <a:spcPct val="30000"/>
              </a:spcBef>
              <a:defRPr kumimoji="1" sz="1200">
                <a:solidFill>
                  <a:schemeClr val="tx1"/>
                </a:solidFill>
                <a:latin typeface="Calibri" pitchFamily="34" charset="0"/>
                <a:ea typeface="ＭＳ Ｐ明朝" charset="-128"/>
              </a:defRPr>
            </a:lvl3pPr>
            <a:lvl4pPr marL="1600200" indent="-228600" defTabSz="920750">
              <a:spcBef>
                <a:spcPct val="30000"/>
              </a:spcBef>
              <a:defRPr kumimoji="1" sz="1200">
                <a:solidFill>
                  <a:schemeClr val="tx1"/>
                </a:solidFill>
                <a:latin typeface="Calibri" pitchFamily="34" charset="0"/>
                <a:ea typeface="ＭＳ Ｐ明朝" charset="-128"/>
              </a:defRPr>
            </a:lvl4pPr>
            <a:lvl5pPr marL="2057400" indent="-228600" defTabSz="920750">
              <a:spcBef>
                <a:spcPct val="30000"/>
              </a:spcBef>
              <a:defRPr kumimoji="1" sz="1200">
                <a:solidFill>
                  <a:schemeClr val="tx1"/>
                </a:solidFill>
                <a:latin typeface="Calibri" pitchFamily="34" charset="0"/>
                <a:ea typeface="ＭＳ Ｐ明朝" charset="-128"/>
              </a:defRPr>
            </a:lvl5pPr>
            <a:lvl6pPr marL="2514600" indent="-228600" defTabSz="920750" eaLnBrk="0" fontAlgn="base" hangingPunct="0">
              <a:spcBef>
                <a:spcPct val="30000"/>
              </a:spcBef>
              <a:spcAft>
                <a:spcPct val="0"/>
              </a:spcAft>
              <a:defRPr kumimoji="1" sz="1200">
                <a:solidFill>
                  <a:schemeClr val="tx1"/>
                </a:solidFill>
                <a:latin typeface="Calibri" pitchFamily="34" charset="0"/>
                <a:ea typeface="ＭＳ Ｐ明朝" charset="-128"/>
              </a:defRPr>
            </a:lvl6pPr>
            <a:lvl7pPr marL="2971800" indent="-228600" defTabSz="920750" eaLnBrk="0" fontAlgn="base" hangingPunct="0">
              <a:spcBef>
                <a:spcPct val="30000"/>
              </a:spcBef>
              <a:spcAft>
                <a:spcPct val="0"/>
              </a:spcAft>
              <a:defRPr kumimoji="1" sz="1200">
                <a:solidFill>
                  <a:schemeClr val="tx1"/>
                </a:solidFill>
                <a:latin typeface="Calibri" pitchFamily="34" charset="0"/>
                <a:ea typeface="ＭＳ Ｐ明朝" charset="-128"/>
              </a:defRPr>
            </a:lvl7pPr>
            <a:lvl8pPr marL="3429000" indent="-228600" defTabSz="920750" eaLnBrk="0" fontAlgn="base" hangingPunct="0">
              <a:spcBef>
                <a:spcPct val="30000"/>
              </a:spcBef>
              <a:spcAft>
                <a:spcPct val="0"/>
              </a:spcAft>
              <a:defRPr kumimoji="1" sz="1200">
                <a:solidFill>
                  <a:schemeClr val="tx1"/>
                </a:solidFill>
                <a:latin typeface="Calibri" pitchFamily="34" charset="0"/>
                <a:ea typeface="ＭＳ Ｐ明朝" charset="-128"/>
              </a:defRPr>
            </a:lvl8pPr>
            <a:lvl9pPr marL="3886200" indent="-228600" defTabSz="920750" eaLnBrk="0" fontAlgn="base" hangingPunct="0">
              <a:spcBef>
                <a:spcPct val="30000"/>
              </a:spcBef>
              <a:spcAft>
                <a:spcPct val="0"/>
              </a:spcAft>
              <a:defRPr kumimoji="1" sz="1200">
                <a:solidFill>
                  <a:schemeClr val="tx1"/>
                </a:solidFill>
                <a:latin typeface="Calibri" pitchFamily="34" charset="0"/>
                <a:ea typeface="ＭＳ Ｐ明朝" charset="-128"/>
              </a:defRPr>
            </a:lvl9pPr>
          </a:lstStyle>
          <a:p>
            <a:pPr>
              <a:spcBef>
                <a:spcPct val="50000"/>
              </a:spcBef>
            </a:pPr>
            <a:fld id="{389F22A9-9CF2-4959-973A-D85107617F5E}" type="slidenum">
              <a:rPr lang="ja-JP" altLang="en-US">
                <a:solidFill>
                  <a:srgbClr val="FFFFFF"/>
                </a:solidFill>
                <a:latin typeface="Times New Roman" pitchFamily="18" charset="0"/>
                <a:ea typeface="ＭＳ Ｐゴシック" charset="-128"/>
              </a:rPr>
              <a:pPr>
                <a:spcBef>
                  <a:spcPct val="50000"/>
                </a:spcBef>
              </a:pPr>
              <a:t>4</a:t>
            </a:fld>
            <a:endParaRPr lang="en-US" altLang="ja-JP" dirty="0">
              <a:solidFill>
                <a:srgbClr val="FFFFFF"/>
              </a:solidFill>
              <a:latin typeface="Times New Roman" pitchFamily="18" charset="0"/>
              <a:ea typeface="ＭＳ Ｐゴシック" charset="-128"/>
            </a:endParaRPr>
          </a:p>
        </p:txBody>
      </p:sp>
    </p:spTree>
    <p:extLst>
      <p:ext uri="{BB962C8B-B14F-4D97-AF65-F5344CB8AC3E}">
        <p14:creationId xmlns:p14="http://schemas.microsoft.com/office/powerpoint/2010/main" val="4197821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私は、鍛造設備センター、鍛造機械課　鍛圧・保全直</a:t>
            </a:r>
            <a:endParaRPr kumimoji="1" lang="en-US" altLang="ja-JP" dirty="0"/>
          </a:p>
          <a:p>
            <a:r>
              <a:rPr kumimoji="1" lang="ja-JP" altLang="en-US" dirty="0"/>
              <a:t>　第</a:t>
            </a:r>
            <a:r>
              <a:rPr kumimoji="1" lang="en-US" altLang="ja-JP" dirty="0"/>
              <a:t>3</a:t>
            </a:r>
            <a:r>
              <a:rPr kumimoji="1" lang="ja-JP" altLang="en-US" dirty="0"/>
              <a:t>機械組に所属しています。</a:t>
            </a:r>
            <a:endParaRPr kumimoji="1" lang="en-US" altLang="ja-JP" dirty="0"/>
          </a:p>
          <a:p>
            <a:r>
              <a:rPr lang="ja-JP" altLang="en-US" dirty="0">
                <a:latin typeface="Arial" pitchFamily="34" charset="0"/>
              </a:rPr>
              <a:t>鍛造工場には、古いものから最新の様々な設備があり</a:t>
            </a:r>
            <a:endParaRPr lang="en-US" altLang="ja-JP" dirty="0">
              <a:latin typeface="Arial" pitchFamily="34" charset="0"/>
            </a:endParaRPr>
          </a:p>
          <a:p>
            <a:r>
              <a:rPr lang="ja-JP" altLang="en-US" dirty="0">
                <a:latin typeface="Arial" pitchFamily="34" charset="0"/>
              </a:rPr>
              <a:t>私は鍛造プレスやその他設備の保守・保全を行っています。</a:t>
            </a:r>
          </a:p>
          <a:p>
            <a:endParaRPr kumimoji="1" lang="ja-JP" altLang="en-US" dirty="0"/>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5</a:t>
            </a:fld>
            <a:endParaRPr kumimoji="1" lang="ja-JP" altLang="en-US" dirty="0"/>
          </a:p>
        </p:txBody>
      </p:sp>
    </p:spTree>
    <p:extLst>
      <p:ext uri="{BB962C8B-B14F-4D97-AF65-F5344CB8AC3E}">
        <p14:creationId xmlns:p14="http://schemas.microsoft.com/office/powerpoint/2010/main" val="25768101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lang="ja-JP" altLang="en-US" dirty="0">
              <a:latin typeface="Arial" pitchFamily="34" charset="0"/>
            </a:endParaRPr>
          </a:p>
          <a:p>
            <a:endParaRPr lang="ja-JP" altLang="en-US" dirty="0">
              <a:latin typeface="Arial" pitchFamily="34" charset="0"/>
            </a:endParaRPr>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6</a:t>
            </a:fld>
            <a:endParaRPr kumimoji="1" lang="ja-JP" altLang="en-US" dirty="0"/>
          </a:p>
        </p:txBody>
      </p:sp>
    </p:spTree>
    <p:extLst>
      <p:ext uri="{BB962C8B-B14F-4D97-AF65-F5344CB8AC3E}">
        <p14:creationId xmlns:p14="http://schemas.microsoft.com/office/powerpoint/2010/main" val="16925383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私は</a:t>
            </a:r>
            <a:r>
              <a:rPr kumimoji="1" lang="en-US" altLang="ja-JP" dirty="0"/>
              <a:t>9</a:t>
            </a:r>
            <a:r>
              <a:rPr kumimoji="1" lang="ja-JP" altLang="en-US" dirty="0"/>
              <a:t>４年に現）鍛造機械課に配属され、</a:t>
            </a:r>
            <a:r>
              <a:rPr kumimoji="1" lang="en-US" altLang="ja-JP" dirty="0"/>
              <a:t>20</a:t>
            </a:r>
            <a:r>
              <a:rPr kumimoji="1" lang="ja-JP" altLang="en-US" dirty="0"/>
              <a:t>年作業長昇格とともに</a:t>
            </a:r>
            <a:endParaRPr kumimoji="1" lang="en-US" altLang="ja-JP" dirty="0"/>
          </a:p>
          <a:p>
            <a:r>
              <a:rPr kumimoji="1" lang="ja-JP" altLang="en-US" dirty="0"/>
              <a:t>さわやかサークル世話人になり設備と共に成長してきました。</a:t>
            </a:r>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7</a:t>
            </a:fld>
            <a:endParaRPr kumimoji="1" lang="ja-JP" altLang="en-US" dirty="0"/>
          </a:p>
        </p:txBody>
      </p:sp>
    </p:spTree>
    <p:extLst>
      <p:ext uri="{BB962C8B-B14F-4D97-AF65-F5344CB8AC3E}">
        <p14:creationId xmlns:p14="http://schemas.microsoft.com/office/powerpoint/2010/main" val="40703596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次に、さわやかサークルを簡単に紹介しますと、</a:t>
            </a:r>
            <a:endParaRPr kumimoji="1" lang="en-US" altLang="ja-JP" dirty="0"/>
          </a:p>
          <a:p>
            <a:r>
              <a:rPr kumimoji="1" lang="ja-JP" altLang="en-US" dirty="0"/>
              <a:t>勤続５年未満の若手組３人、５年以上１５年未満の中堅組３人、</a:t>
            </a:r>
            <a:endParaRPr kumimoji="1" lang="en-US" altLang="ja-JP" dirty="0"/>
          </a:p>
          <a:p>
            <a:r>
              <a:rPr kumimoji="1" lang="ja-JP" altLang="en-US" dirty="0"/>
              <a:t>１５年以上のベテラン組</a:t>
            </a:r>
            <a:r>
              <a:rPr kumimoji="1" lang="en-US" altLang="ja-JP" dirty="0"/>
              <a:t>3</a:t>
            </a:r>
            <a:r>
              <a:rPr kumimoji="1" lang="ja-JP" altLang="en-US" dirty="0"/>
              <a:t>人の計９名で成っており、</a:t>
            </a:r>
            <a:endParaRPr kumimoji="1" lang="en-US" altLang="ja-JP" dirty="0"/>
          </a:p>
          <a:p>
            <a:r>
              <a:rPr kumimoji="1" lang="ja-JP" altLang="en-US" dirty="0"/>
              <a:t>平均年齢は３０．８歳でバランスのとれたサークルです。</a:t>
            </a:r>
            <a:endParaRPr kumimoji="1" lang="en-US" altLang="ja-JP" dirty="0"/>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8</a:t>
            </a:fld>
            <a:endParaRPr kumimoji="1" lang="ja-JP" altLang="en-US" dirty="0"/>
          </a:p>
        </p:txBody>
      </p:sp>
    </p:spTree>
    <p:extLst>
      <p:ext uri="{BB962C8B-B14F-4D97-AF65-F5344CB8AC3E}">
        <p14:creationId xmlns:p14="http://schemas.microsoft.com/office/powerpoint/2010/main" val="1675695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サークルレベルは平均</a:t>
            </a:r>
            <a:r>
              <a:rPr kumimoji="1" lang="en-US" altLang="ja-JP" dirty="0"/>
              <a:t>3.1</a:t>
            </a:r>
            <a:r>
              <a:rPr kumimoji="1" lang="ja-JP" altLang="en-US" dirty="0"/>
              <a:t>点で</a:t>
            </a:r>
            <a:endParaRPr kumimoji="1" lang="en-US" altLang="ja-JP" dirty="0"/>
          </a:p>
          <a:p>
            <a:r>
              <a:rPr kumimoji="1" lang="ja-JP" altLang="en-US" dirty="0"/>
              <a:t>改善能力は有りますが他にこれといった強みもなく</a:t>
            </a:r>
            <a:endParaRPr kumimoji="1" lang="en-US" altLang="ja-JP" dirty="0"/>
          </a:p>
          <a:p>
            <a:r>
              <a:rPr kumimoji="1" lang="en-US" altLang="ja-JP" dirty="0"/>
              <a:t>QC</a:t>
            </a:r>
            <a:r>
              <a:rPr kumimoji="1" lang="ja-JP" altLang="en-US" dirty="0"/>
              <a:t>手法に弱いことが今後の課題として挙げられます。</a:t>
            </a:r>
            <a:endParaRPr kumimoji="1" lang="en-US" altLang="ja-JP" dirty="0"/>
          </a:p>
          <a:p>
            <a:endParaRPr kumimoji="1" lang="en-US" altLang="ja-JP" dirty="0"/>
          </a:p>
          <a:p>
            <a:r>
              <a:rPr kumimoji="1" lang="ja-JP" altLang="en-US" dirty="0"/>
              <a:t>サークル評価は</a:t>
            </a:r>
            <a:r>
              <a:rPr kumimoji="1" lang="en-US" altLang="ja-JP" dirty="0"/>
              <a:t>C</a:t>
            </a:r>
            <a:r>
              <a:rPr kumimoji="1" lang="ja-JP" altLang="en-US" dirty="0"/>
              <a:t>ゾーンで</a:t>
            </a:r>
            <a:endParaRPr kumimoji="1" lang="en-US" altLang="ja-JP" dirty="0"/>
          </a:p>
          <a:p>
            <a:r>
              <a:rPr kumimoji="1" lang="ja-JP" altLang="en-US" dirty="0"/>
              <a:t>あと少しで</a:t>
            </a:r>
            <a:r>
              <a:rPr kumimoji="1" lang="en-US" altLang="ja-JP" dirty="0"/>
              <a:t>B</a:t>
            </a:r>
            <a:r>
              <a:rPr kumimoji="1" lang="ja-JP" altLang="en-US" dirty="0"/>
              <a:t>ゾーンに上がれる位置にいます。</a:t>
            </a:r>
            <a:endParaRPr kumimoji="1" lang="en-US" altLang="ja-JP" dirty="0"/>
          </a:p>
          <a:p>
            <a:endParaRPr kumimoji="1" lang="ja-JP" altLang="en-US" dirty="0"/>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9</a:t>
            </a:fld>
            <a:endParaRPr kumimoji="1" lang="ja-JP" altLang="en-US" dirty="0"/>
          </a:p>
        </p:txBody>
      </p:sp>
    </p:spTree>
    <p:extLst>
      <p:ext uri="{BB962C8B-B14F-4D97-AF65-F5344CB8AC3E}">
        <p14:creationId xmlns:p14="http://schemas.microsoft.com/office/powerpoint/2010/main" val="11450701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サークルレベルは平均</a:t>
            </a:r>
            <a:r>
              <a:rPr kumimoji="1" lang="en-US" altLang="ja-JP" dirty="0"/>
              <a:t>3.1</a:t>
            </a:r>
            <a:r>
              <a:rPr kumimoji="1" lang="ja-JP" altLang="en-US" dirty="0"/>
              <a:t>点で</a:t>
            </a:r>
            <a:endParaRPr kumimoji="1" lang="en-US" altLang="ja-JP" dirty="0"/>
          </a:p>
          <a:p>
            <a:r>
              <a:rPr kumimoji="1" lang="ja-JP" altLang="en-US" dirty="0"/>
              <a:t>改善能力は有りますが他にこれといった強みもなく</a:t>
            </a:r>
            <a:endParaRPr kumimoji="1" lang="en-US" altLang="ja-JP" dirty="0"/>
          </a:p>
          <a:p>
            <a:r>
              <a:rPr kumimoji="1" lang="en-US" altLang="ja-JP" dirty="0"/>
              <a:t>QC</a:t>
            </a:r>
            <a:r>
              <a:rPr kumimoji="1" lang="ja-JP" altLang="en-US" dirty="0"/>
              <a:t>手法に弱いことが今後の課題として挙げられます。</a:t>
            </a:r>
            <a:endParaRPr kumimoji="1" lang="en-US" altLang="ja-JP" dirty="0"/>
          </a:p>
          <a:p>
            <a:endParaRPr kumimoji="1" lang="en-US" altLang="ja-JP" dirty="0"/>
          </a:p>
          <a:p>
            <a:r>
              <a:rPr kumimoji="1" lang="ja-JP" altLang="en-US" dirty="0"/>
              <a:t>サークル評価は</a:t>
            </a:r>
            <a:r>
              <a:rPr kumimoji="1" lang="en-US" altLang="ja-JP" dirty="0"/>
              <a:t>C</a:t>
            </a:r>
            <a:r>
              <a:rPr kumimoji="1" lang="ja-JP" altLang="en-US" dirty="0"/>
              <a:t>ゾーンで</a:t>
            </a:r>
            <a:endParaRPr kumimoji="1" lang="en-US" altLang="ja-JP" dirty="0"/>
          </a:p>
          <a:p>
            <a:r>
              <a:rPr kumimoji="1" lang="ja-JP" altLang="en-US" dirty="0"/>
              <a:t>あと少しで</a:t>
            </a:r>
            <a:r>
              <a:rPr kumimoji="1" lang="en-US" altLang="ja-JP" dirty="0"/>
              <a:t>B</a:t>
            </a:r>
            <a:r>
              <a:rPr kumimoji="1" lang="ja-JP" altLang="en-US" dirty="0"/>
              <a:t>ゾーンに上がれる位置にいます。</a:t>
            </a:r>
            <a:endParaRPr kumimoji="1" lang="en-US" altLang="ja-JP" dirty="0"/>
          </a:p>
          <a:p>
            <a:endParaRPr kumimoji="1" lang="ja-JP" altLang="en-US" dirty="0"/>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10</a:t>
            </a:fld>
            <a:endParaRPr kumimoji="1" lang="ja-JP" altLang="en-US" dirty="0"/>
          </a:p>
        </p:txBody>
      </p:sp>
    </p:spTree>
    <p:extLst>
      <p:ext uri="{BB962C8B-B14F-4D97-AF65-F5344CB8AC3E}">
        <p14:creationId xmlns:p14="http://schemas.microsoft.com/office/powerpoint/2010/main" val="30953103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設備技術部の治工具コンテストではサークル員が製作したものが</a:t>
            </a:r>
            <a:endParaRPr kumimoji="1" lang="en-US" altLang="ja-JP" dirty="0"/>
          </a:p>
          <a:p>
            <a:r>
              <a:rPr kumimoji="1" lang="ja-JP" altLang="en-US" dirty="0"/>
              <a:t>何回か賞をいただいているのに、</a:t>
            </a:r>
            <a:r>
              <a:rPr kumimoji="1" lang="en-US" altLang="ja-JP" dirty="0"/>
              <a:t>QC</a:t>
            </a:r>
            <a:r>
              <a:rPr kumimoji="1" lang="ja-JP" altLang="en-US" dirty="0"/>
              <a:t>の部内順位は結果が出ていなく</a:t>
            </a:r>
            <a:endParaRPr kumimoji="1" lang="en-US" altLang="ja-JP" dirty="0"/>
          </a:p>
          <a:p>
            <a:r>
              <a:rPr kumimoji="1" lang="ja-JP" altLang="en-US" dirty="0"/>
              <a:t>自分自身もサークルの活動はサークルリーダーに任せっきりで</a:t>
            </a:r>
            <a:endParaRPr kumimoji="1" lang="en-US" altLang="ja-JP" dirty="0"/>
          </a:p>
          <a:p>
            <a:r>
              <a:rPr kumimoji="1" lang="ja-JP" altLang="en-US" dirty="0"/>
              <a:t>世話人としての活動が出来ていなかったことを反省し</a:t>
            </a:r>
            <a:endParaRPr kumimoji="1" lang="en-US" altLang="ja-JP" dirty="0"/>
          </a:p>
          <a:p>
            <a:r>
              <a:rPr kumimoji="1" lang="ja-JP" altLang="en-US" dirty="0"/>
              <a:t>サークル員にサークル活動について本音調査することにしました</a:t>
            </a:r>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11</a:t>
            </a:fld>
            <a:endParaRPr kumimoji="1" lang="ja-JP" altLang="en-US" dirty="0"/>
          </a:p>
        </p:txBody>
      </p:sp>
    </p:spTree>
    <p:extLst>
      <p:ext uri="{BB962C8B-B14F-4D97-AF65-F5344CB8AC3E}">
        <p14:creationId xmlns:p14="http://schemas.microsoft.com/office/powerpoint/2010/main" val="5109760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結果はやはり</a:t>
            </a:r>
            <a:r>
              <a:rPr kumimoji="1" lang="en-US" altLang="ja-JP" dirty="0"/>
              <a:t>QC</a:t>
            </a:r>
            <a:r>
              <a:rPr kumimoji="1" lang="ja-JP" altLang="en-US" dirty="0"/>
              <a:t>手法に弱いことと、若手とベテランとの間で大きく</a:t>
            </a:r>
            <a:endParaRPr kumimoji="1" lang="en-US" altLang="ja-JP" dirty="0"/>
          </a:p>
          <a:p>
            <a:r>
              <a:rPr kumimoji="1" lang="ja-JP" altLang="en-US" dirty="0"/>
              <a:t>スキルレベルに差があることが分かりました。</a:t>
            </a:r>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12</a:t>
            </a:fld>
            <a:endParaRPr kumimoji="1" lang="ja-JP" altLang="en-US" dirty="0"/>
          </a:p>
        </p:txBody>
      </p:sp>
    </p:spTree>
    <p:extLst>
      <p:ext uri="{BB962C8B-B14F-4D97-AF65-F5344CB8AC3E}">
        <p14:creationId xmlns:p14="http://schemas.microsoft.com/office/powerpoint/2010/main" val="17295508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サークル員にサークル活動について各世代ごとに本音調査するとベテラン、中堅、若手で</a:t>
            </a:r>
            <a:endParaRPr kumimoji="1" lang="en-US" altLang="ja-JP" dirty="0"/>
          </a:p>
          <a:p>
            <a:r>
              <a:rPr kumimoji="1" lang="ja-JP" altLang="en-US" dirty="0"/>
              <a:t>様々な意見が出ましたが、すべての世代で作業に追われ活動時間があまりないことがわかりました</a:t>
            </a:r>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13</a:t>
            </a:fld>
            <a:endParaRPr kumimoji="1" lang="ja-JP" altLang="en-US" dirty="0"/>
          </a:p>
        </p:txBody>
      </p:sp>
    </p:spTree>
    <p:extLst>
      <p:ext uri="{BB962C8B-B14F-4D97-AF65-F5344CB8AC3E}">
        <p14:creationId xmlns:p14="http://schemas.microsoft.com/office/powerpoint/2010/main" val="16250894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en-US" dirty="0">
                <a:latin typeface="Arial" pitchFamily="34" charset="0"/>
              </a:rPr>
              <a:t>サークル員の作業工数を調査したところ計画作業、突発作業に時間を使っており、教育時間が少ないことがわかりました</a:t>
            </a:r>
            <a:endParaRPr lang="en-US" altLang="ja-JP" dirty="0">
              <a:latin typeface="Arial" pitchFamily="34" charset="0"/>
            </a:endParaRPr>
          </a:p>
          <a:p>
            <a:r>
              <a:rPr lang="ja-JP" altLang="en-US" dirty="0">
                <a:latin typeface="Arial" pitchFamily="34" charset="0"/>
              </a:rPr>
              <a:t>また、故障件数はこの５年間でさほど変化がないものの修理時間は増加していることもわかり</a:t>
            </a:r>
            <a:endParaRPr lang="en-US" altLang="ja-JP" dirty="0">
              <a:latin typeface="Arial" pitchFamily="34" charset="0"/>
            </a:endParaRPr>
          </a:p>
          <a:p>
            <a:r>
              <a:rPr lang="ja-JP" altLang="en-US" dirty="0">
                <a:latin typeface="Arial" pitchFamily="34" charset="0"/>
              </a:rPr>
              <a:t>育成が必要と感じました</a:t>
            </a:r>
          </a:p>
          <a:p>
            <a:endParaRPr kumimoji="1" lang="ja-JP" altLang="en-US" dirty="0"/>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14</a:t>
            </a:fld>
            <a:endParaRPr kumimoji="1" lang="ja-JP" altLang="en-US" dirty="0"/>
          </a:p>
        </p:txBody>
      </p:sp>
    </p:spTree>
    <p:extLst>
      <p:ext uri="{BB962C8B-B14F-4D97-AF65-F5344CB8AC3E}">
        <p14:creationId xmlns:p14="http://schemas.microsoft.com/office/powerpoint/2010/main" val="36405771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en-US" dirty="0">
                <a:latin typeface="Arial" pitchFamily="34" charset="0"/>
              </a:rPr>
              <a:t>私のサークル活動に対しての思いは</a:t>
            </a:r>
            <a:endParaRPr lang="en-US" altLang="ja-JP" dirty="0">
              <a:latin typeface="Arial" pitchFamily="34" charset="0"/>
            </a:endParaRPr>
          </a:p>
          <a:p>
            <a:r>
              <a:rPr lang="ja-JP" altLang="en-US" dirty="0">
                <a:latin typeface="Arial" pitchFamily="34" charset="0"/>
              </a:rPr>
              <a:t>常に</a:t>
            </a:r>
            <a:r>
              <a:rPr lang="en-US" altLang="ja-JP" dirty="0">
                <a:latin typeface="Arial" pitchFamily="34" charset="0"/>
              </a:rPr>
              <a:t>『</a:t>
            </a:r>
            <a:r>
              <a:rPr lang="ja-JP" altLang="en-US" dirty="0">
                <a:latin typeface="Arial" pitchFamily="34" charset="0"/>
              </a:rPr>
              <a:t>きょうゆう</a:t>
            </a:r>
            <a:r>
              <a:rPr lang="en-US" altLang="ja-JP" dirty="0">
                <a:latin typeface="Arial" pitchFamily="34" charset="0"/>
              </a:rPr>
              <a:t>』</a:t>
            </a:r>
            <a:r>
              <a:rPr lang="ja-JP" altLang="en-US" dirty="0">
                <a:latin typeface="Arial" pitchFamily="34" charset="0"/>
              </a:rPr>
              <a:t>しあえる計画を立てました</a:t>
            </a:r>
          </a:p>
          <a:p>
            <a:r>
              <a:rPr lang="ja-JP" altLang="en-US" dirty="0">
                <a:latin typeface="Arial" pitchFamily="34" charset="0"/>
              </a:rPr>
              <a:t>ステップ１、若手に教え、責任を持たせる</a:t>
            </a:r>
          </a:p>
          <a:p>
            <a:r>
              <a:rPr lang="ja-JP" altLang="en-US" dirty="0">
                <a:latin typeface="Arial" pitchFamily="34" charset="0"/>
              </a:rPr>
              <a:t>ステップ２、協力し合い自信をつけさせる</a:t>
            </a:r>
          </a:p>
          <a:p>
            <a:r>
              <a:rPr lang="ja-JP" altLang="en-US" dirty="0">
                <a:latin typeface="Arial" pitchFamily="34" charset="0"/>
              </a:rPr>
              <a:t>ステップ３、互いに分かち合い、サークル全体のレベルアップをはかる。</a:t>
            </a:r>
            <a:endParaRPr lang="en-US" altLang="ja-JP" dirty="0">
              <a:latin typeface="Arial" pitchFamily="34" charset="0"/>
            </a:endParaRPr>
          </a:p>
          <a:p>
            <a:r>
              <a:rPr lang="ja-JP" altLang="en-US" dirty="0">
                <a:latin typeface="Arial" pitchFamily="34" charset="0"/>
              </a:rPr>
              <a:t>を目標に活動していくことにしました</a:t>
            </a:r>
            <a:endParaRPr kumimoji="1" lang="ja-JP" altLang="en-US" dirty="0"/>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15</a:t>
            </a:fld>
            <a:endParaRPr kumimoji="1" lang="ja-JP" altLang="en-US" dirty="0"/>
          </a:p>
        </p:txBody>
      </p:sp>
    </p:spTree>
    <p:extLst>
      <p:ext uri="{BB962C8B-B14F-4D97-AF65-F5344CB8AC3E}">
        <p14:creationId xmlns:p14="http://schemas.microsoft.com/office/powerpoint/2010/main" val="14418180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en-US" dirty="0">
                <a:latin typeface="Arial" panose="020B0604020202020204" pitchFamily="34" charset="0"/>
              </a:rPr>
              <a:t>ステップ１、教友　教え責任を持たせ、意識向上させる</a:t>
            </a:r>
          </a:p>
          <a:p>
            <a:endParaRPr kumimoji="1" lang="ja-JP" altLang="en-US" dirty="0"/>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16</a:t>
            </a:fld>
            <a:endParaRPr kumimoji="1" lang="ja-JP" altLang="en-US" dirty="0"/>
          </a:p>
        </p:txBody>
      </p:sp>
    </p:spTree>
    <p:extLst>
      <p:ext uri="{BB962C8B-B14F-4D97-AF65-F5344CB8AC3E}">
        <p14:creationId xmlns:p14="http://schemas.microsoft.com/office/powerpoint/2010/main" val="16110735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2"/>
          <p:cNvSpPr>
            <a:spLocks noGrp="1" noRot="1" noChangeAspect="1" noChangeArrowheads="1" noTextEdit="1"/>
          </p:cNvSpPr>
          <p:nvPr>
            <p:ph type="sldImg"/>
          </p:nvPr>
        </p:nvSpPr>
        <p:spPr>
          <a:ln/>
        </p:spPr>
      </p:sp>
      <p:sp>
        <p:nvSpPr>
          <p:cNvPr id="212995" name="Rectangle 3"/>
          <p:cNvSpPr>
            <a:spLocks noGrp="1" noChangeArrowheads="1"/>
          </p:cNvSpPr>
          <p:nvPr>
            <p:ph type="body" idx="1"/>
          </p:nvPr>
        </p:nvSpPr>
        <p:spPr>
          <a:noFill/>
        </p:spPr>
        <p:txBody>
          <a:bodyPr/>
          <a:lstStyle/>
          <a:p>
            <a:r>
              <a:rPr lang="ja-JP" altLang="en-US" dirty="0">
                <a:latin typeface="Arial" pitchFamily="34" charset="0"/>
              </a:rPr>
              <a:t>私は責任感を持たせる「きっかけ」を作る為、</a:t>
            </a:r>
          </a:p>
          <a:p>
            <a:r>
              <a:rPr lang="ja-JP" altLang="en-US" dirty="0">
                <a:latin typeface="Arial" pitchFamily="34" charset="0"/>
              </a:rPr>
              <a:t>プレスラインの担当を持たせることからはじめました。</a:t>
            </a:r>
          </a:p>
          <a:p>
            <a:r>
              <a:rPr lang="ja-JP" altLang="en-US" dirty="0">
                <a:latin typeface="Arial" pitchFamily="34" charset="0"/>
              </a:rPr>
              <a:t>今までは各工場ごとに班単位で担当していましたが</a:t>
            </a:r>
          </a:p>
          <a:p>
            <a:r>
              <a:rPr lang="ja-JP" altLang="en-US" dirty="0">
                <a:latin typeface="Arial" pitchFamily="34" charset="0"/>
              </a:rPr>
              <a:t>各ラインごとに担当者を決め、補佐役としてベテランを</a:t>
            </a:r>
            <a:endParaRPr lang="en-US" altLang="ja-JP" dirty="0">
              <a:latin typeface="Arial" pitchFamily="34" charset="0"/>
            </a:endParaRPr>
          </a:p>
          <a:p>
            <a:r>
              <a:rPr lang="ja-JP" altLang="en-US" dirty="0">
                <a:latin typeface="Arial" pitchFamily="34" charset="0"/>
              </a:rPr>
              <a:t>組ませる事にしました。</a:t>
            </a:r>
            <a:endParaRPr lang="en-US" altLang="ja-JP" dirty="0">
              <a:latin typeface="Arial" pitchFamily="34" charset="0"/>
            </a:endParaRPr>
          </a:p>
          <a:p>
            <a:r>
              <a:rPr lang="ja-JP" altLang="en-US" dirty="0">
                <a:latin typeface="Arial" pitchFamily="34" charset="0"/>
              </a:rPr>
              <a:t>これには若手に担当設備を持たせることにより</a:t>
            </a:r>
            <a:endParaRPr lang="en-US" altLang="ja-JP" dirty="0">
              <a:latin typeface="Arial" pitchFamily="34" charset="0"/>
            </a:endParaRPr>
          </a:p>
          <a:p>
            <a:r>
              <a:rPr lang="ja-JP" altLang="en-US" dirty="0">
                <a:latin typeface="Arial" pitchFamily="34" charset="0"/>
              </a:rPr>
              <a:t>責任感を持ってもらう思いがあります。</a:t>
            </a:r>
          </a:p>
          <a:p>
            <a:r>
              <a:rPr lang="ja-JP" altLang="en-US" dirty="0">
                <a:latin typeface="Arial" pitchFamily="34" charset="0"/>
              </a:rPr>
              <a:t>まずは担当ラインの設備管理台帳の見直しを指示し</a:t>
            </a:r>
            <a:endParaRPr lang="en-US" altLang="ja-JP" dirty="0">
              <a:latin typeface="Arial" pitchFamily="34" charset="0"/>
            </a:endParaRPr>
          </a:p>
          <a:p>
            <a:r>
              <a:rPr lang="ja-JP" altLang="en-US" dirty="0">
                <a:latin typeface="Arial" pitchFamily="34" charset="0"/>
              </a:rPr>
              <a:t>計画をこの様に立て進めることにしました。</a:t>
            </a:r>
          </a:p>
          <a:p>
            <a:endParaRPr lang="ja-JP" altLang="en-US" dirty="0">
              <a:latin typeface="Arial" pitchFamily="34" charset="0"/>
            </a:endParaRPr>
          </a:p>
          <a:p>
            <a:endParaRPr lang="ja-JP" altLang="en-US" dirty="0">
              <a:latin typeface="Arial" pitchFamily="34" charset="0"/>
            </a:endParaRPr>
          </a:p>
        </p:txBody>
      </p:sp>
    </p:spTree>
    <p:extLst>
      <p:ext uri="{BB962C8B-B14F-4D97-AF65-F5344CB8AC3E}">
        <p14:creationId xmlns:p14="http://schemas.microsoft.com/office/powerpoint/2010/main" val="40946359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en-US" dirty="0">
                <a:latin typeface="Arial" pitchFamily="34" charset="0"/>
              </a:rPr>
              <a:t>ある日のこと</a:t>
            </a:r>
            <a:endParaRPr lang="en-US" altLang="ja-JP" dirty="0">
              <a:latin typeface="Arial" pitchFamily="34" charset="0"/>
            </a:endParaRPr>
          </a:p>
          <a:p>
            <a:r>
              <a:rPr lang="ja-JP" altLang="en-US" dirty="0">
                <a:latin typeface="Arial" pitchFamily="34" charset="0"/>
              </a:rPr>
              <a:t>現場に出ていた若手が自分の担当設備の横で作業していたところ、</a:t>
            </a:r>
            <a:endParaRPr lang="en-US" altLang="ja-JP" dirty="0">
              <a:latin typeface="Arial" pitchFamily="34" charset="0"/>
            </a:endParaRPr>
          </a:p>
          <a:p>
            <a:r>
              <a:rPr lang="ja-JP" altLang="en-US" dirty="0">
                <a:latin typeface="Arial" pitchFamily="34" charset="0"/>
              </a:rPr>
              <a:t>自分の担当設備の異変に気付いたと連絡がありました</a:t>
            </a:r>
            <a:endParaRPr lang="en-US" altLang="ja-JP" dirty="0">
              <a:latin typeface="Arial" pitchFamily="34" charset="0"/>
            </a:endParaRPr>
          </a:p>
          <a:p>
            <a:r>
              <a:rPr lang="ja-JP" altLang="en-US" dirty="0">
                <a:latin typeface="Arial" pitchFamily="34" charset="0"/>
              </a:rPr>
              <a:t>私はすぐに若手に是正を行うように指示、ベテランも協力し是正を行い</a:t>
            </a:r>
            <a:endParaRPr lang="en-US" altLang="ja-JP" dirty="0">
              <a:latin typeface="Arial" pitchFamily="34" charset="0"/>
            </a:endParaRPr>
          </a:p>
          <a:p>
            <a:r>
              <a:rPr lang="ja-JP" altLang="en-US" dirty="0">
                <a:latin typeface="Arial" pitchFamily="34" charset="0"/>
              </a:rPr>
              <a:t>故障を未然に防ぐことが出来ました。</a:t>
            </a:r>
            <a:endParaRPr lang="en-US" altLang="ja-JP" dirty="0">
              <a:latin typeface="Arial" pitchFamily="34" charset="0"/>
            </a:endParaRPr>
          </a:p>
          <a:p>
            <a:r>
              <a:rPr lang="ja-JP" altLang="en-US" dirty="0">
                <a:latin typeface="Arial" pitchFamily="34" charset="0"/>
              </a:rPr>
              <a:t>後日、現場直長より感謝の言葉をもらい本人の責任意識が芽生えました</a:t>
            </a:r>
            <a:endParaRPr lang="en-US" altLang="ja-JP" dirty="0">
              <a:latin typeface="Arial" pitchFamily="34" charset="0"/>
            </a:endParaRPr>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18</a:t>
            </a:fld>
            <a:endParaRPr kumimoji="1" lang="ja-JP" altLang="en-US" dirty="0"/>
          </a:p>
        </p:txBody>
      </p:sp>
    </p:spTree>
    <p:extLst>
      <p:ext uri="{BB962C8B-B14F-4D97-AF65-F5344CB8AC3E}">
        <p14:creationId xmlns:p14="http://schemas.microsoft.com/office/powerpoint/2010/main" val="27731407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en-US" dirty="0">
                <a:latin typeface="Arial" pitchFamily="34" charset="0"/>
              </a:rPr>
              <a:t>鍛造機械課では１</a:t>
            </a:r>
            <a:r>
              <a:rPr lang="en-US" altLang="ja-JP" dirty="0">
                <a:latin typeface="Arial" pitchFamily="34" charset="0"/>
              </a:rPr>
              <a:t>H</a:t>
            </a:r>
            <a:r>
              <a:rPr lang="ja-JP" altLang="en-US" dirty="0">
                <a:latin typeface="Arial" pitchFamily="34" charset="0"/>
              </a:rPr>
              <a:t>以上休止した故障に対して再発故障防止の為</a:t>
            </a:r>
          </a:p>
          <a:p>
            <a:r>
              <a:rPr lang="ja-JP" altLang="en-US" dirty="0">
                <a:latin typeface="Arial" pitchFamily="34" charset="0"/>
              </a:rPr>
              <a:t>組長以上、スタッフをまじえ故障フォロー会を実施しまています。</a:t>
            </a:r>
          </a:p>
          <a:p>
            <a:r>
              <a:rPr lang="ja-JP" altLang="en-US" dirty="0">
                <a:latin typeface="Arial" pitchFamily="34" charset="0"/>
              </a:rPr>
              <a:t>そんなある日の故障フォロー会にて、</a:t>
            </a:r>
          </a:p>
          <a:p>
            <a:r>
              <a:rPr lang="ja-JP" altLang="en-US" dirty="0">
                <a:latin typeface="Arial" pitchFamily="34" charset="0"/>
              </a:rPr>
              <a:t>「若手も故障フォロー会に参加させてみたい」と提案。</a:t>
            </a:r>
            <a:endParaRPr lang="en-US" altLang="ja-JP" dirty="0">
              <a:latin typeface="Arial" pitchFamily="34" charset="0"/>
            </a:endParaRPr>
          </a:p>
          <a:p>
            <a:r>
              <a:rPr lang="ja-JP" altLang="en-US" dirty="0">
                <a:latin typeface="Arial" pitchFamily="34" charset="0"/>
              </a:rPr>
              <a:t>課長からも「解析能力もつくだろう」</a:t>
            </a:r>
          </a:p>
          <a:p>
            <a:r>
              <a:rPr lang="ja-JP" altLang="en-US" dirty="0">
                <a:latin typeface="Arial" pitchFamily="34" charset="0"/>
              </a:rPr>
              <a:t>と助言をもらい、わたしはこの活動も</a:t>
            </a:r>
            <a:r>
              <a:rPr lang="en-US" altLang="ja-JP" dirty="0">
                <a:latin typeface="Arial" pitchFamily="34" charset="0"/>
              </a:rPr>
              <a:t>QC</a:t>
            </a:r>
            <a:r>
              <a:rPr lang="ja-JP" altLang="en-US" dirty="0">
                <a:latin typeface="Arial" pitchFamily="34" charset="0"/>
              </a:rPr>
              <a:t>活動と一緒で意識改革だと思い</a:t>
            </a:r>
          </a:p>
          <a:p>
            <a:r>
              <a:rPr lang="ja-JP" altLang="en-US" dirty="0">
                <a:latin typeface="Arial" pitchFamily="34" charset="0"/>
              </a:rPr>
              <a:t>若手にフォロー会への参加を呼びかけることにしました。</a:t>
            </a:r>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19</a:t>
            </a:fld>
            <a:endParaRPr kumimoji="1" lang="ja-JP" altLang="en-US" dirty="0"/>
          </a:p>
        </p:txBody>
      </p:sp>
    </p:spTree>
    <p:extLst>
      <p:ext uri="{BB962C8B-B14F-4D97-AF65-F5344CB8AC3E}">
        <p14:creationId xmlns:p14="http://schemas.microsoft.com/office/powerpoint/2010/main" val="19620928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en-US" dirty="0">
                <a:latin typeface="Arial" pitchFamily="34" charset="0"/>
              </a:rPr>
              <a:t>故障フォロー会では若手を参加をさせてみましたが</a:t>
            </a:r>
            <a:endParaRPr lang="en-US" altLang="ja-JP" dirty="0">
              <a:latin typeface="Arial" pitchFamily="34" charset="0"/>
            </a:endParaRPr>
          </a:p>
          <a:p>
            <a:r>
              <a:rPr lang="ja-JP" altLang="en-US" dirty="0">
                <a:latin typeface="Arial" pitchFamily="34" charset="0"/>
              </a:rPr>
              <a:t>参加者の質問に上手く答えられず、少し落ち込んでいました</a:t>
            </a:r>
          </a:p>
          <a:p>
            <a:r>
              <a:rPr lang="ja-JP" altLang="en-US" dirty="0">
                <a:latin typeface="Arial" pitchFamily="34" charset="0"/>
              </a:rPr>
              <a:t>私は「初めてだからしょうがない！　</a:t>
            </a:r>
            <a:endParaRPr lang="en-US" altLang="ja-JP" dirty="0">
              <a:latin typeface="Arial" pitchFamily="34" charset="0"/>
            </a:endParaRPr>
          </a:p>
          <a:p>
            <a:r>
              <a:rPr lang="ja-JP" altLang="en-US" dirty="0">
                <a:latin typeface="Arial" pitchFamily="34" charset="0"/>
              </a:rPr>
              <a:t>「フォロー会前に事前に確認、調査しないといけない」とアドバイス</a:t>
            </a:r>
            <a:endParaRPr lang="en-US" altLang="ja-JP" dirty="0">
              <a:latin typeface="Arial" pitchFamily="34" charset="0"/>
            </a:endParaRPr>
          </a:p>
          <a:p>
            <a:r>
              <a:rPr lang="ja-JP" altLang="en-US" dirty="0">
                <a:latin typeface="Arial" pitchFamily="34" charset="0"/>
              </a:rPr>
              <a:t>「これから頑張ろうと」若手を励ましました。</a:t>
            </a:r>
            <a:endParaRPr lang="en-US" altLang="ja-JP" dirty="0">
              <a:latin typeface="Arial" pitchFamily="34" charset="0"/>
            </a:endParaRPr>
          </a:p>
          <a:p>
            <a:r>
              <a:rPr kumimoji="1" lang="ja-JP" altLang="en-US" dirty="0">
                <a:latin typeface="Arial" pitchFamily="34" charset="0"/>
              </a:rPr>
              <a:t>そんなとき、担当設備より故障発生！！</a:t>
            </a:r>
            <a:endParaRPr kumimoji="1" lang="ja-JP" altLang="en-US" dirty="0"/>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20</a:t>
            </a:fld>
            <a:endParaRPr kumimoji="1" lang="ja-JP" altLang="en-US" dirty="0"/>
          </a:p>
        </p:txBody>
      </p:sp>
    </p:spTree>
    <p:extLst>
      <p:ext uri="{BB962C8B-B14F-4D97-AF65-F5344CB8AC3E}">
        <p14:creationId xmlns:p14="http://schemas.microsoft.com/office/powerpoint/2010/main" val="38589899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en-US" dirty="0">
                <a:latin typeface="Arial" pitchFamily="34" charset="0"/>
              </a:rPr>
              <a:t>若手が主体となり履歴調査、現地現物確認をサークル員も協力して</a:t>
            </a:r>
            <a:endParaRPr lang="en-US" altLang="ja-JP" dirty="0">
              <a:latin typeface="Arial" pitchFamily="34" charset="0"/>
            </a:endParaRPr>
          </a:p>
          <a:p>
            <a:r>
              <a:rPr lang="ja-JP" altLang="en-US" dirty="0">
                <a:latin typeface="Arial" pitchFamily="34" charset="0"/>
              </a:rPr>
              <a:t>実施していきました。</a:t>
            </a:r>
            <a:endParaRPr lang="en-US" altLang="ja-JP" dirty="0">
              <a:latin typeface="Arial" pitchFamily="34" charset="0"/>
            </a:endParaRPr>
          </a:p>
          <a:p>
            <a:r>
              <a:rPr lang="ja-JP" altLang="en-US" dirty="0">
                <a:latin typeface="Arial" pitchFamily="34" charset="0"/>
              </a:rPr>
              <a:t>そして故障フォロー会で報告しアドバイスをもらい再度調査する事で若手は自ら自分の意見を発現するようになりました。</a:t>
            </a:r>
            <a:endParaRPr lang="en-US" altLang="ja-JP" dirty="0">
              <a:latin typeface="Arial" pitchFamily="34" charset="0"/>
            </a:endParaRPr>
          </a:p>
          <a:p>
            <a:r>
              <a:rPr lang="ja-JP" altLang="en-US" dirty="0">
                <a:latin typeface="Arial" pitchFamily="34" charset="0"/>
              </a:rPr>
              <a:t>設備の担当を与え、フォロー会への参加を実施することで</a:t>
            </a:r>
            <a:endParaRPr lang="en-US" altLang="ja-JP" dirty="0">
              <a:latin typeface="Arial" pitchFamily="34" charset="0"/>
            </a:endParaRPr>
          </a:p>
          <a:p>
            <a:r>
              <a:rPr lang="ja-JP" altLang="en-US" dirty="0">
                <a:latin typeface="Arial" pitchFamily="34" charset="0"/>
              </a:rPr>
              <a:t>自分で考え行動する意識を向上させることが出来ました。</a:t>
            </a:r>
            <a:endParaRPr lang="en-US" altLang="ja-JP" dirty="0">
              <a:latin typeface="Arial" pitchFamily="34" charset="0"/>
            </a:endParaRPr>
          </a:p>
          <a:p>
            <a:r>
              <a:rPr lang="ja-JP" altLang="en-US" dirty="0">
                <a:latin typeface="Arial" pitchFamily="34" charset="0"/>
              </a:rPr>
              <a:t>若手に教え、責任を持たせる活動に成功、次は知識・技能の習得です。</a:t>
            </a:r>
            <a:endParaRPr lang="en-US" altLang="ja-JP" dirty="0">
              <a:latin typeface="Arial" pitchFamily="34" charset="0"/>
            </a:endParaRPr>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21</a:t>
            </a:fld>
            <a:endParaRPr kumimoji="1" lang="ja-JP" altLang="en-US" dirty="0"/>
          </a:p>
        </p:txBody>
      </p:sp>
    </p:spTree>
    <p:extLst>
      <p:ext uri="{BB962C8B-B14F-4D97-AF65-F5344CB8AC3E}">
        <p14:creationId xmlns:p14="http://schemas.microsoft.com/office/powerpoint/2010/main" val="39133908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en-US" dirty="0">
                <a:latin typeface="Arial" pitchFamily="34" charset="0"/>
              </a:rPr>
              <a:t>ステップ１　まとめ　責任感を待たせたことによりメンバーはレベルアップ</a:t>
            </a:r>
            <a:endParaRPr lang="en-US" altLang="ja-JP" dirty="0">
              <a:latin typeface="Arial" pitchFamily="34" charset="0"/>
            </a:endParaRPr>
          </a:p>
          <a:p>
            <a:r>
              <a:rPr lang="ja-JP" altLang="en-US" dirty="0">
                <a:latin typeface="Arial" pitchFamily="34" charset="0"/>
              </a:rPr>
              <a:t>サークル評価は</a:t>
            </a:r>
            <a:r>
              <a:rPr lang="en-US" altLang="ja-JP" dirty="0">
                <a:latin typeface="Arial" pitchFamily="34" charset="0"/>
              </a:rPr>
              <a:t>C</a:t>
            </a:r>
            <a:r>
              <a:rPr lang="ja-JP" altLang="en-US" dirty="0">
                <a:latin typeface="Arial" pitchFamily="34" charset="0"/>
              </a:rPr>
              <a:t>ゾーン中盤に上昇</a:t>
            </a:r>
            <a:endParaRPr lang="en-US" altLang="ja-JP" dirty="0">
              <a:latin typeface="Arial" pitchFamily="34" charset="0"/>
            </a:endParaRPr>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22</a:t>
            </a:fld>
            <a:endParaRPr kumimoji="1" lang="ja-JP" altLang="en-US" dirty="0"/>
          </a:p>
        </p:txBody>
      </p:sp>
    </p:spTree>
    <p:extLst>
      <p:ext uri="{BB962C8B-B14F-4D97-AF65-F5344CB8AC3E}">
        <p14:creationId xmlns:p14="http://schemas.microsoft.com/office/powerpoint/2010/main" val="28184479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en-US" dirty="0">
                <a:latin typeface="Arial" pitchFamily="34" charset="0"/>
              </a:rPr>
              <a:t>ステップ</a:t>
            </a:r>
            <a:r>
              <a:rPr lang="en-US" altLang="ja-JP" dirty="0">
                <a:latin typeface="Arial" pitchFamily="34" charset="0"/>
              </a:rPr>
              <a:t>2</a:t>
            </a:r>
            <a:r>
              <a:rPr lang="ja-JP" altLang="en-US" dirty="0">
                <a:latin typeface="Arial" pitchFamily="34" charset="0"/>
              </a:rPr>
              <a:t>　協友　知識、技能を習得させ</a:t>
            </a:r>
            <a:endParaRPr lang="en-US" altLang="ja-JP" dirty="0">
              <a:latin typeface="Arial" pitchFamily="34" charset="0"/>
            </a:endParaRPr>
          </a:p>
          <a:p>
            <a:r>
              <a:rPr lang="ja-JP" altLang="en-US" dirty="0">
                <a:latin typeface="Arial" pitchFamily="34" charset="0"/>
              </a:rPr>
              <a:t>自信をつけさせる計画</a:t>
            </a:r>
            <a:endParaRPr lang="en-US" altLang="ja-JP" dirty="0">
              <a:latin typeface="Arial" pitchFamily="34" charset="0"/>
            </a:endParaRPr>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23</a:t>
            </a:fld>
            <a:endParaRPr kumimoji="1" lang="ja-JP" altLang="en-US" dirty="0"/>
          </a:p>
        </p:txBody>
      </p:sp>
    </p:spTree>
    <p:extLst>
      <p:ext uri="{BB962C8B-B14F-4D97-AF65-F5344CB8AC3E}">
        <p14:creationId xmlns:p14="http://schemas.microsoft.com/office/powerpoint/2010/main" val="13304165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en-US" dirty="0">
                <a:latin typeface="Arial" pitchFamily="34" charset="0"/>
              </a:rPr>
              <a:t>私は若手の知識を向上させる為に、直長、担当員にも協力を要請し</a:t>
            </a:r>
            <a:endParaRPr lang="en-US" altLang="ja-JP" dirty="0">
              <a:latin typeface="Arial" pitchFamily="34" charset="0"/>
            </a:endParaRPr>
          </a:p>
          <a:p>
            <a:r>
              <a:rPr lang="ja-JP" altLang="en-US" dirty="0">
                <a:latin typeface="Arial" pitchFamily="34" charset="0"/>
              </a:rPr>
              <a:t>一緒に教育を実施していく事にしました。</a:t>
            </a:r>
            <a:endParaRPr lang="en-US" altLang="ja-JP" dirty="0">
              <a:latin typeface="Arial" pitchFamily="34" charset="0"/>
            </a:endParaRPr>
          </a:p>
          <a:p>
            <a:r>
              <a:rPr lang="ja-JP" altLang="en-US" dirty="0">
                <a:latin typeface="Arial" pitchFamily="34" charset="0"/>
              </a:rPr>
              <a:t>教育の方法としては</a:t>
            </a:r>
            <a:endParaRPr lang="en-US" altLang="ja-JP" dirty="0">
              <a:latin typeface="Arial" pitchFamily="34" charset="0"/>
            </a:endParaRPr>
          </a:p>
          <a:p>
            <a:r>
              <a:rPr lang="ja-JP" altLang="en-US" dirty="0">
                <a:latin typeface="Arial" pitchFamily="34" charset="0"/>
              </a:rPr>
              <a:t>作業手順書を若手と一緒に見直しを行う。</a:t>
            </a:r>
            <a:endParaRPr lang="en-US" altLang="ja-JP" dirty="0">
              <a:latin typeface="Arial" pitchFamily="34" charset="0"/>
            </a:endParaRPr>
          </a:p>
          <a:p>
            <a:r>
              <a:rPr lang="ja-JP" altLang="en-US" dirty="0">
                <a:latin typeface="Arial" pitchFamily="34" charset="0"/>
              </a:rPr>
              <a:t>そしてプレス機械の動きを動画を見ながら教育。</a:t>
            </a:r>
            <a:endParaRPr lang="en-US" altLang="ja-JP" dirty="0">
              <a:latin typeface="Arial" pitchFamily="34" charset="0"/>
            </a:endParaRPr>
          </a:p>
          <a:p>
            <a:r>
              <a:rPr lang="ja-JP" altLang="en-US" dirty="0">
                <a:latin typeface="Arial" pitchFamily="34" charset="0"/>
              </a:rPr>
              <a:t>他にはバルブ機器のカットモデルやプレス機械の模型を見ながら説明。</a:t>
            </a:r>
            <a:endParaRPr lang="en-US" altLang="ja-JP" dirty="0">
              <a:latin typeface="Arial" pitchFamily="34" charset="0"/>
            </a:endParaRPr>
          </a:p>
          <a:p>
            <a:r>
              <a:rPr lang="ja-JP" altLang="en-US" dirty="0">
                <a:latin typeface="Arial" pitchFamily="34" charset="0"/>
              </a:rPr>
              <a:t>最後に現場作業を一緒に実施し作業教育を現地・現物で実施しました。</a:t>
            </a:r>
            <a:endParaRPr lang="en-US" altLang="ja-JP" dirty="0">
              <a:latin typeface="Arial" pitchFamily="34" charset="0"/>
            </a:endParaRPr>
          </a:p>
          <a:p>
            <a:r>
              <a:rPr lang="ja-JP" altLang="en-US" dirty="0">
                <a:latin typeface="Arial" pitchFamily="34" charset="0"/>
              </a:rPr>
              <a:t>機械の知識が上がってきた事を確認し</a:t>
            </a:r>
            <a:endParaRPr lang="en-US" altLang="ja-JP" dirty="0">
              <a:latin typeface="Arial" pitchFamily="34" charset="0"/>
            </a:endParaRPr>
          </a:p>
          <a:p>
            <a:r>
              <a:rPr lang="ja-JP" altLang="en-US" dirty="0">
                <a:latin typeface="Arial" pitchFamily="34" charset="0"/>
              </a:rPr>
              <a:t>次は</a:t>
            </a:r>
            <a:r>
              <a:rPr lang="en-US" altLang="ja-JP" dirty="0">
                <a:latin typeface="Arial" pitchFamily="34" charset="0"/>
              </a:rPr>
              <a:t>QC</a:t>
            </a:r>
            <a:r>
              <a:rPr lang="ja-JP" altLang="en-US" dirty="0">
                <a:latin typeface="Arial" pitchFamily="34" charset="0"/>
              </a:rPr>
              <a:t>のレベル</a:t>
            </a:r>
            <a:r>
              <a:rPr lang="en-US" altLang="ja-JP" dirty="0">
                <a:latin typeface="Arial" pitchFamily="34" charset="0"/>
              </a:rPr>
              <a:t>UP</a:t>
            </a:r>
            <a:r>
              <a:rPr lang="ja-JP" altLang="en-US" dirty="0">
                <a:latin typeface="Arial" pitchFamily="34" charset="0"/>
              </a:rPr>
              <a:t>です。</a:t>
            </a:r>
            <a:endParaRPr kumimoji="1" lang="ja-JP" altLang="en-US" dirty="0"/>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24</a:t>
            </a:fld>
            <a:endParaRPr kumimoji="1" lang="ja-JP" altLang="en-US" dirty="0"/>
          </a:p>
        </p:txBody>
      </p:sp>
    </p:spTree>
    <p:extLst>
      <p:ext uri="{BB962C8B-B14F-4D97-AF65-F5344CB8AC3E}">
        <p14:creationId xmlns:p14="http://schemas.microsoft.com/office/powerpoint/2010/main" val="5468826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en-US" dirty="0">
                <a:latin typeface="+mn-ea"/>
              </a:rPr>
              <a:t>私はＱＣ手法の勉強会を依頼し開催しました。</a:t>
            </a:r>
          </a:p>
          <a:p>
            <a:r>
              <a:rPr lang="ja-JP" altLang="en-US" dirty="0">
                <a:latin typeface="+mn-ea"/>
              </a:rPr>
              <a:t>まず、ＱＣ手法のなかでポピュラーなＱＣ七つ道具から始め</a:t>
            </a:r>
          </a:p>
          <a:p>
            <a:r>
              <a:rPr lang="ja-JP" altLang="en-US" dirty="0">
                <a:latin typeface="+mn-ea"/>
              </a:rPr>
              <a:t>パレート図、特性要因図、連関図など</a:t>
            </a:r>
          </a:p>
          <a:p>
            <a:r>
              <a:rPr lang="ja-JP" altLang="en-US" dirty="0">
                <a:latin typeface="+mn-ea"/>
              </a:rPr>
              <a:t>それぞれの手法が持つ、特徴・働きをひとつづつ理解してもらいました</a:t>
            </a:r>
            <a:r>
              <a:rPr lang="ja-JP" altLang="en-US" dirty="0">
                <a:latin typeface="Arial" pitchFamily="34" charset="0"/>
              </a:rPr>
              <a:t>。</a:t>
            </a:r>
          </a:p>
          <a:p>
            <a:endParaRPr kumimoji="1" lang="ja-JP" altLang="en-US" dirty="0"/>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25</a:t>
            </a:fld>
            <a:endParaRPr kumimoji="1" lang="ja-JP" altLang="en-US" dirty="0"/>
          </a:p>
        </p:txBody>
      </p:sp>
    </p:spTree>
    <p:extLst>
      <p:ext uri="{BB962C8B-B14F-4D97-AF65-F5344CB8AC3E}">
        <p14:creationId xmlns:p14="http://schemas.microsoft.com/office/powerpoint/2010/main" val="41468021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en-US" dirty="0">
                <a:latin typeface="Arial" pitchFamily="34" charset="0"/>
              </a:rPr>
              <a:t>これまでの活動の成果で若手は自ら改善事例・ワンポイントレクチャーなども出てくる様になり、</a:t>
            </a:r>
            <a:endParaRPr lang="en-US" altLang="ja-JP" dirty="0">
              <a:latin typeface="Arial" pitchFamily="34" charset="0"/>
            </a:endParaRPr>
          </a:p>
          <a:p>
            <a:r>
              <a:rPr lang="ja-JP" altLang="en-US" dirty="0">
                <a:latin typeface="Arial" pitchFamily="34" charset="0"/>
              </a:rPr>
              <a:t>また技能検定に挑戦していた若手の南里君が合格。</a:t>
            </a:r>
            <a:endParaRPr lang="en-US" altLang="ja-JP" dirty="0">
              <a:latin typeface="Arial" pitchFamily="34" charset="0"/>
            </a:endParaRPr>
          </a:p>
          <a:p>
            <a:r>
              <a:rPr lang="ja-JP" altLang="en-US" dirty="0">
                <a:latin typeface="Arial" pitchFamily="34" charset="0"/>
              </a:rPr>
              <a:t>南里君を筆頭に若手や中堅のやる気も上がってきました。</a:t>
            </a:r>
            <a:endParaRPr lang="en-US" altLang="ja-JP" dirty="0">
              <a:latin typeface="Arial" pitchFamily="34" charset="0"/>
            </a:endParaRPr>
          </a:p>
          <a:p>
            <a:r>
              <a:rPr lang="ja-JP" altLang="en-US" dirty="0">
                <a:latin typeface="Arial" pitchFamily="34" charset="0"/>
              </a:rPr>
              <a:t>今までの活動で知識・問題解決力が向上してきた事を実感。</a:t>
            </a:r>
            <a:endParaRPr lang="en-US" altLang="ja-JP" dirty="0">
              <a:latin typeface="Arial" pitchFamily="34" charset="0"/>
            </a:endParaRPr>
          </a:p>
          <a:p>
            <a:r>
              <a:rPr lang="ja-JP" altLang="en-US" dirty="0">
                <a:latin typeface="Arial" pitchFamily="34" charset="0"/>
              </a:rPr>
              <a:t>成長期完了。そして次は若手の南里君に</a:t>
            </a:r>
            <a:r>
              <a:rPr lang="en-US" altLang="ja-JP" dirty="0">
                <a:latin typeface="Arial" pitchFamily="34" charset="0"/>
              </a:rPr>
              <a:t>QC</a:t>
            </a:r>
            <a:r>
              <a:rPr lang="ja-JP" altLang="en-US" dirty="0">
                <a:latin typeface="Arial" pitchFamily="34" charset="0"/>
              </a:rPr>
              <a:t>テーマリーダーを任せてみることにしました。</a:t>
            </a:r>
          </a:p>
          <a:p>
            <a:endParaRPr kumimoji="1" lang="ja-JP" altLang="en-US" dirty="0"/>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27</a:t>
            </a:fld>
            <a:endParaRPr kumimoji="1" lang="ja-JP" altLang="en-US" dirty="0"/>
          </a:p>
        </p:txBody>
      </p:sp>
    </p:spTree>
    <p:extLst>
      <p:ext uri="{BB962C8B-B14F-4D97-AF65-F5344CB8AC3E}">
        <p14:creationId xmlns:p14="http://schemas.microsoft.com/office/powerpoint/2010/main" val="11330580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en-US" dirty="0">
                <a:latin typeface="Arial" pitchFamily="34" charset="0"/>
              </a:rPr>
              <a:t>ステップ</a:t>
            </a:r>
            <a:r>
              <a:rPr lang="en-US" altLang="ja-JP" dirty="0">
                <a:latin typeface="Arial" pitchFamily="34" charset="0"/>
              </a:rPr>
              <a:t>2</a:t>
            </a:r>
            <a:r>
              <a:rPr lang="ja-JP" altLang="en-US" dirty="0">
                <a:latin typeface="Arial" pitchFamily="34" charset="0"/>
              </a:rPr>
              <a:t>　まとめ協力し自信をつけたことでメンバーはレベルアップ</a:t>
            </a:r>
            <a:endParaRPr lang="en-US" altLang="ja-JP" dirty="0">
              <a:latin typeface="Arial" pitchFamily="34" charset="0"/>
            </a:endParaRPr>
          </a:p>
          <a:p>
            <a:r>
              <a:rPr lang="ja-JP" altLang="en-US" dirty="0">
                <a:latin typeface="Arial" pitchFamily="34" charset="0"/>
              </a:rPr>
              <a:t>サークル評価は</a:t>
            </a:r>
            <a:r>
              <a:rPr lang="en-US" altLang="ja-JP" dirty="0">
                <a:latin typeface="Arial" pitchFamily="34" charset="0"/>
              </a:rPr>
              <a:t>C</a:t>
            </a:r>
            <a:r>
              <a:rPr lang="ja-JP" altLang="en-US" dirty="0">
                <a:latin typeface="Arial" pitchFamily="34" charset="0"/>
              </a:rPr>
              <a:t>ゾーンの上まで上昇</a:t>
            </a:r>
            <a:endParaRPr lang="en-US" altLang="ja-JP" dirty="0">
              <a:latin typeface="Arial" pitchFamily="34" charset="0"/>
            </a:endParaRPr>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28</a:t>
            </a:fld>
            <a:endParaRPr kumimoji="1" lang="ja-JP" altLang="en-US" dirty="0"/>
          </a:p>
        </p:txBody>
      </p:sp>
    </p:spTree>
    <p:extLst>
      <p:ext uri="{BB962C8B-B14F-4D97-AF65-F5344CB8AC3E}">
        <p14:creationId xmlns:p14="http://schemas.microsoft.com/office/powerpoint/2010/main" val="39181329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latin typeface="Arial" pitchFamily="34" charset="0"/>
              </a:rPr>
              <a:t>第３期　ステップ３　共有</a:t>
            </a:r>
            <a:endParaRPr kumimoji="1" lang="en-US" altLang="ja-JP" dirty="0">
              <a:latin typeface="Arial" pitchFamily="34" charset="0"/>
            </a:endParaRPr>
          </a:p>
          <a:p>
            <a:r>
              <a:rPr kumimoji="1" lang="ja-JP" altLang="en-US" dirty="0">
                <a:latin typeface="Arial" pitchFamily="34" charset="0"/>
              </a:rPr>
              <a:t>事例活動で若手のレベルアップ</a:t>
            </a:r>
            <a:endParaRPr kumimoji="1" lang="en-US" altLang="ja-JP" dirty="0">
              <a:latin typeface="Arial" pitchFamily="34" charset="0"/>
            </a:endParaRPr>
          </a:p>
          <a:p>
            <a:endParaRPr kumimoji="1" lang="ja-JP" altLang="en-US" dirty="0"/>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29</a:t>
            </a:fld>
            <a:endParaRPr kumimoji="1" lang="ja-JP" altLang="en-US" dirty="0"/>
          </a:p>
        </p:txBody>
      </p:sp>
    </p:spTree>
    <p:extLst>
      <p:ext uri="{BB962C8B-B14F-4D97-AF65-F5344CB8AC3E}">
        <p14:creationId xmlns:p14="http://schemas.microsoft.com/office/powerpoint/2010/main" val="15477439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en-US" dirty="0">
                <a:latin typeface="Arial" pitchFamily="34" charset="0"/>
              </a:rPr>
              <a:t>今からは南里君が率先しリーダーとなり進めた事例を報告します。</a:t>
            </a:r>
            <a:endParaRPr lang="en-US" altLang="ja-JP" dirty="0">
              <a:latin typeface="Arial" pitchFamily="34" charset="0"/>
            </a:endParaRPr>
          </a:p>
          <a:p>
            <a:pPr defTabSz="912297">
              <a:defRPr/>
            </a:pPr>
            <a:r>
              <a:rPr lang="ja-JP" altLang="en-US" dirty="0">
                <a:latin typeface="Arial" pitchFamily="34" charset="0"/>
              </a:rPr>
              <a:t>タイトル　</a:t>
            </a:r>
            <a:r>
              <a:rPr kumimoji="1" lang="en-US" altLang="ja-JP" dirty="0"/>
              <a:t>『</a:t>
            </a:r>
            <a:r>
              <a:rPr kumimoji="1" lang="ja-JP" altLang="en-US" dirty="0"/>
              <a:t>みんなで解決！バリ　ゼロへの挑戦</a:t>
            </a:r>
            <a:r>
              <a:rPr kumimoji="1" lang="en-US" altLang="ja-JP" dirty="0"/>
              <a:t>』</a:t>
            </a:r>
            <a:r>
              <a:rPr kumimoji="1" lang="ja-JP" altLang="en-US" dirty="0"/>
              <a:t>です。</a:t>
            </a:r>
            <a:endParaRPr kumimoji="1" lang="en-US" altLang="ja-JP" dirty="0"/>
          </a:p>
          <a:p>
            <a:endParaRPr lang="ja-JP" altLang="en-US" dirty="0">
              <a:latin typeface="Arial" pitchFamily="34" charset="0"/>
            </a:endParaRPr>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30</a:t>
            </a:fld>
            <a:endParaRPr kumimoji="1" lang="ja-JP" altLang="en-US" dirty="0"/>
          </a:p>
        </p:txBody>
      </p:sp>
    </p:spTree>
    <p:extLst>
      <p:ext uri="{BB962C8B-B14F-4D97-AF65-F5344CB8AC3E}">
        <p14:creationId xmlns:p14="http://schemas.microsoft.com/office/powerpoint/2010/main" val="126630260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en-US" dirty="0">
                <a:latin typeface="Arial" pitchFamily="34" charset="0"/>
              </a:rPr>
              <a:t>製造課に感謝されやる気が上がり、自分たちで調査する意識が芽生え責任感が上がったことで</a:t>
            </a:r>
            <a:endParaRPr lang="en-US" altLang="ja-JP" dirty="0">
              <a:latin typeface="Arial" pitchFamily="34" charset="0"/>
            </a:endParaRPr>
          </a:p>
          <a:p>
            <a:r>
              <a:rPr lang="ja-JP" altLang="en-US" dirty="0">
                <a:latin typeface="Arial" pitchFamily="34" charset="0"/>
              </a:rPr>
              <a:t>担当工場へ出向き製造課の困りごとを聞いてくるようになりました</a:t>
            </a:r>
            <a:endParaRPr lang="en-US" altLang="ja-JP" dirty="0">
              <a:latin typeface="Arial" pitchFamily="34" charset="0"/>
            </a:endParaRPr>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31</a:t>
            </a:fld>
            <a:endParaRPr kumimoji="1" lang="ja-JP" altLang="en-US" dirty="0"/>
          </a:p>
        </p:txBody>
      </p:sp>
    </p:spTree>
    <p:extLst>
      <p:ext uri="{BB962C8B-B14F-4D97-AF65-F5344CB8AC3E}">
        <p14:creationId xmlns:p14="http://schemas.microsoft.com/office/powerpoint/2010/main" val="28851074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2852738" y="523875"/>
            <a:ext cx="4483100" cy="2520950"/>
          </a:xfrm>
        </p:spPr>
      </p:sp>
      <p:sp>
        <p:nvSpPr>
          <p:cNvPr id="3" name="ノート プレースホルダー 2"/>
          <p:cNvSpPr>
            <a:spLocks noGrp="1"/>
          </p:cNvSpPr>
          <p:nvPr>
            <p:ph type="body" idx="1"/>
          </p:nvPr>
        </p:nvSpPr>
        <p:spPr/>
        <p:txBody>
          <a:bodyPr/>
          <a:lstStyle/>
          <a:p>
            <a:r>
              <a:rPr kumimoji="1" lang="ja-JP" altLang="en-US" sz="900" b="0" dirty="0">
                <a:solidFill>
                  <a:sysClr val="windowText" lastClr="000000"/>
                </a:solidFill>
                <a:latin typeface="游ゴシック" panose="020B0400000000000000" pitchFamily="50" charset="-128"/>
                <a:ea typeface="游ゴシック" panose="020B0400000000000000" pitchFamily="50" charset="-128"/>
              </a:rPr>
              <a:t>聞き取りを終え、サークル会合で出た不具合を持ち寄りました</a:t>
            </a:r>
            <a:r>
              <a:rPr kumimoji="1" lang="en-US" altLang="ja-JP" sz="900" b="0" dirty="0">
                <a:solidFill>
                  <a:sysClr val="windowText" lastClr="000000"/>
                </a:solidFill>
                <a:latin typeface="游ゴシック" panose="020B0400000000000000" pitchFamily="50" charset="-128"/>
                <a:ea typeface="游ゴシック" panose="020B0400000000000000" pitchFamily="50" charset="-128"/>
              </a:rPr>
              <a:t>/</a:t>
            </a:r>
          </a:p>
          <a:p>
            <a:r>
              <a:rPr kumimoji="1" lang="ja-JP" altLang="en-US" sz="900" b="0" dirty="0">
                <a:solidFill>
                  <a:sysClr val="windowText" lastClr="000000"/>
                </a:solidFill>
                <a:latin typeface="游ゴシック" panose="020B0400000000000000" pitchFamily="50" charset="-128"/>
                <a:ea typeface="游ゴシック" panose="020B0400000000000000" pitchFamily="50" charset="-128"/>
              </a:rPr>
              <a:t>出た不具合を是正が容易か難しいか、品質への影響は小さいか大きいかを</a:t>
            </a:r>
            <a:endParaRPr kumimoji="1" lang="en-US" altLang="ja-JP" sz="900" b="0" dirty="0">
              <a:solidFill>
                <a:sysClr val="windowText" lastClr="000000"/>
              </a:solidFill>
              <a:latin typeface="游ゴシック" panose="020B0400000000000000" pitchFamily="50" charset="-128"/>
              <a:ea typeface="游ゴシック" panose="020B0400000000000000" pitchFamily="50" charset="-128"/>
            </a:endParaRPr>
          </a:p>
          <a:p>
            <a:r>
              <a:rPr kumimoji="1" lang="ja-JP" altLang="en-US" sz="900" b="0" dirty="0">
                <a:solidFill>
                  <a:sysClr val="windowText" lastClr="000000"/>
                </a:solidFill>
                <a:latin typeface="游ゴシック" panose="020B0400000000000000" pitchFamily="50" charset="-128"/>
                <a:ea typeface="游ゴシック" panose="020B0400000000000000" pitchFamily="50" charset="-128"/>
              </a:rPr>
              <a:t>比較した結果、</a:t>
            </a:r>
            <a:r>
              <a:rPr kumimoji="1" lang="en-US" altLang="ja-JP" sz="900" b="0" dirty="0">
                <a:solidFill>
                  <a:sysClr val="windowText" lastClr="000000"/>
                </a:solidFill>
                <a:latin typeface="游ゴシック" panose="020B0400000000000000" pitchFamily="50" charset="-128"/>
                <a:ea typeface="游ゴシック" panose="020B0400000000000000" pitchFamily="50" charset="-128"/>
              </a:rPr>
              <a:t>/</a:t>
            </a:r>
            <a:r>
              <a:rPr kumimoji="1" lang="ja-JP" altLang="en-US" sz="900" b="0" dirty="0">
                <a:solidFill>
                  <a:sysClr val="windowText" lastClr="000000"/>
                </a:solidFill>
                <a:latin typeface="游ゴシック" panose="020B0400000000000000" pitchFamily="50" charset="-128"/>
                <a:ea typeface="游ゴシック" panose="020B0400000000000000" pitchFamily="50" charset="-128"/>
              </a:rPr>
              <a:t>品質に大きな影響を与えている③番の</a:t>
            </a:r>
            <a:r>
              <a:rPr kumimoji="1" lang="en-US" altLang="ja-JP" sz="900" b="0" dirty="0">
                <a:solidFill>
                  <a:sysClr val="windowText" lastClr="000000"/>
                </a:solidFill>
                <a:latin typeface="游ゴシック" panose="020B0400000000000000" pitchFamily="50" charset="-128"/>
                <a:ea typeface="游ゴシック" panose="020B0400000000000000" pitchFamily="50" charset="-128"/>
              </a:rPr>
              <a:t>/</a:t>
            </a:r>
            <a:r>
              <a:rPr kumimoji="1" lang="ja-JP" altLang="en-US" sz="900" b="0" dirty="0">
                <a:solidFill>
                  <a:sysClr val="windowText" lastClr="000000"/>
                </a:solidFill>
                <a:latin typeface="游ゴシック" panose="020B0400000000000000" pitchFamily="50" charset="-128"/>
                <a:ea typeface="游ゴシック" panose="020B0400000000000000" pitchFamily="50" charset="-128"/>
              </a:rPr>
              <a:t>「冷押し</a:t>
            </a:r>
            <a:r>
              <a:rPr kumimoji="1" lang="en-US" altLang="ja-JP" sz="900" b="0" dirty="0">
                <a:solidFill>
                  <a:sysClr val="windowText" lastClr="000000"/>
                </a:solidFill>
                <a:latin typeface="游ゴシック" panose="020B0400000000000000" pitchFamily="50" charset="-128"/>
                <a:ea typeface="游ゴシック" panose="020B0400000000000000" pitchFamily="50" charset="-128"/>
              </a:rPr>
              <a:t>1</a:t>
            </a:r>
            <a:r>
              <a:rPr kumimoji="1" lang="ja-JP" altLang="en-US" sz="900" b="0" dirty="0">
                <a:solidFill>
                  <a:sysClr val="windowText" lastClr="000000"/>
                </a:solidFill>
                <a:latin typeface="游ゴシック" panose="020B0400000000000000" pitchFamily="50" charset="-128"/>
                <a:ea typeface="游ゴシック" panose="020B0400000000000000" pitchFamily="50" charset="-128"/>
              </a:rPr>
              <a:t>号　製品曲がり」が浮上しました。</a:t>
            </a:r>
            <a:endParaRPr kumimoji="1" lang="en-US" altLang="ja-JP" sz="900" b="0" dirty="0">
              <a:solidFill>
                <a:sysClr val="windowText" lastClr="000000"/>
              </a:solidFill>
              <a:latin typeface="游ゴシック" panose="020B0400000000000000" pitchFamily="50" charset="-128"/>
              <a:ea typeface="游ゴシック" panose="020B0400000000000000" pitchFamily="50" charset="-128"/>
            </a:endParaRPr>
          </a:p>
        </p:txBody>
      </p:sp>
      <p:sp>
        <p:nvSpPr>
          <p:cNvPr id="4" name="スライド番号プレースホルダー 3"/>
          <p:cNvSpPr>
            <a:spLocks noGrp="1"/>
          </p:cNvSpPr>
          <p:nvPr>
            <p:ph type="sldNum" sz="quarter" idx="10"/>
          </p:nvPr>
        </p:nvSpPr>
        <p:spPr/>
        <p:txBody>
          <a:bodyPr/>
          <a:lstStyle/>
          <a:p>
            <a:fld id="{7121BB62-599C-49C4-AA25-EFF8117D3005}" type="slidenum">
              <a:rPr lang="ja-JP" altLang="en-US" smtClean="0">
                <a:solidFill>
                  <a:prstClr val="black"/>
                </a:solidFill>
              </a:rPr>
              <a:pPr/>
              <a:t>32</a:t>
            </a:fld>
            <a:endParaRPr lang="en-US" altLang="ja-JP" dirty="0">
              <a:solidFill>
                <a:prstClr val="black"/>
              </a:solidFill>
            </a:endParaRPr>
          </a:p>
        </p:txBody>
      </p:sp>
    </p:spTree>
    <p:extLst>
      <p:ext uri="{BB962C8B-B14F-4D97-AF65-F5344CB8AC3E}">
        <p14:creationId xmlns:p14="http://schemas.microsoft.com/office/powerpoint/2010/main" val="24427263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215900" y="763588"/>
            <a:ext cx="6527800" cy="3673475"/>
          </a:xfrm>
        </p:spPr>
      </p:sp>
      <p:sp>
        <p:nvSpPr>
          <p:cNvPr id="3" name="ノート プレースホルダー 2"/>
          <p:cNvSpPr>
            <a:spLocks noGrp="1"/>
          </p:cNvSpPr>
          <p:nvPr>
            <p:ph type="body" idx="1"/>
          </p:nvPr>
        </p:nvSpPr>
        <p:spPr/>
        <p:txBody>
          <a:bodyPr/>
          <a:lstStyle/>
          <a:p>
            <a:endParaRPr lang="en-US" altLang="ja-JP" dirty="0">
              <a:solidFill>
                <a:sysClr val="windowText" lastClr="000000"/>
              </a:solidFill>
              <a:latin typeface="游ゴシック" panose="020B0400000000000000" pitchFamily="50" charset="-128"/>
              <a:ea typeface="游ゴシック" panose="020B0400000000000000" pitchFamily="50" charset="-128"/>
            </a:endParaRPr>
          </a:p>
          <a:p>
            <a:r>
              <a:rPr lang="ja-JP" altLang="en-US" sz="1600" dirty="0">
                <a:solidFill>
                  <a:sysClr val="windowText" lastClr="000000"/>
                </a:solidFill>
                <a:latin typeface="游ゴシック" panose="020B0400000000000000" pitchFamily="50" charset="-128"/>
                <a:ea typeface="游ゴシック" panose="020B0400000000000000" pitchFamily="50" charset="-128"/>
              </a:rPr>
              <a:t>エリーサークルの岡崎さんに話を聞くと、</a:t>
            </a:r>
            <a:r>
              <a:rPr lang="en-US" altLang="ja-JP" sz="1600" dirty="0">
                <a:solidFill>
                  <a:sysClr val="windowText" lastClr="000000"/>
                </a:solidFill>
                <a:latin typeface="游ゴシック" panose="020B0400000000000000" pitchFamily="50" charset="-128"/>
                <a:ea typeface="游ゴシック" panose="020B0400000000000000" pitchFamily="50" charset="-128"/>
              </a:rPr>
              <a:t>/23</a:t>
            </a:r>
            <a:r>
              <a:rPr lang="ja-JP" altLang="en-US" sz="1600" dirty="0">
                <a:solidFill>
                  <a:sysClr val="windowText" lastClr="000000"/>
                </a:solidFill>
                <a:latin typeface="游ゴシック" panose="020B0400000000000000" pitchFamily="50" charset="-128"/>
                <a:ea typeface="游ゴシック" panose="020B0400000000000000" pitchFamily="50" charset="-128"/>
              </a:rPr>
              <a:t>年５月から曲がりが発生していることが分かり、</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１か月に約１２００分のパレット点検作業が発生、</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また、修正不可能品のうちの５４％も曲がりが占めており</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現状製品曲がりのみで月８０万円の損失が発生しています。</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岡崎さんからも良品生産に協力して欲しいと依頼があり</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冷押し１号製品曲がり是正に取り組む事が決定しました。</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p:txBody>
      </p:sp>
      <p:sp>
        <p:nvSpPr>
          <p:cNvPr id="4" name="スライド番号プレースホルダー 3"/>
          <p:cNvSpPr>
            <a:spLocks noGrp="1"/>
          </p:cNvSpPr>
          <p:nvPr>
            <p:ph type="sldNum" sz="quarter" idx="10"/>
          </p:nvPr>
        </p:nvSpPr>
        <p:spPr/>
        <p:txBody>
          <a:bodyPr/>
          <a:lstStyle/>
          <a:p>
            <a:pPr defTabSz="918536">
              <a:spcBef>
                <a:spcPct val="50000"/>
              </a:spcBef>
              <a:defRPr/>
            </a:pPr>
            <a:fld id="{7121BB62-599C-49C4-AA25-EFF8117D3005}" type="slidenum">
              <a:rPr kumimoji="0" lang="ja-JP" altLang="en-US">
                <a:solidFill>
                  <a:prstClr val="black"/>
                </a:solidFill>
                <a:latin typeface="Calibri"/>
                <a:ea typeface="ＭＳ Ｐゴシック" panose="020B0600070205080204" pitchFamily="50" charset="-128"/>
              </a:rPr>
              <a:pPr defTabSz="918536">
                <a:spcBef>
                  <a:spcPct val="50000"/>
                </a:spcBef>
                <a:defRPr/>
              </a:pPr>
              <a:t>33</a:t>
            </a:fld>
            <a:endParaRPr kumimoji="0" lang="en-US" altLang="ja-JP" dirty="0">
              <a:solidFill>
                <a:prstClr val="black"/>
              </a:solidFill>
              <a:latin typeface="Calibri"/>
              <a:ea typeface="ＭＳ Ｐゴシック" panose="020B0600070205080204" pitchFamily="50" charset="-128"/>
            </a:endParaRPr>
          </a:p>
        </p:txBody>
      </p:sp>
    </p:spTree>
    <p:extLst>
      <p:ext uri="{BB962C8B-B14F-4D97-AF65-F5344CB8AC3E}">
        <p14:creationId xmlns:p14="http://schemas.microsoft.com/office/powerpoint/2010/main" val="2698737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217488" y="765175"/>
            <a:ext cx="6542087" cy="3681413"/>
          </a:xfrm>
        </p:spPr>
      </p:sp>
      <p:sp>
        <p:nvSpPr>
          <p:cNvPr id="3" name="ノート プレースホルダー 2"/>
          <p:cNvSpPr>
            <a:spLocks noGrp="1"/>
          </p:cNvSpPr>
          <p:nvPr>
            <p:ph type="body" idx="1"/>
          </p:nvPr>
        </p:nvSpPr>
        <p:spPr/>
        <p:txBody>
          <a:bodyPr/>
          <a:lstStyle/>
          <a:p>
            <a:endParaRPr lang="en-US" altLang="ja-JP" dirty="0">
              <a:solidFill>
                <a:sysClr val="windowText" lastClr="000000"/>
              </a:solidFill>
              <a:latin typeface="游ゴシック" panose="020B0400000000000000" pitchFamily="50" charset="-128"/>
              <a:ea typeface="游ゴシック" panose="020B0400000000000000" pitchFamily="50" charset="-128"/>
            </a:endParaRPr>
          </a:p>
          <a:p>
            <a:r>
              <a:rPr lang="ja-JP" altLang="en-US" sz="1600" dirty="0">
                <a:solidFill>
                  <a:sysClr val="windowText" lastClr="000000"/>
                </a:solidFill>
                <a:latin typeface="游ゴシック" panose="020B0400000000000000" pitchFamily="50" charset="-128"/>
                <a:ea typeface="游ゴシック" panose="020B0400000000000000" pitchFamily="50" charset="-128"/>
              </a:rPr>
              <a:t>製品が曲がる原因について、製造課エリーサークルも交え、連関図を用いて要因を洗い出した結果</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①ラムの下降位置変動、②チャック回転不良</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の</a:t>
            </a:r>
            <a:r>
              <a:rPr lang="en-US" altLang="ja-JP" sz="1600" dirty="0">
                <a:solidFill>
                  <a:sysClr val="windowText" lastClr="000000"/>
                </a:solidFill>
                <a:latin typeface="游ゴシック" panose="020B0400000000000000" pitchFamily="50" charset="-128"/>
                <a:ea typeface="游ゴシック" panose="020B0400000000000000" pitchFamily="50" charset="-128"/>
              </a:rPr>
              <a:t>2</a:t>
            </a:r>
            <a:r>
              <a:rPr lang="ja-JP" altLang="en-US" sz="1600" dirty="0">
                <a:solidFill>
                  <a:sysClr val="windowText" lastClr="000000"/>
                </a:solidFill>
                <a:latin typeface="游ゴシック" panose="020B0400000000000000" pitchFamily="50" charset="-128"/>
                <a:ea typeface="游ゴシック" panose="020B0400000000000000" pitchFamily="50" charset="-128"/>
              </a:rPr>
              <a:t>項目を調査することに決定。</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また、鍛造電気課いなづまサークル福田さんにも協力を依頼すると</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快く引き受けて頂きました。</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p:txBody>
      </p:sp>
      <p:sp>
        <p:nvSpPr>
          <p:cNvPr id="4" name="スライド番号プレースホルダー 3"/>
          <p:cNvSpPr>
            <a:spLocks noGrp="1"/>
          </p:cNvSpPr>
          <p:nvPr>
            <p:ph type="sldNum" sz="quarter" idx="10"/>
          </p:nvPr>
        </p:nvSpPr>
        <p:spPr/>
        <p:txBody>
          <a:bodyPr/>
          <a:lstStyle/>
          <a:p>
            <a:fld id="{7121BB62-599C-49C4-AA25-EFF8117D3005}" type="slidenum">
              <a:rPr lang="ja-JP" altLang="en-US" smtClean="0">
                <a:solidFill>
                  <a:prstClr val="black"/>
                </a:solidFill>
              </a:rPr>
              <a:pPr/>
              <a:t>34</a:t>
            </a:fld>
            <a:endParaRPr lang="en-US" altLang="ja-JP" dirty="0">
              <a:solidFill>
                <a:prstClr val="black"/>
              </a:solidFill>
            </a:endParaRPr>
          </a:p>
        </p:txBody>
      </p:sp>
    </p:spTree>
    <p:extLst>
      <p:ext uri="{BB962C8B-B14F-4D97-AF65-F5344CB8AC3E}">
        <p14:creationId xmlns:p14="http://schemas.microsoft.com/office/powerpoint/2010/main" val="43773193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217488" y="765175"/>
            <a:ext cx="6542087" cy="3681413"/>
          </a:xfrm>
        </p:spPr>
      </p:sp>
      <p:sp>
        <p:nvSpPr>
          <p:cNvPr id="3" name="ノート プレースホルダー 2"/>
          <p:cNvSpPr>
            <a:spLocks noGrp="1"/>
          </p:cNvSpPr>
          <p:nvPr>
            <p:ph type="body" idx="1"/>
          </p:nvPr>
        </p:nvSpPr>
        <p:spPr/>
        <p:txBody>
          <a:bodyPr/>
          <a:lstStyle/>
          <a:p>
            <a:endParaRPr lang="en-US" altLang="ja-JP" dirty="0">
              <a:solidFill>
                <a:sysClr val="windowText" lastClr="000000"/>
              </a:solidFill>
              <a:latin typeface="游ゴシック" panose="020B0400000000000000" pitchFamily="50" charset="-128"/>
              <a:ea typeface="游ゴシック" panose="020B0400000000000000" pitchFamily="50" charset="-128"/>
            </a:endParaRPr>
          </a:p>
          <a:p>
            <a:r>
              <a:rPr lang="ja-JP" altLang="en-US" sz="1600" dirty="0">
                <a:solidFill>
                  <a:sysClr val="windowText" lastClr="000000"/>
                </a:solidFill>
                <a:latin typeface="游ゴシック" panose="020B0400000000000000" pitchFamily="50" charset="-128"/>
                <a:ea typeface="游ゴシック" panose="020B0400000000000000" pitchFamily="50" charset="-128"/>
              </a:rPr>
              <a:t>製品が曲がる原因について、製造課エリーサークルも交え、連関図を用いて要因を洗い出した結果</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①ラムの下降位置変動、②チャック回転不良</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の</a:t>
            </a:r>
            <a:r>
              <a:rPr lang="en-US" altLang="ja-JP" sz="1600" dirty="0">
                <a:solidFill>
                  <a:sysClr val="windowText" lastClr="000000"/>
                </a:solidFill>
                <a:latin typeface="游ゴシック" panose="020B0400000000000000" pitchFamily="50" charset="-128"/>
                <a:ea typeface="游ゴシック" panose="020B0400000000000000" pitchFamily="50" charset="-128"/>
              </a:rPr>
              <a:t>2</a:t>
            </a:r>
            <a:r>
              <a:rPr lang="ja-JP" altLang="en-US" sz="1600" dirty="0">
                <a:solidFill>
                  <a:sysClr val="windowText" lastClr="000000"/>
                </a:solidFill>
                <a:latin typeface="游ゴシック" panose="020B0400000000000000" pitchFamily="50" charset="-128"/>
                <a:ea typeface="游ゴシック" panose="020B0400000000000000" pitchFamily="50" charset="-128"/>
              </a:rPr>
              <a:t>項目を調査することに決定。</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また、鍛造電気課いなづまサークル福田さんにも協力を依頼すると</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快く引き受けて頂きました。</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p:txBody>
      </p:sp>
      <p:sp>
        <p:nvSpPr>
          <p:cNvPr id="4" name="スライド番号プレースホルダー 3"/>
          <p:cNvSpPr>
            <a:spLocks noGrp="1"/>
          </p:cNvSpPr>
          <p:nvPr>
            <p:ph type="sldNum" sz="quarter" idx="10"/>
          </p:nvPr>
        </p:nvSpPr>
        <p:spPr/>
        <p:txBody>
          <a:bodyPr/>
          <a:lstStyle/>
          <a:p>
            <a:fld id="{7121BB62-599C-49C4-AA25-EFF8117D3005}" type="slidenum">
              <a:rPr lang="ja-JP" altLang="en-US" smtClean="0">
                <a:solidFill>
                  <a:prstClr val="black"/>
                </a:solidFill>
              </a:rPr>
              <a:pPr/>
              <a:t>35</a:t>
            </a:fld>
            <a:endParaRPr lang="en-US" altLang="ja-JP" dirty="0">
              <a:solidFill>
                <a:prstClr val="black"/>
              </a:solidFill>
            </a:endParaRPr>
          </a:p>
        </p:txBody>
      </p:sp>
    </p:spTree>
    <p:extLst>
      <p:ext uri="{BB962C8B-B14F-4D97-AF65-F5344CB8AC3E}">
        <p14:creationId xmlns:p14="http://schemas.microsoft.com/office/powerpoint/2010/main" val="18180845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217488" y="765175"/>
            <a:ext cx="6542087" cy="3681413"/>
          </a:xfrm>
        </p:spPr>
      </p:sp>
      <p:sp>
        <p:nvSpPr>
          <p:cNvPr id="3" name="ノート プレースホルダー 2"/>
          <p:cNvSpPr>
            <a:spLocks noGrp="1"/>
          </p:cNvSpPr>
          <p:nvPr>
            <p:ph type="body" idx="1"/>
          </p:nvPr>
        </p:nvSpPr>
        <p:spPr/>
        <p:txBody>
          <a:bodyPr/>
          <a:lstStyle/>
          <a:p>
            <a:endParaRPr lang="en-US" altLang="ja-JP" dirty="0">
              <a:solidFill>
                <a:sysClr val="windowText" lastClr="000000"/>
              </a:solidFill>
              <a:latin typeface="游ゴシック" panose="020B0400000000000000" pitchFamily="50" charset="-128"/>
              <a:ea typeface="游ゴシック" panose="020B0400000000000000" pitchFamily="50" charset="-128"/>
            </a:endParaRPr>
          </a:p>
          <a:p>
            <a:r>
              <a:rPr lang="ja-JP" altLang="en-US" sz="1600" dirty="0">
                <a:solidFill>
                  <a:sysClr val="windowText" lastClr="000000"/>
                </a:solidFill>
                <a:latin typeface="游ゴシック" panose="020B0400000000000000" pitchFamily="50" charset="-128"/>
                <a:ea typeface="游ゴシック" panose="020B0400000000000000" pitchFamily="50" charset="-128"/>
              </a:rPr>
              <a:t>その為、福田さんに協力してもらい</a:t>
            </a:r>
            <a:endParaRPr lang="en-US" altLang="ja-JP" sz="1600" dirty="0">
              <a:solidFill>
                <a:sysClr val="windowText" lastClr="000000"/>
              </a:solidFill>
              <a:latin typeface="游ゴシック" panose="020B0400000000000000" pitchFamily="50" charset="-128"/>
              <a:ea typeface="游ゴシック" panose="020B0400000000000000" pitchFamily="50" charset="-128"/>
            </a:endParaRPr>
          </a:p>
          <a:p>
            <a:r>
              <a:rPr lang="ja-JP" altLang="en-US" sz="1600" dirty="0">
                <a:solidFill>
                  <a:sysClr val="windowText" lastClr="000000"/>
                </a:solidFill>
                <a:latin typeface="游ゴシック" panose="020B0400000000000000" pitchFamily="50" charset="-128"/>
                <a:ea typeface="游ゴシック" panose="020B0400000000000000" pitchFamily="50" charset="-128"/>
              </a:rPr>
              <a:t>距離測定器をラムに設置。</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測定したデータを散布図でまとめました。</a:t>
            </a:r>
            <a:endParaRPr lang="en-US" altLang="ja-JP" sz="1600" dirty="0">
              <a:solidFill>
                <a:sysClr val="windowText" lastClr="000000"/>
              </a:solidFill>
              <a:latin typeface="游ゴシック" panose="020B0400000000000000" pitchFamily="50" charset="-128"/>
              <a:ea typeface="游ゴシック" panose="020B0400000000000000" pitchFamily="50" charset="-128"/>
            </a:endParaRPr>
          </a:p>
          <a:p>
            <a:r>
              <a:rPr lang="ja-JP" altLang="en-US" sz="1600" dirty="0">
                <a:solidFill>
                  <a:sysClr val="windowText" lastClr="000000"/>
                </a:solidFill>
                <a:latin typeface="游ゴシック" panose="020B0400000000000000" pitchFamily="50" charset="-128"/>
                <a:ea typeface="游ゴシック" panose="020B0400000000000000" pitchFamily="50" charset="-128"/>
              </a:rPr>
              <a:t>結果、基準外れはなく、</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ラムの位置の変動はありませんでした。</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p:txBody>
      </p:sp>
      <p:sp>
        <p:nvSpPr>
          <p:cNvPr id="4" name="スライド番号プレースホルダー 3"/>
          <p:cNvSpPr>
            <a:spLocks noGrp="1"/>
          </p:cNvSpPr>
          <p:nvPr>
            <p:ph type="sldNum" sz="quarter" idx="10"/>
          </p:nvPr>
        </p:nvSpPr>
        <p:spPr/>
        <p:txBody>
          <a:bodyPr/>
          <a:lstStyle/>
          <a:p>
            <a:fld id="{7121BB62-599C-49C4-AA25-EFF8117D3005}" type="slidenum">
              <a:rPr lang="ja-JP" altLang="en-US" smtClean="0">
                <a:solidFill>
                  <a:prstClr val="black"/>
                </a:solidFill>
              </a:rPr>
              <a:pPr/>
              <a:t>36</a:t>
            </a:fld>
            <a:endParaRPr lang="en-US" altLang="ja-JP" dirty="0">
              <a:solidFill>
                <a:prstClr val="black"/>
              </a:solidFill>
            </a:endParaRPr>
          </a:p>
        </p:txBody>
      </p:sp>
    </p:spTree>
    <p:extLst>
      <p:ext uri="{BB962C8B-B14F-4D97-AF65-F5344CB8AC3E}">
        <p14:creationId xmlns:p14="http://schemas.microsoft.com/office/powerpoint/2010/main" val="31852675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217488" y="765175"/>
            <a:ext cx="6542087" cy="3681413"/>
          </a:xfrm>
        </p:spPr>
      </p:sp>
      <p:sp>
        <p:nvSpPr>
          <p:cNvPr id="3" name="ノート プレースホルダー 2"/>
          <p:cNvSpPr>
            <a:spLocks noGrp="1"/>
          </p:cNvSpPr>
          <p:nvPr>
            <p:ph type="body" idx="1"/>
          </p:nvPr>
        </p:nvSpPr>
        <p:spPr/>
        <p:txBody>
          <a:bodyPr/>
          <a:lstStyle/>
          <a:p>
            <a:endParaRPr lang="en-US" altLang="ja-JP" dirty="0">
              <a:solidFill>
                <a:sysClr val="windowText" lastClr="000000"/>
              </a:solidFill>
              <a:latin typeface="游ゴシック" panose="020B0400000000000000" pitchFamily="50" charset="-128"/>
              <a:ea typeface="游ゴシック" panose="020B0400000000000000" pitchFamily="50" charset="-128"/>
            </a:endParaRPr>
          </a:p>
          <a:p>
            <a:r>
              <a:rPr lang="ja-JP" altLang="en-US" sz="1600" dirty="0">
                <a:solidFill>
                  <a:sysClr val="windowText" lastClr="000000"/>
                </a:solidFill>
                <a:latin typeface="游ゴシック" panose="020B0400000000000000" pitchFamily="50" charset="-128"/>
                <a:ea typeface="游ゴシック" panose="020B0400000000000000" pitchFamily="50" charset="-128"/>
              </a:rPr>
              <a:t>次にチャックの回転不良を調査。</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カメラ設置後、</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製造課から曲がり発生の連絡が。</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映像を確認すると、</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曲がりが発生する際は製品が回転していない事が判明しました。</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p:txBody>
      </p:sp>
      <p:sp>
        <p:nvSpPr>
          <p:cNvPr id="4" name="スライド番号プレースホルダー 3"/>
          <p:cNvSpPr>
            <a:spLocks noGrp="1"/>
          </p:cNvSpPr>
          <p:nvPr>
            <p:ph type="sldNum" sz="quarter" idx="10"/>
          </p:nvPr>
        </p:nvSpPr>
        <p:spPr/>
        <p:txBody>
          <a:bodyPr/>
          <a:lstStyle/>
          <a:p>
            <a:fld id="{7121BB62-599C-49C4-AA25-EFF8117D3005}" type="slidenum">
              <a:rPr lang="ja-JP" altLang="en-US" smtClean="0">
                <a:solidFill>
                  <a:prstClr val="black"/>
                </a:solidFill>
              </a:rPr>
              <a:pPr/>
              <a:t>37</a:t>
            </a:fld>
            <a:endParaRPr lang="en-US" altLang="ja-JP" dirty="0">
              <a:solidFill>
                <a:prstClr val="black"/>
              </a:solidFill>
            </a:endParaRPr>
          </a:p>
        </p:txBody>
      </p:sp>
    </p:spTree>
    <p:extLst>
      <p:ext uri="{BB962C8B-B14F-4D97-AF65-F5344CB8AC3E}">
        <p14:creationId xmlns:p14="http://schemas.microsoft.com/office/powerpoint/2010/main" val="80206686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215900" y="763588"/>
            <a:ext cx="6527800" cy="3673475"/>
          </a:xfrm>
        </p:spPr>
      </p:sp>
      <p:sp>
        <p:nvSpPr>
          <p:cNvPr id="3" name="ノート プレースホルダー 2"/>
          <p:cNvSpPr>
            <a:spLocks noGrp="1"/>
          </p:cNvSpPr>
          <p:nvPr>
            <p:ph type="body" idx="1"/>
          </p:nvPr>
        </p:nvSpPr>
        <p:spPr/>
        <p:txBody>
          <a:bodyPr/>
          <a:lstStyle/>
          <a:p>
            <a:endParaRPr lang="en-US" altLang="ja-JP" dirty="0">
              <a:solidFill>
                <a:sysClr val="windowText" lastClr="000000"/>
              </a:solidFill>
              <a:latin typeface="游ゴシック" panose="020B0400000000000000" pitchFamily="50" charset="-128"/>
              <a:ea typeface="游ゴシック" panose="020B0400000000000000" pitchFamily="50" charset="-128"/>
            </a:endParaRPr>
          </a:p>
          <a:p>
            <a:r>
              <a:rPr lang="ja-JP" altLang="en-US" sz="1600" dirty="0">
                <a:solidFill>
                  <a:sysClr val="windowText" lastClr="000000"/>
                </a:solidFill>
                <a:latin typeface="游ゴシック" panose="020B0400000000000000" pitchFamily="50" charset="-128"/>
                <a:ea typeface="游ゴシック" panose="020B0400000000000000" pitchFamily="50" charset="-128"/>
              </a:rPr>
              <a:t>製品が曲がる原因について、製造課エリーサークルも交え、</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①ラムの下降位置変動、②チャック回転不良</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の</a:t>
            </a:r>
            <a:r>
              <a:rPr lang="en-US" altLang="ja-JP" sz="1600" dirty="0">
                <a:solidFill>
                  <a:sysClr val="windowText" lastClr="000000"/>
                </a:solidFill>
                <a:latin typeface="游ゴシック" panose="020B0400000000000000" pitchFamily="50" charset="-128"/>
                <a:ea typeface="游ゴシック" panose="020B0400000000000000" pitchFamily="50" charset="-128"/>
              </a:rPr>
              <a:t>2</a:t>
            </a:r>
            <a:r>
              <a:rPr lang="ja-JP" altLang="en-US" sz="1600" dirty="0">
                <a:solidFill>
                  <a:sysClr val="windowText" lastClr="000000"/>
                </a:solidFill>
                <a:latin typeface="游ゴシック" panose="020B0400000000000000" pitchFamily="50" charset="-128"/>
                <a:ea typeface="游ゴシック" panose="020B0400000000000000" pitchFamily="50" charset="-128"/>
              </a:rPr>
              <a:t>項目を調査することに決定。</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また、鍛造電気課いなづまサークル福田さんにも協力を依頼しラム下降位置変動の調査</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距離測定器をラムに設置し測定。結果、基準外れはなく、</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ラムの位置の変動はなし。</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次にチャックの回転不良を調査。</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r>
              <a:rPr lang="ja-JP" altLang="en-US" sz="1600" dirty="0">
                <a:solidFill>
                  <a:sysClr val="windowText" lastClr="000000"/>
                </a:solidFill>
                <a:latin typeface="游ゴシック" panose="020B0400000000000000" pitchFamily="50" charset="-128"/>
                <a:ea typeface="游ゴシック" panose="020B0400000000000000" pitchFamily="50" charset="-128"/>
              </a:rPr>
              <a:t>カメラ設置後、</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映像を確認すると、</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r>
              <a:rPr lang="ja-JP" altLang="en-US" sz="1600" dirty="0">
                <a:solidFill>
                  <a:sysClr val="windowText" lastClr="000000"/>
                </a:solidFill>
                <a:latin typeface="游ゴシック" panose="020B0400000000000000" pitchFamily="50" charset="-128"/>
                <a:ea typeface="游ゴシック" panose="020B0400000000000000" pitchFamily="50" charset="-128"/>
              </a:rPr>
              <a:t>曲がりが発生する際は製品が回転していない事が判明。</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習得した</a:t>
            </a:r>
            <a:r>
              <a:rPr lang="en-US" altLang="ja-JP" sz="1600" dirty="0">
                <a:solidFill>
                  <a:sysClr val="windowText" lastClr="000000"/>
                </a:solidFill>
                <a:latin typeface="游ゴシック" panose="020B0400000000000000" pitchFamily="50" charset="-128"/>
                <a:ea typeface="游ゴシック" panose="020B0400000000000000" pitchFamily="50" charset="-128"/>
              </a:rPr>
              <a:t>QC</a:t>
            </a:r>
            <a:r>
              <a:rPr lang="ja-JP" altLang="en-US" sz="1600" dirty="0">
                <a:solidFill>
                  <a:sysClr val="windowText" lastClr="000000"/>
                </a:solidFill>
                <a:latin typeface="游ゴシック" panose="020B0400000000000000" pitchFamily="50" charset="-128"/>
                <a:ea typeface="游ゴシック" panose="020B0400000000000000" pitchFamily="50" charset="-128"/>
              </a:rPr>
              <a:t>手法を用いて解析をしました</a:t>
            </a:r>
            <a:endParaRPr lang="en-US" altLang="ja-JP" sz="1600" dirty="0">
              <a:solidFill>
                <a:sysClr val="windowText" lastClr="000000"/>
              </a:solidFill>
              <a:latin typeface="游ゴシック" panose="020B0400000000000000" pitchFamily="50" charset="-128"/>
              <a:ea typeface="游ゴシック" panose="020B0400000000000000" pitchFamily="50" charset="-128"/>
            </a:endParaRPr>
          </a:p>
          <a:p>
            <a:endParaRPr lang="en-US" altLang="ja-JP" sz="1600" dirty="0">
              <a:solidFill>
                <a:sysClr val="windowText" lastClr="000000"/>
              </a:solidFill>
              <a:latin typeface="游ゴシック" panose="020B0400000000000000" pitchFamily="50" charset="-128"/>
              <a:ea typeface="游ゴシック" panose="020B0400000000000000" pitchFamily="50" charset="-128"/>
            </a:endParaRPr>
          </a:p>
        </p:txBody>
      </p:sp>
      <p:sp>
        <p:nvSpPr>
          <p:cNvPr id="4" name="スライド番号プレースホルダー 3"/>
          <p:cNvSpPr>
            <a:spLocks noGrp="1"/>
          </p:cNvSpPr>
          <p:nvPr>
            <p:ph type="sldNum" sz="quarter" idx="10"/>
          </p:nvPr>
        </p:nvSpPr>
        <p:spPr/>
        <p:txBody>
          <a:bodyPr/>
          <a:lstStyle/>
          <a:p>
            <a:pPr defTabSz="918536">
              <a:spcBef>
                <a:spcPct val="50000"/>
              </a:spcBef>
              <a:defRPr/>
            </a:pPr>
            <a:fld id="{7121BB62-599C-49C4-AA25-EFF8117D3005}" type="slidenum">
              <a:rPr kumimoji="0" lang="ja-JP" altLang="en-US">
                <a:solidFill>
                  <a:prstClr val="black"/>
                </a:solidFill>
                <a:latin typeface="Calibri"/>
                <a:ea typeface="ＭＳ Ｐゴシック" panose="020B0600070205080204" pitchFamily="50" charset="-128"/>
              </a:rPr>
              <a:pPr defTabSz="918536">
                <a:spcBef>
                  <a:spcPct val="50000"/>
                </a:spcBef>
                <a:defRPr/>
              </a:pPr>
              <a:t>38</a:t>
            </a:fld>
            <a:endParaRPr kumimoji="0" lang="en-US" altLang="ja-JP" dirty="0">
              <a:solidFill>
                <a:prstClr val="black"/>
              </a:solidFill>
              <a:latin typeface="Calibri"/>
              <a:ea typeface="ＭＳ Ｐゴシック" panose="020B0600070205080204" pitchFamily="50" charset="-128"/>
            </a:endParaRPr>
          </a:p>
        </p:txBody>
      </p:sp>
    </p:spTree>
    <p:extLst>
      <p:ext uri="{BB962C8B-B14F-4D97-AF65-F5344CB8AC3E}">
        <p14:creationId xmlns:p14="http://schemas.microsoft.com/office/powerpoint/2010/main" val="418859504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2386013" y="1116013"/>
            <a:ext cx="9536113" cy="5364162"/>
          </a:xfrm>
        </p:spPr>
      </p:sp>
      <p:sp>
        <p:nvSpPr>
          <p:cNvPr id="3" name="ノート プレースホルダー 2"/>
          <p:cNvSpPr>
            <a:spLocks noGrp="1"/>
          </p:cNvSpPr>
          <p:nvPr>
            <p:ph type="body" idx="1"/>
          </p:nvPr>
        </p:nvSpPr>
        <p:spPr>
          <a:xfrm>
            <a:off x="1029294" y="6946790"/>
            <a:ext cx="4986228" cy="4437364"/>
          </a:xfrm>
        </p:spPr>
        <p:txBody>
          <a:bodyPr/>
          <a:lstStyle/>
          <a:p>
            <a:endParaRPr kumimoji="1" lang="en-US" altLang="ja-JP" dirty="0"/>
          </a:p>
          <a:p>
            <a:r>
              <a:rPr lang="ja-JP" altLang="en-US" sz="1600" dirty="0"/>
              <a:t>調査結果から、チャックの圧力が下がるに対しての</a:t>
            </a:r>
            <a:r>
              <a:rPr lang="en-US" altLang="ja-JP" sz="1600" dirty="0"/>
              <a:t>FTA</a:t>
            </a:r>
            <a:r>
              <a:rPr lang="ja-JP" altLang="en-US" sz="1600" dirty="0"/>
              <a:t>を若手主体で作成しました。</a:t>
            </a:r>
            <a:endParaRPr lang="en-US" altLang="ja-JP" sz="1600" dirty="0"/>
          </a:p>
          <a:p>
            <a:r>
              <a:rPr lang="ja-JP" altLang="en-US" sz="1600" dirty="0"/>
              <a:t>これまでの調査で、</a:t>
            </a:r>
            <a:r>
              <a:rPr lang="en-US" altLang="ja-JP" sz="1600" dirty="0"/>
              <a:t>/</a:t>
            </a:r>
          </a:p>
          <a:p>
            <a:r>
              <a:rPr lang="ja-JP" altLang="en-US" sz="1600" dirty="0"/>
              <a:t>ポンプの圧力とバルブの電気系統は問題ない事が判明した為、</a:t>
            </a:r>
            <a:r>
              <a:rPr lang="en-US" altLang="ja-JP" sz="1600" dirty="0"/>
              <a:t>/</a:t>
            </a:r>
          </a:p>
          <a:p>
            <a:r>
              <a:rPr lang="ja-JP" altLang="en-US" sz="1600" dirty="0"/>
              <a:t>チャックシリンダー内部リークの点検から行うことに。</a:t>
            </a:r>
            <a:r>
              <a:rPr lang="en-US" altLang="ja-JP" sz="1600" dirty="0"/>
              <a:t>/</a:t>
            </a:r>
          </a:p>
        </p:txBody>
      </p:sp>
      <p:sp>
        <p:nvSpPr>
          <p:cNvPr id="4" name="スライド番号プレースホルダー 3"/>
          <p:cNvSpPr>
            <a:spLocks noGrp="1"/>
          </p:cNvSpPr>
          <p:nvPr>
            <p:ph type="sldNum" sz="quarter" idx="10"/>
          </p:nvPr>
        </p:nvSpPr>
        <p:spPr/>
        <p:txBody>
          <a:bodyPr/>
          <a:lstStyle/>
          <a:p>
            <a:pPr defTabSz="918536">
              <a:spcBef>
                <a:spcPct val="50000"/>
              </a:spcBef>
              <a:defRPr/>
            </a:pPr>
            <a:fld id="{7121BB62-599C-49C4-AA25-EFF8117D3005}" type="slidenum">
              <a:rPr kumimoji="0" lang="ja-JP" altLang="en-US">
                <a:solidFill>
                  <a:prstClr val="black"/>
                </a:solidFill>
                <a:latin typeface="Calibri"/>
                <a:ea typeface="ＭＳ Ｐゴシック" panose="020B0600070205080204" pitchFamily="50" charset="-128"/>
              </a:rPr>
              <a:pPr defTabSz="918536">
                <a:spcBef>
                  <a:spcPct val="50000"/>
                </a:spcBef>
                <a:defRPr/>
              </a:pPr>
              <a:t>39</a:t>
            </a:fld>
            <a:endParaRPr kumimoji="0" lang="en-US" altLang="ja-JP" dirty="0">
              <a:solidFill>
                <a:prstClr val="black"/>
              </a:solidFill>
              <a:latin typeface="Calibri"/>
              <a:ea typeface="ＭＳ Ｐゴシック" panose="020B0600070205080204" pitchFamily="50" charset="-128"/>
            </a:endParaRPr>
          </a:p>
        </p:txBody>
      </p:sp>
    </p:spTree>
    <p:extLst>
      <p:ext uri="{BB962C8B-B14F-4D97-AF65-F5344CB8AC3E}">
        <p14:creationId xmlns:p14="http://schemas.microsoft.com/office/powerpoint/2010/main" val="342620009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215900" y="763588"/>
            <a:ext cx="6527800" cy="3673475"/>
          </a:xfrm>
        </p:spPr>
      </p:sp>
      <p:sp>
        <p:nvSpPr>
          <p:cNvPr id="3" name="ノート プレースホルダー 2"/>
          <p:cNvSpPr>
            <a:spLocks noGrp="1"/>
          </p:cNvSpPr>
          <p:nvPr>
            <p:ph type="body" idx="1"/>
          </p:nvPr>
        </p:nvSpPr>
        <p:spPr/>
        <p:txBody>
          <a:bodyPr/>
          <a:lstStyle/>
          <a:p>
            <a:endParaRPr kumimoji="1" lang="en-US" altLang="ja-JP" dirty="0"/>
          </a:p>
          <a:p>
            <a:r>
              <a:rPr lang="ja-JP" altLang="en-US" sz="1600" dirty="0"/>
              <a:t>再発防止対策として</a:t>
            </a:r>
            <a:r>
              <a:rPr lang="en-US" altLang="ja-JP" sz="1600" dirty="0"/>
              <a:t>/</a:t>
            </a:r>
          </a:p>
          <a:p>
            <a:r>
              <a:rPr lang="ja-JP" altLang="en-US" sz="1600" dirty="0"/>
              <a:t>①サクションフィルターの交換</a:t>
            </a:r>
            <a:r>
              <a:rPr lang="en-US" altLang="ja-JP" sz="1600" dirty="0"/>
              <a:t>/</a:t>
            </a:r>
          </a:p>
          <a:p>
            <a:r>
              <a:rPr lang="ja-JP" altLang="en-US" sz="1600" dirty="0"/>
              <a:t>②タンク内清掃・更油実施</a:t>
            </a:r>
            <a:r>
              <a:rPr lang="en-US" altLang="ja-JP" sz="1600" dirty="0"/>
              <a:t>/</a:t>
            </a:r>
          </a:p>
          <a:p>
            <a:r>
              <a:rPr lang="ja-JP" altLang="en-US" sz="1600" dirty="0"/>
              <a:t>③ポンプの</a:t>
            </a:r>
            <a:r>
              <a:rPr lang="en-US" altLang="ja-JP" sz="1600" dirty="0"/>
              <a:t>OUT</a:t>
            </a:r>
            <a:r>
              <a:rPr lang="ja-JP" altLang="en-US" sz="1600" dirty="0"/>
              <a:t>側にフィルターを設置</a:t>
            </a:r>
            <a:r>
              <a:rPr lang="en-US" altLang="ja-JP" sz="1600" dirty="0"/>
              <a:t>/</a:t>
            </a:r>
          </a:p>
          <a:p>
            <a:r>
              <a:rPr lang="ja-JP" altLang="en-US" sz="1600" dirty="0"/>
              <a:t>④周期管理登録を行いました。</a:t>
            </a:r>
            <a:r>
              <a:rPr lang="en-US" altLang="ja-JP" sz="1600" dirty="0"/>
              <a:t>/</a:t>
            </a:r>
          </a:p>
          <a:p>
            <a:r>
              <a:rPr lang="ja-JP" altLang="en-US" sz="1600" dirty="0"/>
              <a:t>サークル内若手メンバー中心で</a:t>
            </a:r>
            <a:r>
              <a:rPr lang="en-US" altLang="ja-JP" sz="1600" dirty="0"/>
              <a:t>/</a:t>
            </a:r>
          </a:p>
          <a:p>
            <a:r>
              <a:rPr lang="ja-JP" altLang="en-US" sz="1600" dirty="0"/>
              <a:t>再発防止を行った為、若手メンバーの技能向上にも繋がりました。</a:t>
            </a:r>
            <a:r>
              <a:rPr lang="en-US" altLang="ja-JP" sz="1600" dirty="0"/>
              <a:t>/</a:t>
            </a:r>
          </a:p>
        </p:txBody>
      </p:sp>
      <p:sp>
        <p:nvSpPr>
          <p:cNvPr id="4" name="スライド番号プレースホルダー 3"/>
          <p:cNvSpPr>
            <a:spLocks noGrp="1"/>
          </p:cNvSpPr>
          <p:nvPr>
            <p:ph type="sldNum" sz="quarter" idx="10"/>
          </p:nvPr>
        </p:nvSpPr>
        <p:spPr/>
        <p:txBody>
          <a:bodyPr/>
          <a:lstStyle/>
          <a:p>
            <a:pPr defTabSz="918536">
              <a:spcBef>
                <a:spcPct val="50000"/>
              </a:spcBef>
              <a:defRPr/>
            </a:pPr>
            <a:fld id="{7121BB62-599C-49C4-AA25-EFF8117D3005}" type="slidenum">
              <a:rPr kumimoji="0" lang="ja-JP" altLang="en-US">
                <a:solidFill>
                  <a:prstClr val="black"/>
                </a:solidFill>
                <a:latin typeface="Calibri"/>
                <a:ea typeface="ＭＳ Ｐゴシック" panose="020B0600070205080204" pitchFamily="50" charset="-128"/>
              </a:rPr>
              <a:pPr defTabSz="918536">
                <a:spcBef>
                  <a:spcPct val="50000"/>
                </a:spcBef>
                <a:defRPr/>
              </a:pPr>
              <a:t>40</a:t>
            </a:fld>
            <a:endParaRPr kumimoji="0" lang="en-US" altLang="ja-JP" dirty="0">
              <a:solidFill>
                <a:prstClr val="black"/>
              </a:solidFill>
              <a:latin typeface="Calibri"/>
              <a:ea typeface="ＭＳ Ｐゴシック" panose="020B0600070205080204" pitchFamily="50" charset="-128"/>
            </a:endParaRPr>
          </a:p>
        </p:txBody>
      </p:sp>
    </p:spTree>
    <p:extLst>
      <p:ext uri="{BB962C8B-B14F-4D97-AF65-F5344CB8AC3E}">
        <p14:creationId xmlns:p14="http://schemas.microsoft.com/office/powerpoint/2010/main" val="82652807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215900" y="763588"/>
            <a:ext cx="6527800" cy="3673475"/>
          </a:xfrm>
        </p:spPr>
      </p:sp>
      <p:sp>
        <p:nvSpPr>
          <p:cNvPr id="3" name="ノート プレースホルダー 2"/>
          <p:cNvSpPr>
            <a:spLocks noGrp="1"/>
          </p:cNvSpPr>
          <p:nvPr>
            <p:ph type="body" idx="1"/>
          </p:nvPr>
        </p:nvSpPr>
        <p:spPr/>
        <p:txBody>
          <a:bodyPr/>
          <a:lstStyle/>
          <a:p>
            <a:endParaRPr kumimoji="1" lang="en-US" altLang="ja-JP" dirty="0"/>
          </a:p>
          <a:p>
            <a:r>
              <a:rPr lang="ja-JP" altLang="en-US" sz="1600" dirty="0"/>
              <a:t>再発防止対策として</a:t>
            </a:r>
            <a:r>
              <a:rPr lang="en-US" altLang="ja-JP" sz="1600" dirty="0"/>
              <a:t>/</a:t>
            </a:r>
          </a:p>
          <a:p>
            <a:r>
              <a:rPr lang="ja-JP" altLang="en-US" sz="1600" dirty="0"/>
              <a:t>①サクションフィルターの交換</a:t>
            </a:r>
            <a:r>
              <a:rPr lang="en-US" altLang="ja-JP" sz="1600" dirty="0"/>
              <a:t>/</a:t>
            </a:r>
          </a:p>
          <a:p>
            <a:r>
              <a:rPr lang="ja-JP" altLang="en-US" sz="1600" dirty="0"/>
              <a:t>②タンク内清掃・更油実施</a:t>
            </a:r>
            <a:r>
              <a:rPr lang="en-US" altLang="ja-JP" sz="1600" dirty="0"/>
              <a:t>/</a:t>
            </a:r>
          </a:p>
          <a:p>
            <a:r>
              <a:rPr lang="ja-JP" altLang="en-US" sz="1600" dirty="0"/>
              <a:t>③ポンプの</a:t>
            </a:r>
            <a:r>
              <a:rPr lang="en-US" altLang="ja-JP" sz="1600" dirty="0"/>
              <a:t>OUT</a:t>
            </a:r>
            <a:r>
              <a:rPr lang="ja-JP" altLang="en-US" sz="1600" dirty="0"/>
              <a:t>側にフィルターを設置</a:t>
            </a:r>
            <a:r>
              <a:rPr lang="en-US" altLang="ja-JP" sz="1600" dirty="0"/>
              <a:t>/</a:t>
            </a:r>
          </a:p>
          <a:p>
            <a:r>
              <a:rPr lang="ja-JP" altLang="en-US" sz="1600" dirty="0"/>
              <a:t>④周期管理登録を行いました。</a:t>
            </a:r>
            <a:r>
              <a:rPr lang="en-US" altLang="ja-JP" sz="1600" dirty="0"/>
              <a:t>/</a:t>
            </a:r>
          </a:p>
          <a:p>
            <a:r>
              <a:rPr lang="ja-JP" altLang="en-US" sz="1600" dirty="0"/>
              <a:t>サークル内若手メンバー中心で</a:t>
            </a:r>
            <a:r>
              <a:rPr lang="en-US" altLang="ja-JP" sz="1600" dirty="0"/>
              <a:t>/</a:t>
            </a:r>
          </a:p>
          <a:p>
            <a:r>
              <a:rPr lang="ja-JP" altLang="en-US" sz="1600" dirty="0"/>
              <a:t>再発防止を行った為、若手メンバーの技能向上にも繋がりました。</a:t>
            </a:r>
            <a:r>
              <a:rPr lang="en-US" altLang="ja-JP" sz="1600" dirty="0"/>
              <a:t>/</a:t>
            </a:r>
          </a:p>
        </p:txBody>
      </p:sp>
      <p:sp>
        <p:nvSpPr>
          <p:cNvPr id="4" name="スライド番号プレースホルダー 3"/>
          <p:cNvSpPr>
            <a:spLocks noGrp="1"/>
          </p:cNvSpPr>
          <p:nvPr>
            <p:ph type="sldNum" sz="quarter" idx="10"/>
          </p:nvPr>
        </p:nvSpPr>
        <p:spPr/>
        <p:txBody>
          <a:bodyPr/>
          <a:lstStyle/>
          <a:p>
            <a:pPr defTabSz="918536">
              <a:spcBef>
                <a:spcPct val="50000"/>
              </a:spcBef>
              <a:defRPr/>
            </a:pPr>
            <a:fld id="{7121BB62-599C-49C4-AA25-EFF8117D3005}" type="slidenum">
              <a:rPr kumimoji="0" lang="ja-JP" altLang="en-US">
                <a:solidFill>
                  <a:prstClr val="black"/>
                </a:solidFill>
                <a:latin typeface="Calibri"/>
                <a:ea typeface="ＭＳ Ｐゴシック" panose="020B0600070205080204" pitchFamily="50" charset="-128"/>
              </a:rPr>
              <a:pPr defTabSz="918536">
                <a:spcBef>
                  <a:spcPct val="50000"/>
                </a:spcBef>
                <a:defRPr/>
              </a:pPr>
              <a:t>41</a:t>
            </a:fld>
            <a:endParaRPr kumimoji="0" lang="en-US" altLang="ja-JP" dirty="0">
              <a:solidFill>
                <a:prstClr val="black"/>
              </a:solidFill>
              <a:latin typeface="Calibri"/>
              <a:ea typeface="ＭＳ Ｐゴシック" panose="020B0600070205080204" pitchFamily="50" charset="-128"/>
            </a:endParaRPr>
          </a:p>
        </p:txBody>
      </p:sp>
    </p:spTree>
    <p:extLst>
      <p:ext uri="{BB962C8B-B14F-4D97-AF65-F5344CB8AC3E}">
        <p14:creationId xmlns:p14="http://schemas.microsoft.com/office/powerpoint/2010/main" val="111104355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215900" y="763588"/>
            <a:ext cx="6527800" cy="3673475"/>
          </a:xfrm>
        </p:spPr>
      </p:sp>
      <p:sp>
        <p:nvSpPr>
          <p:cNvPr id="3" name="ノート プレースホルダー 2"/>
          <p:cNvSpPr>
            <a:spLocks noGrp="1"/>
          </p:cNvSpPr>
          <p:nvPr>
            <p:ph type="body" idx="1"/>
          </p:nvPr>
        </p:nvSpPr>
        <p:spPr/>
        <p:txBody>
          <a:bodyPr/>
          <a:lstStyle/>
          <a:p>
            <a:endParaRPr kumimoji="1" lang="en-US" altLang="ja-JP" dirty="0"/>
          </a:p>
          <a:p>
            <a:r>
              <a:rPr lang="ja-JP" altLang="en-US" sz="1600" dirty="0"/>
              <a:t>再発防止対策として</a:t>
            </a:r>
            <a:r>
              <a:rPr lang="en-US" altLang="ja-JP" sz="1600" dirty="0"/>
              <a:t>/</a:t>
            </a:r>
          </a:p>
          <a:p>
            <a:r>
              <a:rPr lang="ja-JP" altLang="en-US" sz="1600" dirty="0"/>
              <a:t>①サクションフィルターの交換</a:t>
            </a:r>
            <a:r>
              <a:rPr lang="en-US" altLang="ja-JP" sz="1600" dirty="0"/>
              <a:t>/</a:t>
            </a:r>
          </a:p>
          <a:p>
            <a:r>
              <a:rPr lang="ja-JP" altLang="en-US" sz="1600" dirty="0"/>
              <a:t>②タンク内清掃・更油実施</a:t>
            </a:r>
            <a:r>
              <a:rPr lang="en-US" altLang="ja-JP" sz="1600" dirty="0"/>
              <a:t>/</a:t>
            </a:r>
          </a:p>
          <a:p>
            <a:r>
              <a:rPr lang="ja-JP" altLang="en-US" sz="1600" dirty="0"/>
              <a:t>③ポンプの</a:t>
            </a:r>
            <a:r>
              <a:rPr lang="en-US" altLang="ja-JP" sz="1600" dirty="0"/>
              <a:t>OUT</a:t>
            </a:r>
            <a:r>
              <a:rPr lang="ja-JP" altLang="en-US" sz="1600" dirty="0"/>
              <a:t>側にフィルターを設置</a:t>
            </a:r>
            <a:r>
              <a:rPr lang="en-US" altLang="ja-JP" sz="1600" dirty="0"/>
              <a:t>/</a:t>
            </a:r>
          </a:p>
          <a:p>
            <a:r>
              <a:rPr lang="ja-JP" altLang="en-US" sz="1600" dirty="0"/>
              <a:t>④周期管理登録を行いました。</a:t>
            </a:r>
            <a:r>
              <a:rPr lang="en-US" altLang="ja-JP" sz="1600" dirty="0"/>
              <a:t>/</a:t>
            </a:r>
          </a:p>
          <a:p>
            <a:r>
              <a:rPr lang="ja-JP" altLang="en-US" sz="1600" dirty="0"/>
              <a:t>サークル内若手メンバー中心で</a:t>
            </a:r>
            <a:r>
              <a:rPr lang="en-US" altLang="ja-JP" sz="1600" dirty="0"/>
              <a:t>/</a:t>
            </a:r>
          </a:p>
          <a:p>
            <a:r>
              <a:rPr lang="ja-JP" altLang="en-US" sz="1600" dirty="0"/>
              <a:t>再発防止を行った為、若手メンバーの技能向上にも繋がりました。</a:t>
            </a:r>
            <a:r>
              <a:rPr lang="en-US" altLang="ja-JP" sz="1600" dirty="0"/>
              <a:t>/</a:t>
            </a:r>
          </a:p>
        </p:txBody>
      </p:sp>
      <p:sp>
        <p:nvSpPr>
          <p:cNvPr id="4" name="スライド番号プレースホルダー 3"/>
          <p:cNvSpPr>
            <a:spLocks noGrp="1"/>
          </p:cNvSpPr>
          <p:nvPr>
            <p:ph type="sldNum" sz="quarter" idx="10"/>
          </p:nvPr>
        </p:nvSpPr>
        <p:spPr/>
        <p:txBody>
          <a:bodyPr/>
          <a:lstStyle/>
          <a:p>
            <a:pPr defTabSz="918536">
              <a:spcBef>
                <a:spcPct val="50000"/>
              </a:spcBef>
              <a:defRPr/>
            </a:pPr>
            <a:fld id="{7121BB62-599C-49C4-AA25-EFF8117D3005}" type="slidenum">
              <a:rPr kumimoji="0" lang="ja-JP" altLang="en-US">
                <a:solidFill>
                  <a:prstClr val="black"/>
                </a:solidFill>
                <a:latin typeface="Calibri"/>
                <a:ea typeface="ＭＳ Ｐゴシック" panose="020B0600070205080204" pitchFamily="50" charset="-128"/>
              </a:rPr>
              <a:pPr defTabSz="918536">
                <a:spcBef>
                  <a:spcPct val="50000"/>
                </a:spcBef>
                <a:defRPr/>
              </a:pPr>
              <a:t>42</a:t>
            </a:fld>
            <a:endParaRPr kumimoji="0" lang="en-US" altLang="ja-JP" dirty="0">
              <a:solidFill>
                <a:prstClr val="black"/>
              </a:solidFill>
              <a:latin typeface="Calibri"/>
              <a:ea typeface="ＭＳ Ｐゴシック" panose="020B0600070205080204" pitchFamily="50" charset="-128"/>
            </a:endParaRPr>
          </a:p>
        </p:txBody>
      </p:sp>
    </p:spTree>
    <p:extLst>
      <p:ext uri="{BB962C8B-B14F-4D97-AF65-F5344CB8AC3E}">
        <p14:creationId xmlns:p14="http://schemas.microsoft.com/office/powerpoint/2010/main" val="188868035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215900" y="763588"/>
            <a:ext cx="6527800" cy="3673475"/>
          </a:xfrm>
        </p:spPr>
      </p:sp>
      <p:sp>
        <p:nvSpPr>
          <p:cNvPr id="3" name="ノート プレースホルダー 2"/>
          <p:cNvSpPr>
            <a:spLocks noGrp="1"/>
          </p:cNvSpPr>
          <p:nvPr>
            <p:ph type="body" idx="1"/>
          </p:nvPr>
        </p:nvSpPr>
        <p:spPr/>
        <p:txBody>
          <a:bodyPr/>
          <a:lstStyle/>
          <a:p>
            <a:endParaRPr kumimoji="1" lang="en-US" altLang="ja-JP" dirty="0"/>
          </a:p>
          <a:p>
            <a:r>
              <a:rPr lang="ja-JP" altLang="en-US" sz="1600" dirty="0"/>
              <a:t>サークル会合にてプレッシャースイッチ新設に加えて、警報灯の設置を提案しました。</a:t>
            </a:r>
            <a:r>
              <a:rPr lang="en-US" altLang="ja-JP" sz="1600" dirty="0"/>
              <a:t>/</a:t>
            </a:r>
          </a:p>
          <a:p>
            <a:r>
              <a:rPr lang="ja-JP" altLang="en-US" sz="1600" dirty="0"/>
              <a:t>圧力低下の警報を出すことができれば、兆候管理が可能となり、</a:t>
            </a:r>
            <a:r>
              <a:rPr lang="en-US" altLang="ja-JP" sz="1600" dirty="0"/>
              <a:t>/</a:t>
            </a:r>
          </a:p>
          <a:p>
            <a:r>
              <a:rPr lang="ja-JP" altLang="en-US" sz="1600" dirty="0"/>
              <a:t>設備が停止している間に不具合を調査し、是正できるようになります。</a:t>
            </a:r>
            <a:r>
              <a:rPr lang="en-US" altLang="ja-JP" sz="1600" dirty="0"/>
              <a:t>/</a:t>
            </a:r>
          </a:p>
          <a:p>
            <a:r>
              <a:rPr lang="ja-JP" altLang="en-US" sz="1600" dirty="0"/>
              <a:t>サークル員からもいい案だと賛同して頂き、この２つの対策を行うことに決定。</a:t>
            </a:r>
            <a:r>
              <a:rPr lang="en-US" altLang="ja-JP" sz="1600" dirty="0"/>
              <a:t>/</a:t>
            </a:r>
          </a:p>
          <a:p>
            <a:r>
              <a:rPr lang="ja-JP" altLang="en-US" sz="1600" dirty="0"/>
              <a:t>対策を実施するにあたり３つの問題点が発生しますが</a:t>
            </a:r>
            <a:r>
              <a:rPr lang="en-US" altLang="ja-JP" sz="1600" dirty="0"/>
              <a:t>/</a:t>
            </a:r>
          </a:p>
          <a:p>
            <a:r>
              <a:rPr lang="ja-JP" altLang="en-US" sz="1600" dirty="0"/>
              <a:t>エリーサークルといなづまサークルに協力していただき、三位一体となり対策の実施を行うことに決定しました。</a:t>
            </a:r>
            <a:r>
              <a:rPr lang="en-US" altLang="ja-JP" sz="1600" dirty="0"/>
              <a:t>/</a:t>
            </a:r>
          </a:p>
        </p:txBody>
      </p:sp>
      <p:sp>
        <p:nvSpPr>
          <p:cNvPr id="4" name="スライド番号プレースホルダー 3"/>
          <p:cNvSpPr>
            <a:spLocks noGrp="1"/>
          </p:cNvSpPr>
          <p:nvPr>
            <p:ph type="sldNum" sz="quarter" idx="10"/>
          </p:nvPr>
        </p:nvSpPr>
        <p:spPr/>
        <p:txBody>
          <a:bodyPr/>
          <a:lstStyle/>
          <a:p>
            <a:pPr defTabSz="918536">
              <a:spcBef>
                <a:spcPct val="50000"/>
              </a:spcBef>
              <a:defRPr/>
            </a:pPr>
            <a:fld id="{7121BB62-599C-49C4-AA25-EFF8117D3005}" type="slidenum">
              <a:rPr kumimoji="0" lang="ja-JP" altLang="en-US">
                <a:solidFill>
                  <a:prstClr val="black"/>
                </a:solidFill>
                <a:latin typeface="Calibri"/>
                <a:ea typeface="ＭＳ Ｐゴシック" panose="020B0600070205080204" pitchFamily="50" charset="-128"/>
              </a:rPr>
              <a:pPr defTabSz="918536">
                <a:spcBef>
                  <a:spcPct val="50000"/>
                </a:spcBef>
                <a:defRPr/>
              </a:pPr>
              <a:t>43</a:t>
            </a:fld>
            <a:endParaRPr kumimoji="0" lang="en-US" altLang="ja-JP" dirty="0">
              <a:solidFill>
                <a:prstClr val="black"/>
              </a:solidFill>
              <a:latin typeface="Calibri"/>
              <a:ea typeface="ＭＳ Ｐゴシック" panose="020B0600070205080204" pitchFamily="50" charset="-128"/>
            </a:endParaRPr>
          </a:p>
        </p:txBody>
      </p:sp>
    </p:spTree>
    <p:extLst>
      <p:ext uri="{BB962C8B-B14F-4D97-AF65-F5344CB8AC3E}">
        <p14:creationId xmlns:p14="http://schemas.microsoft.com/office/powerpoint/2010/main" val="320482829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217488" y="765175"/>
            <a:ext cx="6542087" cy="3681413"/>
          </a:xfrm>
        </p:spPr>
      </p:sp>
      <p:sp>
        <p:nvSpPr>
          <p:cNvPr id="3" name="ノート プレースホルダー 2"/>
          <p:cNvSpPr>
            <a:spLocks noGrp="1"/>
          </p:cNvSpPr>
          <p:nvPr>
            <p:ph type="body" idx="1"/>
          </p:nvPr>
        </p:nvSpPr>
        <p:spPr/>
        <p:txBody>
          <a:bodyPr/>
          <a:lstStyle/>
          <a:p>
            <a:endParaRPr lang="en-US" altLang="ja-JP" sz="1600" dirty="0"/>
          </a:p>
          <a:p>
            <a:r>
              <a:rPr lang="ja-JP" altLang="en-US" sz="1600" dirty="0"/>
              <a:t>初めにプレッシャースイッチの設置を実施。</a:t>
            </a:r>
            <a:r>
              <a:rPr lang="en-US" altLang="ja-JP" sz="1600" dirty="0"/>
              <a:t>/</a:t>
            </a:r>
          </a:p>
          <a:p>
            <a:r>
              <a:rPr lang="ja-JP" altLang="en-US" sz="1600" dirty="0"/>
              <a:t>チャック行きの配管経路の一部を改造し、</a:t>
            </a:r>
            <a:r>
              <a:rPr lang="en-US" altLang="ja-JP" sz="1600" dirty="0"/>
              <a:t>/</a:t>
            </a:r>
          </a:p>
          <a:p>
            <a:r>
              <a:rPr lang="ja-JP" altLang="en-US" sz="1600" dirty="0"/>
              <a:t>稼働中でも確認できるよう見やすい位置にプレッシャースイッチを取り付ました。</a:t>
            </a:r>
            <a:r>
              <a:rPr lang="en-US" altLang="ja-JP" sz="1600" dirty="0"/>
              <a:t>/</a:t>
            </a:r>
          </a:p>
        </p:txBody>
      </p:sp>
      <p:sp>
        <p:nvSpPr>
          <p:cNvPr id="4" name="スライド番号プレースホルダー 3"/>
          <p:cNvSpPr>
            <a:spLocks noGrp="1"/>
          </p:cNvSpPr>
          <p:nvPr>
            <p:ph type="sldNum" sz="quarter" idx="10"/>
          </p:nvPr>
        </p:nvSpPr>
        <p:spPr/>
        <p:txBody>
          <a:bodyPr/>
          <a:lstStyle/>
          <a:p>
            <a:fld id="{7121BB62-599C-49C4-AA25-EFF8117D3005}" type="slidenum">
              <a:rPr lang="ja-JP" altLang="en-US" smtClean="0">
                <a:solidFill>
                  <a:prstClr val="black"/>
                </a:solidFill>
              </a:rPr>
              <a:pPr/>
              <a:t>44</a:t>
            </a:fld>
            <a:endParaRPr lang="en-US" altLang="ja-JP" dirty="0">
              <a:solidFill>
                <a:prstClr val="black"/>
              </a:solidFill>
            </a:endParaRPr>
          </a:p>
        </p:txBody>
      </p:sp>
    </p:spTree>
    <p:extLst>
      <p:ext uri="{BB962C8B-B14F-4D97-AF65-F5344CB8AC3E}">
        <p14:creationId xmlns:p14="http://schemas.microsoft.com/office/powerpoint/2010/main" val="66051212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215900" y="763588"/>
            <a:ext cx="6527800" cy="3673475"/>
          </a:xfrm>
        </p:spPr>
      </p:sp>
      <p:sp>
        <p:nvSpPr>
          <p:cNvPr id="3" name="ノート プレースホルダー 2"/>
          <p:cNvSpPr>
            <a:spLocks noGrp="1"/>
          </p:cNvSpPr>
          <p:nvPr>
            <p:ph type="body" idx="1"/>
          </p:nvPr>
        </p:nvSpPr>
        <p:spPr/>
        <p:txBody>
          <a:bodyPr/>
          <a:lstStyle/>
          <a:p>
            <a:r>
              <a:rPr lang="ja-JP" altLang="en-US" sz="1600" dirty="0">
                <a:solidFill>
                  <a:sysClr val="windowText" lastClr="000000"/>
                </a:solidFill>
                <a:latin typeface="游ゴシック" panose="020B0400000000000000" pitchFamily="50" charset="-128"/>
                <a:ea typeface="游ゴシック" panose="020B0400000000000000" pitchFamily="50" charset="-128"/>
              </a:rPr>
              <a:t>対策案実施後</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r>
              <a:rPr lang="ja-JP" altLang="en-US" sz="1600" dirty="0">
                <a:solidFill>
                  <a:sysClr val="windowText" lastClr="000000"/>
                </a:solidFill>
                <a:latin typeface="游ゴシック" panose="020B0400000000000000" pitchFamily="50" charset="-128"/>
                <a:ea typeface="游ゴシック" panose="020B0400000000000000" pitchFamily="50" charset="-128"/>
              </a:rPr>
              <a:t>曲がり発生件数が０件になり目標達成</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製品曲がりによって発生するパレット検査時間と損失も０になりました</a:t>
            </a:r>
            <a:endParaRPr lang="en-US" altLang="ja-JP" sz="1600" dirty="0">
              <a:solidFill>
                <a:sysClr val="windowText" lastClr="000000"/>
              </a:solidFill>
              <a:latin typeface="游ゴシック" panose="020B0400000000000000" pitchFamily="50" charset="-128"/>
              <a:ea typeface="游ゴシック" panose="020B0400000000000000" pitchFamily="50" charset="-128"/>
            </a:endParaRPr>
          </a:p>
          <a:p>
            <a:r>
              <a:rPr lang="ja-JP" altLang="en-US" sz="1600" dirty="0">
                <a:solidFill>
                  <a:sysClr val="windowText" lastClr="000000"/>
                </a:solidFill>
                <a:latin typeface="游ゴシック" panose="020B0400000000000000" pitchFamily="50" charset="-128"/>
                <a:ea typeface="游ゴシック" panose="020B0400000000000000" pitchFamily="50" charset="-128"/>
              </a:rPr>
              <a:t>また、</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r>
              <a:rPr lang="ja-JP" altLang="en-US" sz="1600" dirty="0">
                <a:solidFill>
                  <a:sysClr val="windowText" lastClr="000000"/>
                </a:solidFill>
                <a:latin typeface="游ゴシック" panose="020B0400000000000000" pitchFamily="50" charset="-128"/>
                <a:ea typeface="游ゴシック" panose="020B0400000000000000" pitchFamily="50" charset="-128"/>
              </a:rPr>
              <a:t>対策案実施後に配管の油漏れがあり圧力低下警報が発生しましたが</a:t>
            </a:r>
            <a:r>
              <a:rPr lang="en-US" altLang="ja-JP" sz="1600" dirty="0">
                <a:solidFill>
                  <a:sysClr val="windowText" lastClr="000000"/>
                </a:solidFill>
                <a:latin typeface="游ゴシック" panose="020B0400000000000000" pitchFamily="50" charset="-128"/>
                <a:ea typeface="游ゴシック" panose="020B0400000000000000" pitchFamily="50" charset="-128"/>
              </a:rPr>
              <a:t>/</a:t>
            </a:r>
          </a:p>
          <a:p>
            <a:r>
              <a:rPr lang="ja-JP" altLang="en-US" sz="1600" dirty="0">
                <a:solidFill>
                  <a:sysClr val="windowText" lastClr="000000"/>
                </a:solidFill>
                <a:latin typeface="游ゴシック" panose="020B0400000000000000" pitchFamily="50" charset="-128"/>
                <a:ea typeface="游ゴシック" panose="020B0400000000000000" pitchFamily="50" charset="-128"/>
              </a:rPr>
              <a:t>すぐに是正を行い製品曲がり発生を未然に防止する事が出来ました。</a:t>
            </a:r>
            <a:endParaRPr lang="en-US" altLang="ja-JP" sz="1600" dirty="0">
              <a:solidFill>
                <a:sysClr val="windowText" lastClr="000000"/>
              </a:solidFill>
              <a:latin typeface="游ゴシック" panose="020B0400000000000000" pitchFamily="50" charset="-128"/>
              <a:ea typeface="游ゴシック" panose="020B0400000000000000" pitchFamily="50" charset="-128"/>
            </a:endParaRPr>
          </a:p>
        </p:txBody>
      </p:sp>
      <p:sp>
        <p:nvSpPr>
          <p:cNvPr id="4" name="スライド番号プレースホルダー 3"/>
          <p:cNvSpPr>
            <a:spLocks noGrp="1"/>
          </p:cNvSpPr>
          <p:nvPr>
            <p:ph type="sldNum" sz="quarter" idx="10"/>
          </p:nvPr>
        </p:nvSpPr>
        <p:spPr/>
        <p:txBody>
          <a:bodyPr/>
          <a:lstStyle/>
          <a:p>
            <a:pPr defTabSz="918536">
              <a:spcBef>
                <a:spcPct val="50000"/>
              </a:spcBef>
              <a:defRPr/>
            </a:pPr>
            <a:fld id="{7121BB62-599C-49C4-AA25-EFF8117D3005}" type="slidenum">
              <a:rPr kumimoji="0" lang="ja-JP" altLang="en-US">
                <a:solidFill>
                  <a:prstClr val="black"/>
                </a:solidFill>
                <a:latin typeface="Calibri"/>
                <a:ea typeface="ＭＳ Ｐゴシック" panose="020B0600070205080204" pitchFamily="50" charset="-128"/>
              </a:rPr>
              <a:pPr defTabSz="918536">
                <a:spcBef>
                  <a:spcPct val="50000"/>
                </a:spcBef>
                <a:defRPr/>
              </a:pPr>
              <a:t>45</a:t>
            </a:fld>
            <a:endParaRPr kumimoji="0" lang="en-US" altLang="ja-JP" dirty="0">
              <a:solidFill>
                <a:prstClr val="black"/>
              </a:solidFill>
              <a:latin typeface="Calibri"/>
              <a:ea typeface="ＭＳ Ｐゴシック" panose="020B0600070205080204" pitchFamily="50" charset="-128"/>
            </a:endParaRPr>
          </a:p>
        </p:txBody>
      </p:sp>
    </p:spTree>
    <p:extLst>
      <p:ext uri="{BB962C8B-B14F-4D97-AF65-F5344CB8AC3E}">
        <p14:creationId xmlns:p14="http://schemas.microsoft.com/office/powerpoint/2010/main" val="130494383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今回実施した内容をまとめ、部内</a:t>
            </a:r>
            <a:r>
              <a:rPr kumimoji="1" lang="en-US" altLang="ja-JP" dirty="0"/>
              <a:t>QC</a:t>
            </a:r>
            <a:r>
              <a:rPr kumimoji="1" lang="ja-JP" altLang="en-US" dirty="0"/>
              <a:t>サークル発表で報告。</a:t>
            </a:r>
            <a:endParaRPr kumimoji="1" lang="en-US" altLang="ja-JP" dirty="0"/>
          </a:p>
          <a:p>
            <a:r>
              <a:rPr kumimoji="1" lang="ja-JP" altLang="en-US" dirty="0"/>
              <a:t>結果は見事</a:t>
            </a:r>
            <a:r>
              <a:rPr kumimoji="1" lang="en-US" altLang="ja-JP" dirty="0"/>
              <a:t>1</a:t>
            </a:r>
            <a:r>
              <a:rPr kumimoji="1" lang="ja-JP" altLang="en-US" dirty="0"/>
              <a:t>位となりました。</a:t>
            </a:r>
            <a:endParaRPr kumimoji="1" lang="en-US" altLang="ja-JP" dirty="0"/>
          </a:p>
          <a:p>
            <a:r>
              <a:rPr kumimoji="1" lang="ja-JP" altLang="en-US" dirty="0"/>
              <a:t>続き全社大会、結果は</a:t>
            </a:r>
            <a:r>
              <a:rPr kumimoji="1" lang="en-US" altLang="ja-JP" dirty="0"/>
              <a:t>5</a:t>
            </a:r>
            <a:r>
              <a:rPr kumimoji="1" lang="ja-JP" altLang="en-US" dirty="0"/>
              <a:t>位。</a:t>
            </a:r>
            <a:endParaRPr kumimoji="1" lang="en-US" altLang="ja-JP" dirty="0"/>
          </a:p>
          <a:p>
            <a:r>
              <a:rPr kumimoji="1" lang="en-US" altLang="ja-JP" dirty="0"/>
              <a:t>1</a:t>
            </a:r>
            <a:r>
              <a:rPr kumimoji="1" lang="ja-JP" altLang="en-US" dirty="0"/>
              <a:t>位にはなれませんでしたがサークルにとって</a:t>
            </a:r>
            <a:endParaRPr kumimoji="1" lang="en-US" altLang="ja-JP" dirty="0"/>
          </a:p>
          <a:p>
            <a:r>
              <a:rPr kumimoji="1" lang="ja-JP" altLang="en-US" dirty="0"/>
              <a:t>大きな自信につながりました。</a:t>
            </a:r>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46</a:t>
            </a:fld>
            <a:endParaRPr kumimoji="1" lang="ja-JP" altLang="en-US" dirty="0"/>
          </a:p>
        </p:txBody>
      </p:sp>
    </p:spTree>
    <p:extLst>
      <p:ext uri="{BB962C8B-B14F-4D97-AF65-F5344CB8AC3E}">
        <p14:creationId xmlns:p14="http://schemas.microsoft.com/office/powerpoint/2010/main" val="311973655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メンバーの</a:t>
            </a:r>
            <a:r>
              <a:rPr kumimoji="1" lang="en-US" altLang="ja-JP" dirty="0"/>
              <a:t>QC</a:t>
            </a:r>
            <a:r>
              <a:rPr kumimoji="1" lang="ja-JP" altLang="en-US" dirty="0"/>
              <a:t>レベルも向上、若年者のレベルも</a:t>
            </a:r>
            <a:r>
              <a:rPr kumimoji="1" lang="en-US" altLang="ja-JP" dirty="0"/>
              <a:t>UP</a:t>
            </a:r>
            <a:r>
              <a:rPr kumimoji="1" lang="ja-JP" altLang="en-US" dirty="0"/>
              <a:t>し目標を</a:t>
            </a:r>
            <a:endParaRPr kumimoji="1" lang="en-US" altLang="ja-JP" dirty="0"/>
          </a:p>
          <a:p>
            <a:r>
              <a:rPr kumimoji="1" lang="ja-JP" altLang="en-US" dirty="0"/>
              <a:t>達成することが出来ました。</a:t>
            </a:r>
            <a:endParaRPr kumimoji="1" lang="en-US" altLang="ja-JP" dirty="0"/>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47</a:t>
            </a:fld>
            <a:endParaRPr kumimoji="1" lang="ja-JP" altLang="en-US" dirty="0"/>
          </a:p>
        </p:txBody>
      </p:sp>
    </p:spTree>
    <p:extLst>
      <p:ext uri="{BB962C8B-B14F-4D97-AF65-F5344CB8AC3E}">
        <p14:creationId xmlns:p14="http://schemas.microsoft.com/office/powerpoint/2010/main" val="272601644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今回の取り組みを通して</a:t>
            </a:r>
            <a:endParaRPr kumimoji="1" lang="en-US" altLang="ja-JP" dirty="0"/>
          </a:p>
          <a:p>
            <a:r>
              <a:rPr kumimoji="1" lang="ja-JP" altLang="en-US" dirty="0"/>
              <a:t>サークル員全員で問題解決に向け取り組むことができたため</a:t>
            </a:r>
            <a:endParaRPr kumimoji="1" lang="en-US" altLang="ja-JP" dirty="0"/>
          </a:p>
          <a:p>
            <a:r>
              <a:rPr kumimoji="1" lang="ja-JP" altLang="en-US" dirty="0"/>
              <a:t>課題であった</a:t>
            </a:r>
            <a:r>
              <a:rPr kumimoji="1" lang="en-US" altLang="ja-JP" dirty="0"/>
              <a:t>QC</a:t>
            </a:r>
            <a:r>
              <a:rPr kumimoji="1" lang="ja-JP" altLang="en-US" dirty="0"/>
              <a:t>手法を向上させることができ、</a:t>
            </a:r>
            <a:endParaRPr kumimoji="1" lang="en-US" altLang="ja-JP" dirty="0"/>
          </a:p>
          <a:p>
            <a:r>
              <a:rPr kumimoji="1" lang="ja-JP" altLang="en-US" dirty="0"/>
              <a:t>サークルレベルも平均</a:t>
            </a:r>
            <a:r>
              <a:rPr kumimoji="1" lang="en-US" altLang="ja-JP" dirty="0"/>
              <a:t>3.1</a:t>
            </a:r>
            <a:r>
              <a:rPr kumimoji="1" lang="ja-JP" altLang="en-US" dirty="0"/>
              <a:t>点から３．９点に</a:t>
            </a:r>
            <a:endParaRPr kumimoji="1" lang="en-US" altLang="ja-JP" dirty="0"/>
          </a:p>
          <a:p>
            <a:r>
              <a:rPr kumimoji="1" lang="ja-JP" altLang="en-US" dirty="0"/>
              <a:t>上げることができました。</a:t>
            </a:r>
            <a:endParaRPr kumimoji="1" lang="en-US" altLang="ja-JP" dirty="0"/>
          </a:p>
          <a:p>
            <a:endParaRPr kumimoji="1" lang="ja-JP" altLang="en-US" dirty="0"/>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48</a:t>
            </a:fld>
            <a:endParaRPr kumimoji="1" lang="ja-JP" altLang="en-US" dirty="0"/>
          </a:p>
        </p:txBody>
      </p:sp>
    </p:spTree>
    <p:extLst>
      <p:ext uri="{BB962C8B-B14F-4D97-AF65-F5344CB8AC3E}">
        <p14:creationId xmlns:p14="http://schemas.microsoft.com/office/powerpoint/2010/main" val="198954511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サークルレベルが上がったことで</a:t>
            </a:r>
            <a:endParaRPr kumimoji="1" lang="en-US" altLang="ja-JP" dirty="0"/>
          </a:p>
          <a:p>
            <a:r>
              <a:rPr kumimoji="1" lang="ja-JP" altLang="en-US" dirty="0"/>
              <a:t>サークル評価は</a:t>
            </a:r>
            <a:r>
              <a:rPr kumimoji="1" lang="en-US" altLang="ja-JP" dirty="0"/>
              <a:t>C</a:t>
            </a:r>
            <a:r>
              <a:rPr kumimoji="1" lang="ja-JP" altLang="en-US" dirty="0"/>
              <a:t>ゾーンから</a:t>
            </a:r>
            <a:r>
              <a:rPr kumimoji="1" lang="en-US" altLang="ja-JP" dirty="0"/>
              <a:t>B</a:t>
            </a:r>
            <a:r>
              <a:rPr kumimoji="1" lang="ja-JP" altLang="en-US" dirty="0"/>
              <a:t>ゾーンへと上がることができました。</a:t>
            </a:r>
            <a:endParaRPr kumimoji="1" lang="en-US" altLang="ja-JP" dirty="0"/>
          </a:p>
          <a:p>
            <a:endParaRPr kumimoji="1" lang="en-US" altLang="ja-JP" dirty="0"/>
          </a:p>
          <a:p>
            <a:endParaRPr kumimoji="1" lang="en-US" altLang="ja-JP" dirty="0"/>
          </a:p>
          <a:p>
            <a:endParaRPr kumimoji="1" lang="en-US" altLang="ja-JP" dirty="0"/>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49</a:t>
            </a:fld>
            <a:endParaRPr kumimoji="1" lang="ja-JP" altLang="en-US" dirty="0"/>
          </a:p>
        </p:txBody>
      </p:sp>
    </p:spTree>
    <p:extLst>
      <p:ext uri="{BB962C8B-B14F-4D97-AF65-F5344CB8AC3E}">
        <p14:creationId xmlns:p14="http://schemas.microsoft.com/office/powerpoint/2010/main" val="282435501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en-US" dirty="0">
                <a:latin typeface="Arial" pitchFamily="34" charset="0"/>
              </a:rPr>
              <a:t>サークル活動の結果ですが、作業工数が変化し</a:t>
            </a:r>
            <a:endParaRPr lang="en-US" altLang="ja-JP" dirty="0">
              <a:latin typeface="Arial" pitchFamily="34" charset="0"/>
            </a:endParaRPr>
          </a:p>
          <a:p>
            <a:r>
              <a:rPr kumimoji="1" lang="ja-JP" altLang="en-US" dirty="0">
                <a:latin typeface="Arial" pitchFamily="34" charset="0"/>
              </a:rPr>
              <a:t>故障件数や修理時は減少傾向になり</a:t>
            </a:r>
            <a:endParaRPr kumimoji="1" lang="en-US" altLang="ja-JP" dirty="0">
              <a:latin typeface="Arial" pitchFamily="34" charset="0"/>
            </a:endParaRPr>
          </a:p>
          <a:p>
            <a:r>
              <a:rPr kumimoji="1" lang="ja-JP" altLang="en-US" dirty="0">
                <a:latin typeface="Arial" pitchFamily="34" charset="0"/>
              </a:rPr>
              <a:t>教育時間の確保ができるようになりました</a:t>
            </a:r>
            <a:endParaRPr kumimoji="1" lang="ja-JP" altLang="en-US" dirty="0"/>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50</a:t>
            </a:fld>
            <a:endParaRPr kumimoji="1" lang="ja-JP" altLang="en-US" dirty="0"/>
          </a:p>
        </p:txBody>
      </p:sp>
    </p:spTree>
    <p:extLst>
      <p:ext uri="{BB962C8B-B14F-4D97-AF65-F5344CB8AC3E}">
        <p14:creationId xmlns:p14="http://schemas.microsoft.com/office/powerpoint/2010/main" val="167981394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lang="ja-JP" altLang="en-US" dirty="0"/>
              <a:t>今後のサークル支援としましては今回の活動を継続して行っていき</a:t>
            </a:r>
            <a:endParaRPr lang="en-US" altLang="ja-JP" dirty="0"/>
          </a:p>
          <a:p>
            <a:r>
              <a:rPr lang="ja-JP" altLang="en-US" dirty="0"/>
              <a:t>双方向コミュニケーションを密に取り合い若手にやる気を</a:t>
            </a:r>
            <a:endParaRPr lang="en-US" altLang="ja-JP" dirty="0"/>
          </a:p>
          <a:p>
            <a:r>
              <a:rPr lang="ja-JP" altLang="en-US" dirty="0"/>
              <a:t>持っても</a:t>
            </a:r>
            <a:r>
              <a:rPr lang="ja-JP" altLang="en-US" dirty="0" err="1"/>
              <a:t>らえような</a:t>
            </a:r>
            <a:r>
              <a:rPr lang="ja-JP" altLang="en-US" dirty="0"/>
              <a:t>活動を進めていきたいと思います。</a:t>
            </a:r>
            <a:endParaRPr lang="en-US" altLang="ja-JP" dirty="0"/>
          </a:p>
          <a:p>
            <a:endParaRPr lang="en-US" altLang="ja-JP" dirty="0"/>
          </a:p>
        </p:txBody>
      </p:sp>
      <p:sp>
        <p:nvSpPr>
          <p:cNvPr id="4" name="スライド番号プレースホルダー 3"/>
          <p:cNvSpPr>
            <a:spLocks noGrp="1"/>
          </p:cNvSpPr>
          <p:nvPr>
            <p:ph type="sldNum" sz="quarter" idx="10"/>
          </p:nvPr>
        </p:nvSpPr>
        <p:spPr/>
        <p:txBody>
          <a:bodyPr/>
          <a:lstStyle/>
          <a:p>
            <a:fld id="{0204781B-9F4F-457C-8581-60D034CDAA27}" type="slidenum">
              <a:rPr kumimoji="1" lang="ja-JP" altLang="en-US" smtClean="0"/>
              <a:t>51</a:t>
            </a:fld>
            <a:endParaRPr kumimoji="1" lang="ja-JP" altLang="en-US"/>
          </a:p>
        </p:txBody>
      </p:sp>
    </p:spTree>
    <p:extLst>
      <p:ext uri="{BB962C8B-B14F-4D97-AF65-F5344CB8AC3E}">
        <p14:creationId xmlns:p14="http://schemas.microsoft.com/office/powerpoint/2010/main" val="73465935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ご清聴ありがとうございました。</a:t>
            </a:r>
          </a:p>
        </p:txBody>
      </p:sp>
      <p:sp>
        <p:nvSpPr>
          <p:cNvPr id="4" name="スライド番号プレースホルダー 3"/>
          <p:cNvSpPr>
            <a:spLocks noGrp="1"/>
          </p:cNvSpPr>
          <p:nvPr>
            <p:ph type="sldNum" sz="quarter" idx="10"/>
          </p:nvPr>
        </p:nvSpPr>
        <p:spPr/>
        <p:txBody>
          <a:bodyPr/>
          <a:lstStyle/>
          <a:p>
            <a:fld id="{45DE0084-3033-4544-9882-3CDC03E86ECB}" type="slidenum">
              <a:rPr kumimoji="1" lang="ja-JP" altLang="en-US" smtClean="0"/>
              <a:t>52</a:t>
            </a:fld>
            <a:endParaRPr kumimoji="1" lang="ja-JP" altLang="en-US" dirty="0"/>
          </a:p>
        </p:txBody>
      </p:sp>
    </p:spTree>
    <p:extLst>
      <p:ext uri="{BB962C8B-B14F-4D97-AF65-F5344CB8AC3E}">
        <p14:creationId xmlns:p14="http://schemas.microsoft.com/office/powerpoint/2010/main" val="4040205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1524000" y="1122363"/>
            <a:ext cx="9144000" cy="2387600"/>
          </a:xfrm>
        </p:spPr>
        <p:txBody>
          <a:bodyPr anchor="b"/>
          <a:lstStyle>
            <a:lvl1pPr algn="ctr">
              <a:defRPr sz="6000"/>
            </a:lvl1pPr>
          </a:lstStyle>
          <a:p>
            <a:r>
              <a:rPr kumimoji="1" lang="ja-JP" altLang="en-US"/>
              <a:t>マスター タイトルの書式設定</a:t>
            </a:r>
          </a:p>
        </p:txBody>
      </p:sp>
      <p:sp>
        <p:nvSpPr>
          <p:cNvPr id="3" name="サブタイトル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ja-JP" altLang="en-US"/>
              <a:t>マスター サブタイトルの書式設定</a:t>
            </a:r>
          </a:p>
        </p:txBody>
      </p:sp>
      <p:sp>
        <p:nvSpPr>
          <p:cNvPr id="4" name="日付プレースホルダー 3"/>
          <p:cNvSpPr>
            <a:spLocks noGrp="1"/>
          </p:cNvSpPr>
          <p:nvPr>
            <p:ph type="dt" sz="half" idx="10"/>
          </p:nvPr>
        </p:nvSpPr>
        <p:spPr/>
        <p:txBody>
          <a:bodyPr/>
          <a:lstStyle/>
          <a:p>
            <a:fld id="{752AFA72-4EF1-4AE1-BB08-5DAE3C8123D4}" type="datetimeFigureOut">
              <a:rPr kumimoji="1" lang="ja-JP" altLang="en-US" smtClean="0"/>
              <a:t>2025/12/25</a:t>
            </a:fld>
            <a:endParaRPr kumimoji="1" lang="ja-JP" altLang="en-US" dirty="0"/>
          </a:p>
        </p:txBody>
      </p:sp>
      <p:sp>
        <p:nvSpPr>
          <p:cNvPr id="5" name="フッター プレースホルダー 4"/>
          <p:cNvSpPr>
            <a:spLocks noGrp="1"/>
          </p:cNvSpPr>
          <p:nvPr>
            <p:ph type="ftr" sz="quarter" idx="11"/>
          </p:nvPr>
        </p:nvSpPr>
        <p:spPr/>
        <p:txBody>
          <a:bodyPr/>
          <a:lstStyle/>
          <a:p>
            <a:endParaRPr kumimoji="1" lang="ja-JP" altLang="en-US" dirty="0"/>
          </a:p>
        </p:txBody>
      </p:sp>
      <p:sp>
        <p:nvSpPr>
          <p:cNvPr id="6" name="スライド番号プレースホルダー 5"/>
          <p:cNvSpPr>
            <a:spLocks noGrp="1"/>
          </p:cNvSpPr>
          <p:nvPr>
            <p:ph type="sldNum" sz="quarter" idx="12"/>
          </p:nvPr>
        </p:nvSpPr>
        <p:spPr/>
        <p:txBody>
          <a:bodyPr/>
          <a:lstStyle/>
          <a:p>
            <a:fld id="{30E2DB65-E00E-4B18-9232-D9B8C5529615}" type="slidenum">
              <a:rPr kumimoji="1" lang="ja-JP" altLang="en-US" smtClean="0"/>
              <a:t>‹#›</a:t>
            </a:fld>
            <a:endParaRPr kumimoji="1" lang="ja-JP" altLang="en-US" dirty="0"/>
          </a:p>
        </p:txBody>
      </p:sp>
    </p:spTree>
    <p:extLst>
      <p:ext uri="{BB962C8B-B14F-4D97-AF65-F5344CB8AC3E}">
        <p14:creationId xmlns:p14="http://schemas.microsoft.com/office/powerpoint/2010/main" val="3941607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タイトルとコンテンツ">
    <p:spTree>
      <p:nvGrpSpPr>
        <p:cNvPr id="1" name=""/>
        <p:cNvGrpSpPr/>
        <p:nvPr/>
      </p:nvGrpSpPr>
      <p:grpSpPr>
        <a:xfrm>
          <a:off x="0" y="0"/>
          <a:ext cx="0" cy="0"/>
          <a:chOff x="0" y="0"/>
          <a:chExt cx="0" cy="0"/>
        </a:xfrm>
      </p:grpSpPr>
      <p:sp>
        <p:nvSpPr>
          <p:cNvPr id="4" name="日付プレースホルダー 3"/>
          <p:cNvSpPr>
            <a:spLocks noGrp="1"/>
          </p:cNvSpPr>
          <p:nvPr>
            <p:ph type="dt" sz="half" idx="10"/>
          </p:nvPr>
        </p:nvSpPr>
        <p:spPr/>
        <p:txBody>
          <a:bodyPr/>
          <a:lstStyle/>
          <a:p>
            <a:fld id="{752AFA72-4EF1-4AE1-BB08-5DAE3C8123D4}" type="datetimeFigureOut">
              <a:rPr kumimoji="1" lang="ja-JP" altLang="en-US" smtClean="0"/>
              <a:t>2025/12/25</a:t>
            </a:fld>
            <a:endParaRPr kumimoji="1" lang="ja-JP" altLang="en-US" dirty="0"/>
          </a:p>
        </p:txBody>
      </p:sp>
      <p:sp>
        <p:nvSpPr>
          <p:cNvPr id="5" name="フッター プレースホルダー 4"/>
          <p:cNvSpPr>
            <a:spLocks noGrp="1"/>
          </p:cNvSpPr>
          <p:nvPr>
            <p:ph type="ftr" sz="quarter" idx="11"/>
          </p:nvPr>
        </p:nvSpPr>
        <p:spPr/>
        <p:txBody>
          <a:bodyPr/>
          <a:lstStyle/>
          <a:p>
            <a:endParaRPr kumimoji="1" lang="ja-JP" altLang="en-US" dirty="0"/>
          </a:p>
        </p:txBody>
      </p:sp>
      <p:sp>
        <p:nvSpPr>
          <p:cNvPr id="6" name="スライド番号プレースホルダー 5"/>
          <p:cNvSpPr>
            <a:spLocks noGrp="1"/>
          </p:cNvSpPr>
          <p:nvPr>
            <p:ph type="sldNum" sz="quarter" idx="12"/>
          </p:nvPr>
        </p:nvSpPr>
        <p:spPr/>
        <p:txBody>
          <a:bodyPr/>
          <a:lstStyle/>
          <a:p>
            <a:fld id="{30E2DB65-E00E-4B18-9232-D9B8C5529615}" type="slidenum">
              <a:rPr kumimoji="1" lang="ja-JP" altLang="en-US" smtClean="0"/>
              <a:t>‹#›</a:t>
            </a:fld>
            <a:endParaRPr kumimoji="1" lang="ja-JP" altLang="en-US" dirty="0"/>
          </a:p>
        </p:txBody>
      </p:sp>
      <p:cxnSp>
        <p:nvCxnSpPr>
          <p:cNvPr id="8" name="直線コネクタ 7"/>
          <p:cNvCxnSpPr/>
          <p:nvPr userDrawn="1"/>
        </p:nvCxnSpPr>
        <p:spPr>
          <a:xfrm flipV="1">
            <a:off x="0" y="647700"/>
            <a:ext cx="12192000" cy="0"/>
          </a:xfrm>
          <a:prstGeom prst="line">
            <a:avLst/>
          </a:prstGeom>
          <a:ln w="66675"/>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37631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p:cNvSpPr>
            <a:spLocks noGrp="1"/>
          </p:cNvSpPr>
          <p:nvPr>
            <p:ph type="title"/>
          </p:nvPr>
        </p:nvSpPr>
        <p:spPr>
          <a:xfrm>
            <a:off x="831850" y="1709738"/>
            <a:ext cx="10515600" cy="2852737"/>
          </a:xfrm>
        </p:spPr>
        <p:txBody>
          <a:bodyPr anchor="b"/>
          <a:lstStyle>
            <a:lvl1pPr>
              <a:defRPr sz="6000"/>
            </a:lvl1pPr>
          </a:lstStyle>
          <a:p>
            <a:r>
              <a:rPr kumimoji="1" lang="ja-JP" altLang="en-US"/>
              <a:t>マスター タイトルの書式設定</a:t>
            </a:r>
          </a:p>
        </p:txBody>
      </p:sp>
      <p:sp>
        <p:nvSpPr>
          <p:cNvPr id="3" name="テキスト プレースホルダー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ja-JP" altLang="en-US"/>
              <a:t>マスター テキストの書式設定</a:t>
            </a:r>
          </a:p>
        </p:txBody>
      </p:sp>
      <p:sp>
        <p:nvSpPr>
          <p:cNvPr id="4" name="日付プレースホルダー 3"/>
          <p:cNvSpPr>
            <a:spLocks noGrp="1"/>
          </p:cNvSpPr>
          <p:nvPr>
            <p:ph type="dt" sz="half" idx="10"/>
          </p:nvPr>
        </p:nvSpPr>
        <p:spPr/>
        <p:txBody>
          <a:bodyPr/>
          <a:lstStyle/>
          <a:p>
            <a:fld id="{752AFA72-4EF1-4AE1-BB08-5DAE3C8123D4}" type="datetimeFigureOut">
              <a:rPr kumimoji="1" lang="ja-JP" altLang="en-US" smtClean="0"/>
              <a:t>2025/12/25</a:t>
            </a:fld>
            <a:endParaRPr kumimoji="1" lang="ja-JP" altLang="en-US" dirty="0"/>
          </a:p>
        </p:txBody>
      </p:sp>
      <p:sp>
        <p:nvSpPr>
          <p:cNvPr id="5" name="フッター プレースホルダー 4"/>
          <p:cNvSpPr>
            <a:spLocks noGrp="1"/>
          </p:cNvSpPr>
          <p:nvPr>
            <p:ph type="ftr" sz="quarter" idx="11"/>
          </p:nvPr>
        </p:nvSpPr>
        <p:spPr/>
        <p:txBody>
          <a:bodyPr/>
          <a:lstStyle/>
          <a:p>
            <a:endParaRPr kumimoji="1" lang="ja-JP" altLang="en-US" dirty="0"/>
          </a:p>
        </p:txBody>
      </p:sp>
      <p:sp>
        <p:nvSpPr>
          <p:cNvPr id="6" name="スライド番号プレースホルダー 5"/>
          <p:cNvSpPr>
            <a:spLocks noGrp="1"/>
          </p:cNvSpPr>
          <p:nvPr>
            <p:ph type="sldNum" sz="quarter" idx="12"/>
          </p:nvPr>
        </p:nvSpPr>
        <p:spPr/>
        <p:txBody>
          <a:bodyPr/>
          <a:lstStyle/>
          <a:p>
            <a:fld id="{30E2DB65-E00E-4B18-9232-D9B8C5529615}" type="slidenum">
              <a:rPr kumimoji="1" lang="ja-JP" altLang="en-US" smtClean="0"/>
              <a:t>‹#›</a:t>
            </a:fld>
            <a:endParaRPr kumimoji="1" lang="ja-JP" altLang="en-US" dirty="0"/>
          </a:p>
        </p:txBody>
      </p:sp>
    </p:spTree>
    <p:extLst>
      <p:ext uri="{BB962C8B-B14F-4D97-AF65-F5344CB8AC3E}">
        <p14:creationId xmlns:p14="http://schemas.microsoft.com/office/powerpoint/2010/main" val="366512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sz="half" idx="1"/>
          </p:nvPr>
        </p:nvSpPr>
        <p:spPr>
          <a:xfrm>
            <a:off x="838200" y="1825625"/>
            <a:ext cx="5181600" cy="435133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p:cNvSpPr>
            <a:spLocks noGrp="1"/>
          </p:cNvSpPr>
          <p:nvPr>
            <p:ph sz="half" idx="2"/>
          </p:nvPr>
        </p:nvSpPr>
        <p:spPr>
          <a:xfrm>
            <a:off x="6172200" y="1825625"/>
            <a:ext cx="5181600" cy="435133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p:cNvSpPr>
            <a:spLocks noGrp="1"/>
          </p:cNvSpPr>
          <p:nvPr>
            <p:ph type="dt" sz="half" idx="10"/>
          </p:nvPr>
        </p:nvSpPr>
        <p:spPr/>
        <p:txBody>
          <a:bodyPr/>
          <a:lstStyle/>
          <a:p>
            <a:fld id="{752AFA72-4EF1-4AE1-BB08-5DAE3C8123D4}" type="datetimeFigureOut">
              <a:rPr kumimoji="1" lang="ja-JP" altLang="en-US" smtClean="0"/>
              <a:t>2025/12/25</a:t>
            </a:fld>
            <a:endParaRPr kumimoji="1" lang="ja-JP" altLang="en-US" dirty="0"/>
          </a:p>
        </p:txBody>
      </p:sp>
      <p:sp>
        <p:nvSpPr>
          <p:cNvPr id="6" name="フッター プレースホルダー 5"/>
          <p:cNvSpPr>
            <a:spLocks noGrp="1"/>
          </p:cNvSpPr>
          <p:nvPr>
            <p:ph type="ftr" sz="quarter" idx="11"/>
          </p:nvPr>
        </p:nvSpPr>
        <p:spPr/>
        <p:txBody>
          <a:bodyPr/>
          <a:lstStyle/>
          <a:p>
            <a:endParaRPr kumimoji="1" lang="ja-JP" altLang="en-US" dirty="0"/>
          </a:p>
        </p:txBody>
      </p:sp>
      <p:sp>
        <p:nvSpPr>
          <p:cNvPr id="7" name="スライド番号プレースホルダー 6"/>
          <p:cNvSpPr>
            <a:spLocks noGrp="1"/>
          </p:cNvSpPr>
          <p:nvPr>
            <p:ph type="sldNum" sz="quarter" idx="12"/>
          </p:nvPr>
        </p:nvSpPr>
        <p:spPr/>
        <p:txBody>
          <a:bodyPr/>
          <a:lstStyle/>
          <a:p>
            <a:fld id="{30E2DB65-E00E-4B18-9232-D9B8C5529615}" type="slidenum">
              <a:rPr kumimoji="1" lang="ja-JP" altLang="en-US" smtClean="0"/>
              <a:t>‹#›</a:t>
            </a:fld>
            <a:endParaRPr kumimoji="1" lang="ja-JP" altLang="en-US" dirty="0"/>
          </a:p>
        </p:txBody>
      </p:sp>
    </p:spTree>
    <p:extLst>
      <p:ext uri="{BB962C8B-B14F-4D97-AF65-F5344CB8AC3E}">
        <p14:creationId xmlns:p14="http://schemas.microsoft.com/office/powerpoint/2010/main" val="2460198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p:cNvSpPr>
            <a:spLocks noGrp="1"/>
          </p:cNvSpPr>
          <p:nvPr>
            <p:ph type="title"/>
          </p:nvPr>
        </p:nvSpPr>
        <p:spPr>
          <a:xfrm>
            <a:off x="839788" y="365125"/>
            <a:ext cx="10515600" cy="1325563"/>
          </a:xfrm>
        </p:spPr>
        <p:txBody>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ja-JP" altLang="en-US"/>
              <a:t>マスター テキストの書式設定</a:t>
            </a:r>
          </a:p>
        </p:txBody>
      </p:sp>
      <p:sp>
        <p:nvSpPr>
          <p:cNvPr id="4" name="コンテンツ プレースホルダー 3"/>
          <p:cNvSpPr>
            <a:spLocks noGrp="1"/>
          </p:cNvSpPr>
          <p:nvPr>
            <p:ph sz="half" idx="2"/>
          </p:nvPr>
        </p:nvSpPr>
        <p:spPr>
          <a:xfrm>
            <a:off x="839788" y="2505075"/>
            <a:ext cx="5157787" cy="368458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ja-JP" altLang="en-US"/>
              <a:t>マスター テキストの書式設定</a:t>
            </a:r>
          </a:p>
        </p:txBody>
      </p:sp>
      <p:sp>
        <p:nvSpPr>
          <p:cNvPr id="6" name="コンテンツ プレースホルダー 5"/>
          <p:cNvSpPr>
            <a:spLocks noGrp="1"/>
          </p:cNvSpPr>
          <p:nvPr>
            <p:ph sz="quarter" idx="4"/>
          </p:nvPr>
        </p:nvSpPr>
        <p:spPr>
          <a:xfrm>
            <a:off x="6172200" y="2505075"/>
            <a:ext cx="5183188" cy="368458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p:cNvSpPr>
            <a:spLocks noGrp="1"/>
          </p:cNvSpPr>
          <p:nvPr>
            <p:ph type="dt" sz="half" idx="10"/>
          </p:nvPr>
        </p:nvSpPr>
        <p:spPr/>
        <p:txBody>
          <a:bodyPr/>
          <a:lstStyle/>
          <a:p>
            <a:fld id="{752AFA72-4EF1-4AE1-BB08-5DAE3C8123D4}" type="datetimeFigureOut">
              <a:rPr kumimoji="1" lang="ja-JP" altLang="en-US" smtClean="0"/>
              <a:t>2025/12/25</a:t>
            </a:fld>
            <a:endParaRPr kumimoji="1" lang="ja-JP" altLang="en-US" dirty="0"/>
          </a:p>
        </p:txBody>
      </p:sp>
      <p:sp>
        <p:nvSpPr>
          <p:cNvPr id="8" name="フッター プレースホルダー 7"/>
          <p:cNvSpPr>
            <a:spLocks noGrp="1"/>
          </p:cNvSpPr>
          <p:nvPr>
            <p:ph type="ftr" sz="quarter" idx="11"/>
          </p:nvPr>
        </p:nvSpPr>
        <p:spPr/>
        <p:txBody>
          <a:bodyPr/>
          <a:lstStyle/>
          <a:p>
            <a:endParaRPr kumimoji="1" lang="ja-JP" altLang="en-US" dirty="0"/>
          </a:p>
        </p:txBody>
      </p:sp>
      <p:sp>
        <p:nvSpPr>
          <p:cNvPr id="9" name="スライド番号プレースホルダー 8"/>
          <p:cNvSpPr>
            <a:spLocks noGrp="1"/>
          </p:cNvSpPr>
          <p:nvPr>
            <p:ph type="sldNum" sz="quarter" idx="12"/>
          </p:nvPr>
        </p:nvSpPr>
        <p:spPr/>
        <p:txBody>
          <a:bodyPr/>
          <a:lstStyle/>
          <a:p>
            <a:fld id="{30E2DB65-E00E-4B18-9232-D9B8C5529615}" type="slidenum">
              <a:rPr kumimoji="1" lang="ja-JP" altLang="en-US" smtClean="0"/>
              <a:t>‹#›</a:t>
            </a:fld>
            <a:endParaRPr kumimoji="1" lang="ja-JP" altLang="en-US" dirty="0"/>
          </a:p>
        </p:txBody>
      </p:sp>
    </p:spTree>
    <p:extLst>
      <p:ext uri="{BB962C8B-B14F-4D97-AF65-F5344CB8AC3E}">
        <p14:creationId xmlns:p14="http://schemas.microsoft.com/office/powerpoint/2010/main" val="852851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日付プレースホルダー 2"/>
          <p:cNvSpPr>
            <a:spLocks noGrp="1"/>
          </p:cNvSpPr>
          <p:nvPr>
            <p:ph type="dt" sz="half" idx="10"/>
          </p:nvPr>
        </p:nvSpPr>
        <p:spPr/>
        <p:txBody>
          <a:bodyPr/>
          <a:lstStyle/>
          <a:p>
            <a:fld id="{752AFA72-4EF1-4AE1-BB08-5DAE3C8123D4}" type="datetimeFigureOut">
              <a:rPr kumimoji="1" lang="ja-JP" altLang="en-US" smtClean="0"/>
              <a:t>2025/12/25</a:t>
            </a:fld>
            <a:endParaRPr kumimoji="1" lang="ja-JP" altLang="en-US" dirty="0"/>
          </a:p>
        </p:txBody>
      </p:sp>
      <p:sp>
        <p:nvSpPr>
          <p:cNvPr id="4" name="フッター プレースホルダー 3"/>
          <p:cNvSpPr>
            <a:spLocks noGrp="1"/>
          </p:cNvSpPr>
          <p:nvPr>
            <p:ph type="ftr" sz="quarter" idx="11"/>
          </p:nvPr>
        </p:nvSpPr>
        <p:spPr/>
        <p:txBody>
          <a:bodyPr/>
          <a:lstStyle/>
          <a:p>
            <a:endParaRPr kumimoji="1" lang="ja-JP" altLang="en-US" dirty="0"/>
          </a:p>
        </p:txBody>
      </p:sp>
      <p:sp>
        <p:nvSpPr>
          <p:cNvPr id="5" name="スライド番号プレースホルダー 4"/>
          <p:cNvSpPr>
            <a:spLocks noGrp="1"/>
          </p:cNvSpPr>
          <p:nvPr>
            <p:ph type="sldNum" sz="quarter" idx="12"/>
          </p:nvPr>
        </p:nvSpPr>
        <p:spPr/>
        <p:txBody>
          <a:bodyPr/>
          <a:lstStyle/>
          <a:p>
            <a:fld id="{30E2DB65-E00E-4B18-9232-D9B8C5529615}" type="slidenum">
              <a:rPr kumimoji="1" lang="ja-JP" altLang="en-US" smtClean="0"/>
              <a:t>‹#›</a:t>
            </a:fld>
            <a:endParaRPr kumimoji="1" lang="ja-JP" altLang="en-US" dirty="0"/>
          </a:p>
        </p:txBody>
      </p:sp>
    </p:spTree>
    <p:extLst>
      <p:ext uri="{BB962C8B-B14F-4D97-AF65-F5344CB8AC3E}">
        <p14:creationId xmlns:p14="http://schemas.microsoft.com/office/powerpoint/2010/main" val="2306822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fld id="{752AFA72-4EF1-4AE1-BB08-5DAE3C8123D4}" type="datetimeFigureOut">
              <a:rPr kumimoji="1" lang="ja-JP" altLang="en-US" smtClean="0"/>
              <a:t>2025/12/25</a:t>
            </a:fld>
            <a:endParaRPr kumimoji="1" lang="ja-JP" altLang="en-US" dirty="0"/>
          </a:p>
        </p:txBody>
      </p:sp>
      <p:sp>
        <p:nvSpPr>
          <p:cNvPr id="3" name="フッター プレースホルダー 2"/>
          <p:cNvSpPr>
            <a:spLocks noGrp="1"/>
          </p:cNvSpPr>
          <p:nvPr>
            <p:ph type="ftr" sz="quarter" idx="11"/>
          </p:nvPr>
        </p:nvSpPr>
        <p:spPr/>
        <p:txBody>
          <a:bodyPr/>
          <a:lstStyle/>
          <a:p>
            <a:endParaRPr kumimoji="1" lang="ja-JP" altLang="en-US" dirty="0"/>
          </a:p>
        </p:txBody>
      </p:sp>
      <p:sp>
        <p:nvSpPr>
          <p:cNvPr id="4" name="スライド番号プレースホルダー 3"/>
          <p:cNvSpPr>
            <a:spLocks noGrp="1"/>
          </p:cNvSpPr>
          <p:nvPr>
            <p:ph type="sldNum" sz="quarter" idx="12"/>
          </p:nvPr>
        </p:nvSpPr>
        <p:spPr/>
        <p:txBody>
          <a:bodyPr/>
          <a:lstStyle/>
          <a:p>
            <a:fld id="{30E2DB65-E00E-4B18-9232-D9B8C5529615}" type="slidenum">
              <a:rPr kumimoji="1" lang="ja-JP" altLang="en-US" smtClean="0"/>
              <a:t>‹#›</a:t>
            </a:fld>
            <a:endParaRPr kumimoji="1" lang="ja-JP" altLang="en-US" dirty="0"/>
          </a:p>
        </p:txBody>
      </p:sp>
    </p:spTree>
    <p:extLst>
      <p:ext uri="{BB962C8B-B14F-4D97-AF65-F5344CB8AC3E}">
        <p14:creationId xmlns:p14="http://schemas.microsoft.com/office/powerpoint/2010/main" val="3973966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839788" y="457200"/>
            <a:ext cx="3932237" cy="1600200"/>
          </a:xfrm>
        </p:spPr>
        <p:txBody>
          <a:bodyPr anchor="b"/>
          <a:lstStyle>
            <a:lvl1pPr>
              <a:defRPr sz="3200"/>
            </a:lvl1pPr>
          </a:lstStyle>
          <a:p>
            <a:r>
              <a:rPr kumimoji="1" lang="ja-JP" altLang="en-US"/>
              <a:t>マスター タイトルの書式設定</a:t>
            </a:r>
          </a:p>
        </p:txBody>
      </p:sp>
      <p:sp>
        <p:nvSpPr>
          <p:cNvPr id="3" name="コンテンツ プレースホルダー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752AFA72-4EF1-4AE1-BB08-5DAE3C8123D4}" type="datetimeFigureOut">
              <a:rPr kumimoji="1" lang="ja-JP" altLang="en-US" smtClean="0"/>
              <a:t>2025/12/25</a:t>
            </a:fld>
            <a:endParaRPr kumimoji="1" lang="ja-JP" altLang="en-US" dirty="0"/>
          </a:p>
        </p:txBody>
      </p:sp>
      <p:sp>
        <p:nvSpPr>
          <p:cNvPr id="6" name="フッター プレースホルダー 5"/>
          <p:cNvSpPr>
            <a:spLocks noGrp="1"/>
          </p:cNvSpPr>
          <p:nvPr>
            <p:ph type="ftr" sz="quarter" idx="11"/>
          </p:nvPr>
        </p:nvSpPr>
        <p:spPr/>
        <p:txBody>
          <a:bodyPr/>
          <a:lstStyle/>
          <a:p>
            <a:endParaRPr kumimoji="1" lang="ja-JP" altLang="en-US" dirty="0"/>
          </a:p>
        </p:txBody>
      </p:sp>
      <p:sp>
        <p:nvSpPr>
          <p:cNvPr id="7" name="スライド番号プレースホルダー 6"/>
          <p:cNvSpPr>
            <a:spLocks noGrp="1"/>
          </p:cNvSpPr>
          <p:nvPr>
            <p:ph type="sldNum" sz="quarter" idx="12"/>
          </p:nvPr>
        </p:nvSpPr>
        <p:spPr/>
        <p:txBody>
          <a:bodyPr/>
          <a:lstStyle/>
          <a:p>
            <a:fld id="{30E2DB65-E00E-4B18-9232-D9B8C5529615}" type="slidenum">
              <a:rPr kumimoji="1" lang="ja-JP" altLang="en-US" smtClean="0"/>
              <a:t>‹#›</a:t>
            </a:fld>
            <a:endParaRPr kumimoji="1" lang="ja-JP" altLang="en-US" dirty="0"/>
          </a:p>
        </p:txBody>
      </p:sp>
    </p:spTree>
    <p:extLst>
      <p:ext uri="{BB962C8B-B14F-4D97-AF65-F5344CB8AC3E}">
        <p14:creationId xmlns:p14="http://schemas.microsoft.com/office/powerpoint/2010/main" val="849251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p:cNvSpPr>
            <a:spLocks noGrp="1"/>
          </p:cNvSpPr>
          <p:nvPr>
            <p:ph type="title"/>
          </p:nvPr>
        </p:nvSpPr>
        <p:spPr>
          <a:xfrm>
            <a:off x="839788" y="457200"/>
            <a:ext cx="3932237" cy="1600200"/>
          </a:xfrm>
        </p:spPr>
        <p:txBody>
          <a:bodyPr anchor="b"/>
          <a:lstStyle>
            <a:lvl1pPr>
              <a:defRPr sz="3200"/>
            </a:lvl1pPr>
          </a:lstStyle>
          <a:p>
            <a:r>
              <a:rPr kumimoji="1" lang="ja-JP" altLang="en-US"/>
              <a:t>マスター タイトルの書式設定</a:t>
            </a:r>
          </a:p>
        </p:txBody>
      </p:sp>
      <p:sp>
        <p:nvSpPr>
          <p:cNvPr id="3" name="図プレースホルダー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ja-JP" altLang="en-US"/>
          </a:p>
        </p:txBody>
      </p:sp>
      <p:sp>
        <p:nvSpPr>
          <p:cNvPr id="4" name="テキスト プレースホルダー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ja-JP" altLang="en-US"/>
              <a:t>マスター テキストの書式設定</a:t>
            </a:r>
          </a:p>
        </p:txBody>
      </p:sp>
      <p:sp>
        <p:nvSpPr>
          <p:cNvPr id="5" name="日付プレースホルダー 4"/>
          <p:cNvSpPr>
            <a:spLocks noGrp="1"/>
          </p:cNvSpPr>
          <p:nvPr>
            <p:ph type="dt" sz="half" idx="10"/>
          </p:nvPr>
        </p:nvSpPr>
        <p:spPr/>
        <p:txBody>
          <a:bodyPr/>
          <a:lstStyle/>
          <a:p>
            <a:fld id="{752AFA72-4EF1-4AE1-BB08-5DAE3C8123D4}" type="datetimeFigureOut">
              <a:rPr kumimoji="1" lang="ja-JP" altLang="en-US" smtClean="0"/>
              <a:t>2025/12/25</a:t>
            </a:fld>
            <a:endParaRPr kumimoji="1" lang="ja-JP" altLang="en-US" dirty="0"/>
          </a:p>
        </p:txBody>
      </p:sp>
      <p:sp>
        <p:nvSpPr>
          <p:cNvPr id="6" name="フッター プレースホルダー 5"/>
          <p:cNvSpPr>
            <a:spLocks noGrp="1"/>
          </p:cNvSpPr>
          <p:nvPr>
            <p:ph type="ftr" sz="quarter" idx="11"/>
          </p:nvPr>
        </p:nvSpPr>
        <p:spPr/>
        <p:txBody>
          <a:bodyPr/>
          <a:lstStyle/>
          <a:p>
            <a:endParaRPr kumimoji="1" lang="ja-JP" altLang="en-US" dirty="0"/>
          </a:p>
        </p:txBody>
      </p:sp>
      <p:sp>
        <p:nvSpPr>
          <p:cNvPr id="7" name="スライド番号プレースホルダー 6"/>
          <p:cNvSpPr>
            <a:spLocks noGrp="1"/>
          </p:cNvSpPr>
          <p:nvPr>
            <p:ph type="sldNum" sz="quarter" idx="12"/>
          </p:nvPr>
        </p:nvSpPr>
        <p:spPr/>
        <p:txBody>
          <a:bodyPr/>
          <a:lstStyle/>
          <a:p>
            <a:fld id="{30E2DB65-E00E-4B18-9232-D9B8C5529615}" type="slidenum">
              <a:rPr kumimoji="1" lang="ja-JP" altLang="en-US" smtClean="0"/>
              <a:t>‹#›</a:t>
            </a:fld>
            <a:endParaRPr kumimoji="1" lang="ja-JP" altLang="en-US" dirty="0"/>
          </a:p>
        </p:txBody>
      </p:sp>
    </p:spTree>
    <p:extLst>
      <p:ext uri="{BB962C8B-B14F-4D97-AF65-F5344CB8AC3E}">
        <p14:creationId xmlns:p14="http://schemas.microsoft.com/office/powerpoint/2010/main" val="3975555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752AFA72-4EF1-4AE1-BB08-5DAE3C8123D4}" type="datetimeFigureOut">
              <a:rPr kumimoji="1" lang="ja-JP" altLang="en-US" smtClean="0"/>
              <a:t>2025/12/25</a:t>
            </a:fld>
            <a:endParaRPr kumimoji="1" lang="ja-JP" altLang="en-US" dirty="0"/>
          </a:p>
        </p:txBody>
      </p:sp>
      <p:sp>
        <p:nvSpPr>
          <p:cNvPr id="5" name="フッター プレースホルダー 4"/>
          <p:cNvSpPr>
            <a:spLocks noGrp="1"/>
          </p:cNvSpPr>
          <p:nvPr>
            <p:ph type="ftr" sz="quarter" idx="11"/>
          </p:nvPr>
        </p:nvSpPr>
        <p:spPr/>
        <p:txBody>
          <a:bodyPr/>
          <a:lstStyle/>
          <a:p>
            <a:endParaRPr kumimoji="1" lang="ja-JP" altLang="en-US" dirty="0"/>
          </a:p>
        </p:txBody>
      </p:sp>
      <p:sp>
        <p:nvSpPr>
          <p:cNvPr id="6" name="スライド番号プレースホルダー 5"/>
          <p:cNvSpPr>
            <a:spLocks noGrp="1"/>
          </p:cNvSpPr>
          <p:nvPr>
            <p:ph type="sldNum" sz="quarter" idx="12"/>
          </p:nvPr>
        </p:nvSpPr>
        <p:spPr/>
        <p:txBody>
          <a:bodyPr/>
          <a:lstStyle/>
          <a:p>
            <a:fld id="{30E2DB65-E00E-4B18-9232-D9B8C5529615}" type="slidenum">
              <a:rPr kumimoji="1" lang="ja-JP" altLang="en-US" smtClean="0"/>
              <a:t>‹#›</a:t>
            </a:fld>
            <a:endParaRPr kumimoji="1" lang="ja-JP" altLang="en-US" dirty="0"/>
          </a:p>
        </p:txBody>
      </p:sp>
    </p:spTree>
    <p:extLst>
      <p:ext uri="{BB962C8B-B14F-4D97-AF65-F5344CB8AC3E}">
        <p14:creationId xmlns:p14="http://schemas.microsoft.com/office/powerpoint/2010/main" val="1605630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p:cNvSpPr>
            <a:spLocks noGrp="1"/>
          </p:cNvSpPr>
          <p:nvPr>
            <p:ph type="title" orient="vert"/>
          </p:nvPr>
        </p:nvSpPr>
        <p:spPr>
          <a:xfrm>
            <a:off x="8724900" y="365125"/>
            <a:ext cx="2628900" cy="5811838"/>
          </a:xfrm>
        </p:spPr>
        <p:txBody>
          <a:bodyPr vert="eaVert"/>
          <a:lstStyle/>
          <a:p>
            <a:r>
              <a:rPr kumimoji="1" lang="ja-JP" altLang="en-US"/>
              <a:t>マスター タイトルの書式設定</a:t>
            </a:r>
          </a:p>
        </p:txBody>
      </p:sp>
      <p:sp>
        <p:nvSpPr>
          <p:cNvPr id="3" name="縦書きテキスト プレースホルダー 2"/>
          <p:cNvSpPr>
            <a:spLocks noGrp="1"/>
          </p:cNvSpPr>
          <p:nvPr>
            <p:ph type="body" orient="vert" idx="1"/>
          </p:nvPr>
        </p:nvSpPr>
        <p:spPr>
          <a:xfrm>
            <a:off x="838200" y="365125"/>
            <a:ext cx="7734300" cy="5811838"/>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752AFA72-4EF1-4AE1-BB08-5DAE3C8123D4}" type="datetimeFigureOut">
              <a:rPr kumimoji="1" lang="ja-JP" altLang="en-US" smtClean="0"/>
              <a:t>2025/12/25</a:t>
            </a:fld>
            <a:endParaRPr kumimoji="1" lang="ja-JP" altLang="en-US" dirty="0"/>
          </a:p>
        </p:txBody>
      </p:sp>
      <p:sp>
        <p:nvSpPr>
          <p:cNvPr id="5" name="フッター プレースホルダー 4"/>
          <p:cNvSpPr>
            <a:spLocks noGrp="1"/>
          </p:cNvSpPr>
          <p:nvPr>
            <p:ph type="ftr" sz="quarter" idx="11"/>
          </p:nvPr>
        </p:nvSpPr>
        <p:spPr/>
        <p:txBody>
          <a:bodyPr/>
          <a:lstStyle/>
          <a:p>
            <a:endParaRPr kumimoji="1" lang="ja-JP" altLang="en-US" dirty="0"/>
          </a:p>
        </p:txBody>
      </p:sp>
      <p:sp>
        <p:nvSpPr>
          <p:cNvPr id="6" name="スライド番号プレースホルダー 5"/>
          <p:cNvSpPr>
            <a:spLocks noGrp="1"/>
          </p:cNvSpPr>
          <p:nvPr>
            <p:ph type="sldNum" sz="quarter" idx="12"/>
          </p:nvPr>
        </p:nvSpPr>
        <p:spPr/>
        <p:txBody>
          <a:bodyPr/>
          <a:lstStyle/>
          <a:p>
            <a:fld id="{30E2DB65-E00E-4B18-9232-D9B8C5529615}" type="slidenum">
              <a:rPr kumimoji="1" lang="ja-JP" altLang="en-US" smtClean="0"/>
              <a:t>‹#›</a:t>
            </a:fld>
            <a:endParaRPr kumimoji="1" lang="ja-JP" altLang="en-US" dirty="0"/>
          </a:p>
        </p:txBody>
      </p:sp>
    </p:spTree>
    <p:extLst>
      <p:ext uri="{BB962C8B-B14F-4D97-AF65-F5344CB8AC3E}">
        <p14:creationId xmlns:p14="http://schemas.microsoft.com/office/powerpoint/2010/main" val="178844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a:t>マスター タイトルの書式設定</a:t>
            </a:r>
          </a:p>
        </p:txBody>
      </p:sp>
      <p:sp>
        <p:nvSpPr>
          <p:cNvPr id="3" name="コンテンツ プレースホルダー 2"/>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10"/>
          </p:nvPr>
        </p:nvSpPr>
        <p:spPr/>
        <p:txBody>
          <a:bodyPr/>
          <a:lstStyle/>
          <a:p>
            <a:fld id="{EA779777-F41C-4AD9-9042-DD958E2FD1E1}" type="datetimeFigureOut">
              <a:rPr kumimoji="1" lang="ja-JP" altLang="en-US" smtClean="0"/>
              <a:t>2025/12/25</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7739BA33-829D-49D4-8AA6-E76912B29139}" type="slidenum">
              <a:rPr kumimoji="1" lang="ja-JP" altLang="en-US" smtClean="0"/>
              <a:t>‹#›</a:t>
            </a:fld>
            <a:endParaRPr kumimoji="1" lang="ja-JP" altLang="en-US"/>
          </a:p>
        </p:txBody>
      </p:sp>
    </p:spTree>
    <p:extLst>
      <p:ext uri="{BB962C8B-B14F-4D97-AF65-F5344CB8AC3E}">
        <p14:creationId xmlns:p14="http://schemas.microsoft.com/office/powerpoint/2010/main" val="32466522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ja-JP" altLang="en-US"/>
              <a:t>マスター タイトルの書式設定</a:t>
            </a:r>
            <a:endParaRPr lang="en-US" dirty="0"/>
          </a:p>
        </p:txBody>
      </p:sp>
      <p:sp>
        <p:nvSpPr>
          <p:cNvPr id="3" name="Subtitle 2"/>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ja-JP" altLang="en-US"/>
              <a:t>マスター サブタイトルの書式設定</a:t>
            </a:r>
            <a:endParaRPr lang="en-US" dirty="0"/>
          </a:p>
        </p:txBody>
      </p:sp>
      <p:sp>
        <p:nvSpPr>
          <p:cNvPr id="4" name="Date Placeholder 3"/>
          <p:cNvSpPr>
            <a:spLocks noGrp="1"/>
          </p:cNvSpPr>
          <p:nvPr>
            <p:ph type="dt" sz="half" idx="10"/>
          </p:nvPr>
        </p:nvSpPr>
        <p:spPr/>
        <p:txBody>
          <a:bodyPr/>
          <a:lstStyle/>
          <a:p>
            <a:pPr>
              <a:defRPr/>
            </a:pPr>
            <a:endParaRPr lang="en-US" altLang="ja-JP" dirty="0"/>
          </a:p>
        </p:txBody>
      </p:sp>
      <p:sp>
        <p:nvSpPr>
          <p:cNvPr id="5" name="Footer Placeholder 4"/>
          <p:cNvSpPr>
            <a:spLocks noGrp="1"/>
          </p:cNvSpPr>
          <p:nvPr>
            <p:ph type="ftr" sz="quarter" idx="11"/>
          </p:nvPr>
        </p:nvSpPr>
        <p:spPr/>
        <p:txBody>
          <a:bodyPr/>
          <a:lstStyle/>
          <a:p>
            <a:pPr>
              <a:defRPr/>
            </a:pPr>
            <a:endParaRPr lang="en-US" altLang="ja-JP" dirty="0"/>
          </a:p>
        </p:txBody>
      </p:sp>
      <p:sp>
        <p:nvSpPr>
          <p:cNvPr id="6" name="Slide Number Placeholder 5"/>
          <p:cNvSpPr>
            <a:spLocks noGrp="1"/>
          </p:cNvSpPr>
          <p:nvPr>
            <p:ph type="sldNum" sz="quarter" idx="12"/>
          </p:nvPr>
        </p:nvSpPr>
        <p:spPr/>
        <p:txBody>
          <a:bodyPr/>
          <a:lstStyle/>
          <a:p>
            <a:fld id="{BBE52ECA-E90A-4BD3-964F-E31FFCB5FDF6}" type="slidenum">
              <a:rPr lang="en-US" altLang="ja-JP" smtClean="0"/>
              <a:pPr/>
              <a:t>‹#›</a:t>
            </a:fld>
            <a:endParaRPr lang="en-US" altLang="ja-JP" dirty="0"/>
          </a:p>
        </p:txBody>
      </p:sp>
    </p:spTree>
    <p:extLst>
      <p:ext uri="{BB962C8B-B14F-4D97-AF65-F5344CB8AC3E}">
        <p14:creationId xmlns:p14="http://schemas.microsoft.com/office/powerpoint/2010/main" val="822623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pPr>
              <a:defRPr/>
            </a:pPr>
            <a:endParaRPr lang="en-US" altLang="ja-JP" dirty="0"/>
          </a:p>
        </p:txBody>
      </p:sp>
      <p:sp>
        <p:nvSpPr>
          <p:cNvPr id="5" name="Footer Placeholder 4"/>
          <p:cNvSpPr>
            <a:spLocks noGrp="1"/>
          </p:cNvSpPr>
          <p:nvPr>
            <p:ph type="ftr" sz="quarter" idx="11"/>
          </p:nvPr>
        </p:nvSpPr>
        <p:spPr/>
        <p:txBody>
          <a:bodyPr/>
          <a:lstStyle/>
          <a:p>
            <a:pPr>
              <a:defRPr/>
            </a:pPr>
            <a:endParaRPr lang="en-US" altLang="ja-JP" dirty="0"/>
          </a:p>
        </p:txBody>
      </p:sp>
      <p:sp>
        <p:nvSpPr>
          <p:cNvPr id="6" name="Slide Number Placeholder 5"/>
          <p:cNvSpPr>
            <a:spLocks noGrp="1"/>
          </p:cNvSpPr>
          <p:nvPr>
            <p:ph type="sldNum" sz="quarter" idx="12"/>
          </p:nvPr>
        </p:nvSpPr>
        <p:spPr/>
        <p:txBody>
          <a:bodyPr/>
          <a:lstStyle/>
          <a:p>
            <a:fld id="{44FD01A4-EB30-4220-874F-55EF453843B4}" type="slidenum">
              <a:rPr lang="en-US" altLang="ja-JP" smtClean="0"/>
              <a:pPr/>
              <a:t>‹#›</a:t>
            </a:fld>
            <a:endParaRPr lang="en-US" altLang="ja-JP" dirty="0"/>
          </a:p>
        </p:txBody>
      </p:sp>
    </p:spTree>
    <p:extLst>
      <p:ext uri="{BB962C8B-B14F-4D97-AF65-F5344CB8AC3E}">
        <p14:creationId xmlns:p14="http://schemas.microsoft.com/office/powerpoint/2010/main" val="2164310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ja-JP" altLang="en-US"/>
              <a:t>マスター タイトルの書式設定</a:t>
            </a:r>
            <a:endParaRPr lang="en-US" dirty="0"/>
          </a:p>
        </p:txBody>
      </p:sp>
      <p:sp>
        <p:nvSpPr>
          <p:cNvPr id="3" name="Text Placeholder 2"/>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pPr>
              <a:defRPr/>
            </a:pPr>
            <a:endParaRPr lang="en-US" altLang="ja-JP" dirty="0"/>
          </a:p>
        </p:txBody>
      </p:sp>
      <p:sp>
        <p:nvSpPr>
          <p:cNvPr id="5" name="Footer Placeholder 4"/>
          <p:cNvSpPr>
            <a:spLocks noGrp="1"/>
          </p:cNvSpPr>
          <p:nvPr>
            <p:ph type="ftr" sz="quarter" idx="11"/>
          </p:nvPr>
        </p:nvSpPr>
        <p:spPr/>
        <p:txBody>
          <a:bodyPr/>
          <a:lstStyle/>
          <a:p>
            <a:pPr>
              <a:defRPr/>
            </a:pPr>
            <a:endParaRPr lang="en-US" altLang="ja-JP" dirty="0"/>
          </a:p>
        </p:txBody>
      </p:sp>
      <p:sp>
        <p:nvSpPr>
          <p:cNvPr id="6" name="Slide Number Placeholder 5"/>
          <p:cNvSpPr>
            <a:spLocks noGrp="1"/>
          </p:cNvSpPr>
          <p:nvPr>
            <p:ph type="sldNum" sz="quarter" idx="12"/>
          </p:nvPr>
        </p:nvSpPr>
        <p:spPr/>
        <p:txBody>
          <a:bodyPr/>
          <a:lstStyle/>
          <a:p>
            <a:fld id="{D9957490-9D15-474D-A663-EC406E15113E}" type="slidenum">
              <a:rPr lang="en-US" altLang="ja-JP" smtClean="0"/>
              <a:pPr/>
              <a:t>‹#›</a:t>
            </a:fld>
            <a:endParaRPr lang="en-US" altLang="ja-JP" dirty="0"/>
          </a:p>
        </p:txBody>
      </p:sp>
    </p:spTree>
    <p:extLst>
      <p:ext uri="{BB962C8B-B14F-4D97-AF65-F5344CB8AC3E}">
        <p14:creationId xmlns:p14="http://schemas.microsoft.com/office/powerpoint/2010/main" val="3504861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sz="half" idx="1"/>
          </p:nvPr>
        </p:nvSpPr>
        <p:spPr>
          <a:xfrm>
            <a:off x="838200" y="1825625"/>
            <a:ext cx="5181600" cy="4351339"/>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Content Placeholder 3"/>
          <p:cNvSpPr>
            <a:spLocks noGrp="1"/>
          </p:cNvSpPr>
          <p:nvPr>
            <p:ph sz="half" idx="2"/>
          </p:nvPr>
        </p:nvSpPr>
        <p:spPr>
          <a:xfrm>
            <a:off x="6172200" y="1825625"/>
            <a:ext cx="5181600" cy="4351339"/>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Date Placeholder 4"/>
          <p:cNvSpPr>
            <a:spLocks noGrp="1"/>
          </p:cNvSpPr>
          <p:nvPr>
            <p:ph type="dt" sz="half" idx="10"/>
          </p:nvPr>
        </p:nvSpPr>
        <p:spPr/>
        <p:txBody>
          <a:bodyPr/>
          <a:lstStyle/>
          <a:p>
            <a:pPr>
              <a:defRPr/>
            </a:pPr>
            <a:endParaRPr lang="en-US" altLang="ja-JP" dirty="0"/>
          </a:p>
        </p:txBody>
      </p:sp>
      <p:sp>
        <p:nvSpPr>
          <p:cNvPr id="6" name="Footer Placeholder 5"/>
          <p:cNvSpPr>
            <a:spLocks noGrp="1"/>
          </p:cNvSpPr>
          <p:nvPr>
            <p:ph type="ftr" sz="quarter" idx="11"/>
          </p:nvPr>
        </p:nvSpPr>
        <p:spPr/>
        <p:txBody>
          <a:bodyPr/>
          <a:lstStyle/>
          <a:p>
            <a:pPr>
              <a:defRPr/>
            </a:pPr>
            <a:endParaRPr lang="en-US" altLang="ja-JP" dirty="0"/>
          </a:p>
        </p:txBody>
      </p:sp>
      <p:sp>
        <p:nvSpPr>
          <p:cNvPr id="7" name="Slide Number Placeholder 6"/>
          <p:cNvSpPr>
            <a:spLocks noGrp="1"/>
          </p:cNvSpPr>
          <p:nvPr>
            <p:ph type="sldNum" sz="quarter" idx="12"/>
          </p:nvPr>
        </p:nvSpPr>
        <p:spPr/>
        <p:txBody>
          <a:bodyPr/>
          <a:lstStyle/>
          <a:p>
            <a:fld id="{064075EB-1588-4B93-A592-BF0CB5918985}" type="slidenum">
              <a:rPr lang="en-US" altLang="ja-JP" smtClean="0"/>
              <a:pPr/>
              <a:t>‹#›</a:t>
            </a:fld>
            <a:endParaRPr lang="en-US" altLang="ja-JP" dirty="0"/>
          </a:p>
        </p:txBody>
      </p:sp>
    </p:spTree>
    <p:extLst>
      <p:ext uri="{BB962C8B-B14F-4D97-AF65-F5344CB8AC3E}">
        <p14:creationId xmlns:p14="http://schemas.microsoft.com/office/powerpoint/2010/main" val="1503130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ja-JP" altLang="en-US"/>
              <a:t>マスター タイトルの書式設定</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839789" y="2505075"/>
            <a:ext cx="5157787"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6172201" y="2505075"/>
            <a:ext cx="5183188"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7" name="Date Placeholder 6"/>
          <p:cNvSpPr>
            <a:spLocks noGrp="1"/>
          </p:cNvSpPr>
          <p:nvPr>
            <p:ph type="dt" sz="half" idx="10"/>
          </p:nvPr>
        </p:nvSpPr>
        <p:spPr/>
        <p:txBody>
          <a:bodyPr/>
          <a:lstStyle/>
          <a:p>
            <a:pPr>
              <a:defRPr/>
            </a:pPr>
            <a:endParaRPr lang="en-US" altLang="ja-JP" dirty="0"/>
          </a:p>
        </p:txBody>
      </p:sp>
      <p:sp>
        <p:nvSpPr>
          <p:cNvPr id="8" name="Footer Placeholder 7"/>
          <p:cNvSpPr>
            <a:spLocks noGrp="1"/>
          </p:cNvSpPr>
          <p:nvPr>
            <p:ph type="ftr" sz="quarter" idx="11"/>
          </p:nvPr>
        </p:nvSpPr>
        <p:spPr/>
        <p:txBody>
          <a:bodyPr/>
          <a:lstStyle/>
          <a:p>
            <a:pPr>
              <a:defRPr/>
            </a:pPr>
            <a:endParaRPr lang="en-US" altLang="ja-JP" dirty="0"/>
          </a:p>
        </p:txBody>
      </p:sp>
      <p:sp>
        <p:nvSpPr>
          <p:cNvPr id="9" name="Slide Number Placeholder 8"/>
          <p:cNvSpPr>
            <a:spLocks noGrp="1"/>
          </p:cNvSpPr>
          <p:nvPr>
            <p:ph type="sldNum" sz="quarter" idx="12"/>
          </p:nvPr>
        </p:nvSpPr>
        <p:spPr/>
        <p:txBody>
          <a:bodyPr/>
          <a:lstStyle/>
          <a:p>
            <a:fld id="{99AA6901-5D49-4DB7-A04A-5F8329EB483B}" type="slidenum">
              <a:rPr lang="en-US" altLang="ja-JP" smtClean="0"/>
              <a:pPr/>
              <a:t>‹#›</a:t>
            </a:fld>
            <a:endParaRPr lang="en-US" altLang="ja-JP" dirty="0"/>
          </a:p>
        </p:txBody>
      </p:sp>
    </p:spTree>
    <p:extLst>
      <p:ext uri="{BB962C8B-B14F-4D97-AF65-F5344CB8AC3E}">
        <p14:creationId xmlns:p14="http://schemas.microsoft.com/office/powerpoint/2010/main" val="750745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Date Placeholder 2"/>
          <p:cNvSpPr>
            <a:spLocks noGrp="1"/>
          </p:cNvSpPr>
          <p:nvPr>
            <p:ph type="dt" sz="half" idx="10"/>
          </p:nvPr>
        </p:nvSpPr>
        <p:spPr/>
        <p:txBody>
          <a:bodyPr/>
          <a:lstStyle/>
          <a:p>
            <a:pPr>
              <a:defRPr/>
            </a:pPr>
            <a:endParaRPr lang="en-US" altLang="ja-JP" dirty="0"/>
          </a:p>
        </p:txBody>
      </p:sp>
      <p:sp>
        <p:nvSpPr>
          <p:cNvPr id="4" name="Footer Placeholder 3"/>
          <p:cNvSpPr>
            <a:spLocks noGrp="1"/>
          </p:cNvSpPr>
          <p:nvPr>
            <p:ph type="ftr" sz="quarter" idx="11"/>
          </p:nvPr>
        </p:nvSpPr>
        <p:spPr/>
        <p:txBody>
          <a:bodyPr/>
          <a:lstStyle/>
          <a:p>
            <a:pPr>
              <a:defRPr/>
            </a:pPr>
            <a:endParaRPr lang="en-US" altLang="ja-JP" dirty="0"/>
          </a:p>
        </p:txBody>
      </p:sp>
      <p:sp>
        <p:nvSpPr>
          <p:cNvPr id="5" name="Slide Number Placeholder 4"/>
          <p:cNvSpPr>
            <a:spLocks noGrp="1"/>
          </p:cNvSpPr>
          <p:nvPr>
            <p:ph type="sldNum" sz="quarter" idx="12"/>
          </p:nvPr>
        </p:nvSpPr>
        <p:spPr/>
        <p:txBody>
          <a:bodyPr/>
          <a:lstStyle/>
          <a:p>
            <a:fld id="{CF7B6FF8-05A1-420E-92B0-300A16D880C2}" type="slidenum">
              <a:rPr lang="en-US" altLang="ja-JP" smtClean="0"/>
              <a:pPr/>
              <a:t>‹#›</a:t>
            </a:fld>
            <a:endParaRPr lang="en-US" altLang="ja-JP" dirty="0"/>
          </a:p>
        </p:txBody>
      </p:sp>
    </p:spTree>
    <p:extLst>
      <p:ext uri="{BB962C8B-B14F-4D97-AF65-F5344CB8AC3E}">
        <p14:creationId xmlns:p14="http://schemas.microsoft.com/office/powerpoint/2010/main" val="4232896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ja-JP" dirty="0"/>
          </a:p>
        </p:txBody>
      </p:sp>
      <p:sp>
        <p:nvSpPr>
          <p:cNvPr id="3" name="Footer Placeholder 2"/>
          <p:cNvSpPr>
            <a:spLocks noGrp="1"/>
          </p:cNvSpPr>
          <p:nvPr>
            <p:ph type="ftr" sz="quarter" idx="11"/>
          </p:nvPr>
        </p:nvSpPr>
        <p:spPr/>
        <p:txBody>
          <a:bodyPr/>
          <a:lstStyle/>
          <a:p>
            <a:pPr>
              <a:defRPr/>
            </a:pPr>
            <a:endParaRPr lang="en-US" altLang="ja-JP" dirty="0"/>
          </a:p>
        </p:txBody>
      </p:sp>
      <p:sp>
        <p:nvSpPr>
          <p:cNvPr id="4" name="Slide Number Placeholder 3"/>
          <p:cNvSpPr>
            <a:spLocks noGrp="1"/>
          </p:cNvSpPr>
          <p:nvPr>
            <p:ph type="sldNum" sz="quarter" idx="12"/>
          </p:nvPr>
        </p:nvSpPr>
        <p:spPr/>
        <p:txBody>
          <a:bodyPr/>
          <a:lstStyle/>
          <a:p>
            <a:fld id="{F6FE2B80-C689-4D00-B972-18AC09FD12C3}" type="slidenum">
              <a:rPr lang="en-US" altLang="ja-JP" smtClean="0"/>
              <a:pPr/>
              <a:t>‹#›</a:t>
            </a:fld>
            <a:endParaRPr lang="en-US" altLang="ja-JP" dirty="0"/>
          </a:p>
        </p:txBody>
      </p:sp>
    </p:spTree>
    <p:extLst>
      <p:ext uri="{BB962C8B-B14F-4D97-AF65-F5344CB8AC3E}">
        <p14:creationId xmlns:p14="http://schemas.microsoft.com/office/powerpoint/2010/main" val="2529291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ja-JP" altLang="en-US"/>
              <a:t>マスター タイトルの書式設定</a:t>
            </a:r>
            <a:endParaRPr lang="en-US" dirty="0"/>
          </a:p>
        </p:txBody>
      </p:sp>
      <p:sp>
        <p:nvSpPr>
          <p:cNvPr id="3" name="Content Placeholder 2"/>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Text Placeholder 3"/>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pPr>
              <a:defRPr/>
            </a:pPr>
            <a:endParaRPr lang="en-US" altLang="ja-JP" dirty="0"/>
          </a:p>
        </p:txBody>
      </p:sp>
      <p:sp>
        <p:nvSpPr>
          <p:cNvPr id="6" name="Footer Placeholder 5"/>
          <p:cNvSpPr>
            <a:spLocks noGrp="1"/>
          </p:cNvSpPr>
          <p:nvPr>
            <p:ph type="ftr" sz="quarter" idx="11"/>
          </p:nvPr>
        </p:nvSpPr>
        <p:spPr/>
        <p:txBody>
          <a:bodyPr/>
          <a:lstStyle/>
          <a:p>
            <a:pPr>
              <a:defRPr/>
            </a:pPr>
            <a:endParaRPr lang="en-US" altLang="ja-JP" dirty="0"/>
          </a:p>
        </p:txBody>
      </p:sp>
      <p:sp>
        <p:nvSpPr>
          <p:cNvPr id="7" name="Slide Number Placeholder 6"/>
          <p:cNvSpPr>
            <a:spLocks noGrp="1"/>
          </p:cNvSpPr>
          <p:nvPr>
            <p:ph type="sldNum" sz="quarter" idx="12"/>
          </p:nvPr>
        </p:nvSpPr>
        <p:spPr/>
        <p:txBody>
          <a:bodyPr/>
          <a:lstStyle/>
          <a:p>
            <a:fld id="{B48A4E1F-DBE0-469B-B6E7-CC9883DEFB03}" type="slidenum">
              <a:rPr lang="en-US" altLang="ja-JP" smtClean="0"/>
              <a:pPr/>
              <a:t>‹#›</a:t>
            </a:fld>
            <a:endParaRPr lang="en-US" altLang="ja-JP" dirty="0"/>
          </a:p>
        </p:txBody>
      </p:sp>
    </p:spTree>
    <p:extLst>
      <p:ext uri="{BB962C8B-B14F-4D97-AF65-F5344CB8AC3E}">
        <p14:creationId xmlns:p14="http://schemas.microsoft.com/office/powerpoint/2010/main" val="42750651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ja-JP" altLang="en-US"/>
              <a:t>マスター タイトルの書式設定</a:t>
            </a:r>
            <a:endParaRPr lang="en-US" dirty="0"/>
          </a:p>
        </p:txBody>
      </p:sp>
      <p:sp>
        <p:nvSpPr>
          <p:cNvPr id="3" name="Picture Placeholder 2"/>
          <p:cNvSpPr>
            <a:spLocks noGrp="1" noChangeAspect="1"/>
          </p:cNvSpPr>
          <p:nvPr>
            <p:ph type="pic" idx="1"/>
          </p:nvPr>
        </p:nvSpPr>
        <p:spPr>
          <a:xfrm>
            <a:off x="5183188" y="987426"/>
            <a:ext cx="6172200" cy="4873625"/>
          </a:xfrm>
        </p:spPr>
        <p:txBody>
          <a:bodyPr anchor="t"/>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ja-JP" altLang="en-US"/>
              <a:t>アイコンをクリックして図を追加</a:t>
            </a:r>
            <a:endParaRPr lang="en-US" dirty="0"/>
          </a:p>
        </p:txBody>
      </p:sp>
      <p:sp>
        <p:nvSpPr>
          <p:cNvPr id="4" name="Text Placeholder 3"/>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pPr>
              <a:defRPr/>
            </a:pPr>
            <a:endParaRPr lang="en-US" altLang="ja-JP" dirty="0"/>
          </a:p>
        </p:txBody>
      </p:sp>
      <p:sp>
        <p:nvSpPr>
          <p:cNvPr id="6" name="Footer Placeholder 5"/>
          <p:cNvSpPr>
            <a:spLocks noGrp="1"/>
          </p:cNvSpPr>
          <p:nvPr>
            <p:ph type="ftr" sz="quarter" idx="11"/>
          </p:nvPr>
        </p:nvSpPr>
        <p:spPr/>
        <p:txBody>
          <a:bodyPr/>
          <a:lstStyle/>
          <a:p>
            <a:pPr>
              <a:defRPr/>
            </a:pPr>
            <a:endParaRPr lang="en-US" altLang="ja-JP" dirty="0"/>
          </a:p>
        </p:txBody>
      </p:sp>
      <p:sp>
        <p:nvSpPr>
          <p:cNvPr id="7" name="Slide Number Placeholder 6"/>
          <p:cNvSpPr>
            <a:spLocks noGrp="1"/>
          </p:cNvSpPr>
          <p:nvPr>
            <p:ph type="sldNum" sz="quarter" idx="12"/>
          </p:nvPr>
        </p:nvSpPr>
        <p:spPr/>
        <p:txBody>
          <a:bodyPr/>
          <a:lstStyle/>
          <a:p>
            <a:fld id="{1832B118-7D61-4ADC-B755-1A18079992AD}" type="slidenum">
              <a:rPr lang="en-US" altLang="ja-JP" smtClean="0"/>
              <a:pPr/>
              <a:t>‹#›</a:t>
            </a:fld>
            <a:endParaRPr lang="en-US" altLang="ja-JP" dirty="0"/>
          </a:p>
        </p:txBody>
      </p:sp>
    </p:spTree>
    <p:extLst>
      <p:ext uri="{BB962C8B-B14F-4D97-AF65-F5344CB8AC3E}">
        <p14:creationId xmlns:p14="http://schemas.microsoft.com/office/powerpoint/2010/main" val="3499535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pPr>
              <a:defRPr/>
            </a:pPr>
            <a:endParaRPr lang="en-US" altLang="ja-JP" dirty="0"/>
          </a:p>
        </p:txBody>
      </p:sp>
      <p:sp>
        <p:nvSpPr>
          <p:cNvPr id="5" name="Footer Placeholder 4"/>
          <p:cNvSpPr>
            <a:spLocks noGrp="1"/>
          </p:cNvSpPr>
          <p:nvPr>
            <p:ph type="ftr" sz="quarter" idx="11"/>
          </p:nvPr>
        </p:nvSpPr>
        <p:spPr/>
        <p:txBody>
          <a:bodyPr/>
          <a:lstStyle/>
          <a:p>
            <a:pPr>
              <a:defRPr/>
            </a:pPr>
            <a:endParaRPr lang="en-US" altLang="ja-JP" dirty="0"/>
          </a:p>
        </p:txBody>
      </p:sp>
      <p:sp>
        <p:nvSpPr>
          <p:cNvPr id="6" name="Slide Number Placeholder 5"/>
          <p:cNvSpPr>
            <a:spLocks noGrp="1"/>
          </p:cNvSpPr>
          <p:nvPr>
            <p:ph type="sldNum" sz="quarter" idx="12"/>
          </p:nvPr>
        </p:nvSpPr>
        <p:spPr/>
        <p:txBody>
          <a:bodyPr/>
          <a:lstStyle/>
          <a:p>
            <a:fld id="{B48A4E1F-DBE0-469B-B6E7-CC9883DEFB03}" type="slidenum">
              <a:rPr lang="en-US" altLang="ja-JP" smtClean="0"/>
              <a:pPr/>
              <a:t>‹#›</a:t>
            </a:fld>
            <a:endParaRPr lang="en-US" altLang="ja-JP" dirty="0"/>
          </a:p>
        </p:txBody>
      </p:sp>
    </p:spTree>
    <p:extLst>
      <p:ext uri="{BB962C8B-B14F-4D97-AF65-F5344CB8AC3E}">
        <p14:creationId xmlns:p14="http://schemas.microsoft.com/office/powerpoint/2010/main" val="1625368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6"/>
            <a:ext cx="2628900" cy="5811839"/>
          </a:xfrm>
        </p:spPr>
        <p:txBody>
          <a:bodyPr vert="eaVert"/>
          <a:lstStyle/>
          <a:p>
            <a:r>
              <a:rPr lang="ja-JP" altLang="en-US"/>
              <a:t>マスター タイトルの書式設定</a:t>
            </a:r>
            <a:endParaRPr lang="en-US" dirty="0"/>
          </a:p>
        </p:txBody>
      </p:sp>
      <p:sp>
        <p:nvSpPr>
          <p:cNvPr id="3" name="Vertical Text Placeholder 2"/>
          <p:cNvSpPr>
            <a:spLocks noGrp="1"/>
          </p:cNvSpPr>
          <p:nvPr>
            <p:ph type="body" orient="vert" idx="1"/>
          </p:nvPr>
        </p:nvSpPr>
        <p:spPr>
          <a:xfrm>
            <a:off x="838201" y="365126"/>
            <a:ext cx="7734300" cy="5811839"/>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pPr>
              <a:defRPr/>
            </a:pPr>
            <a:endParaRPr lang="en-US" altLang="ja-JP" dirty="0"/>
          </a:p>
        </p:txBody>
      </p:sp>
      <p:sp>
        <p:nvSpPr>
          <p:cNvPr id="5" name="Footer Placeholder 4"/>
          <p:cNvSpPr>
            <a:spLocks noGrp="1"/>
          </p:cNvSpPr>
          <p:nvPr>
            <p:ph type="ftr" sz="quarter" idx="11"/>
          </p:nvPr>
        </p:nvSpPr>
        <p:spPr/>
        <p:txBody>
          <a:bodyPr/>
          <a:lstStyle/>
          <a:p>
            <a:pPr>
              <a:defRPr/>
            </a:pPr>
            <a:endParaRPr lang="en-US" altLang="ja-JP" dirty="0"/>
          </a:p>
        </p:txBody>
      </p:sp>
      <p:sp>
        <p:nvSpPr>
          <p:cNvPr id="6" name="Slide Number Placeholder 5"/>
          <p:cNvSpPr>
            <a:spLocks noGrp="1"/>
          </p:cNvSpPr>
          <p:nvPr>
            <p:ph type="sldNum" sz="quarter" idx="12"/>
          </p:nvPr>
        </p:nvSpPr>
        <p:spPr/>
        <p:txBody>
          <a:bodyPr/>
          <a:lstStyle/>
          <a:p>
            <a:fld id="{939DEE60-45A2-41D5-885A-9BD8F2D8DB45}" type="slidenum">
              <a:rPr lang="en-US" altLang="ja-JP" smtClean="0"/>
              <a:pPr/>
              <a:t>‹#›</a:t>
            </a:fld>
            <a:endParaRPr lang="en-US" altLang="ja-JP" dirty="0"/>
          </a:p>
        </p:txBody>
      </p:sp>
    </p:spTree>
    <p:extLst>
      <p:ext uri="{BB962C8B-B14F-4D97-AF65-F5344CB8AC3E}">
        <p14:creationId xmlns:p14="http://schemas.microsoft.com/office/powerpoint/2010/main" val="1999217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2AFA72-4EF1-4AE1-BB08-5DAE3C8123D4}" type="datetimeFigureOut">
              <a:rPr kumimoji="1" lang="ja-JP" altLang="en-US" smtClean="0"/>
              <a:t>2025/12/25</a:t>
            </a:fld>
            <a:endParaRPr kumimoji="1" lang="ja-JP" altLang="en-US" dirty="0"/>
          </a:p>
        </p:txBody>
      </p:sp>
      <p:sp>
        <p:nvSpPr>
          <p:cNvPr id="5" name="フッター プレースホルダー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dirty="0"/>
          </a:p>
        </p:txBody>
      </p:sp>
      <p:sp>
        <p:nvSpPr>
          <p:cNvPr id="6" name="スライド番号プレースホルダー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E2DB65-E00E-4B18-9232-D9B8C5529615}" type="slidenum">
              <a:rPr kumimoji="1" lang="ja-JP" altLang="en-US" smtClean="0"/>
              <a:t>‹#›</a:t>
            </a:fld>
            <a:endParaRPr kumimoji="1" lang="ja-JP" altLang="en-US" dirty="0"/>
          </a:p>
        </p:txBody>
      </p:sp>
    </p:spTree>
    <p:extLst>
      <p:ext uri="{BB962C8B-B14F-4D97-AF65-F5344CB8AC3E}">
        <p14:creationId xmlns:p14="http://schemas.microsoft.com/office/powerpoint/2010/main" val="302107597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ja-JP" altLang="en-US"/>
              <a:t>マスター タイトルの書式設定</a:t>
            </a:r>
            <a:endParaRPr lang="en-US" dirty="0"/>
          </a:p>
        </p:txBody>
      </p:sp>
      <p:sp>
        <p:nvSpPr>
          <p:cNvPr id="3" name="Text Placeholder 2"/>
          <p:cNvSpPr>
            <a:spLocks noGrp="1"/>
          </p:cNvSpPr>
          <p:nvPr>
            <p:ph type="body" idx="1"/>
          </p:nvPr>
        </p:nvSpPr>
        <p:spPr>
          <a:xfrm>
            <a:off x="838200" y="1825625"/>
            <a:ext cx="10515600" cy="4351339"/>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US" altLang="ja-JP" dirty="0"/>
          </a:p>
        </p:txBody>
      </p:sp>
      <p:sp>
        <p:nvSpPr>
          <p:cNvPr id="5" name="Footer Placeholder 4"/>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ltLang="ja-JP" dirty="0"/>
          </a:p>
        </p:txBody>
      </p:sp>
      <p:sp>
        <p:nvSpPr>
          <p:cNvPr id="6" name="Slide Number Placeholder 5"/>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8A4E1F-DBE0-469B-B6E7-CC9883DEFB03}" type="slidenum">
              <a:rPr lang="en-US" altLang="ja-JP" smtClean="0"/>
              <a:pPr/>
              <a:t>‹#›</a:t>
            </a:fld>
            <a:endParaRPr lang="en-US" altLang="ja-JP" dirty="0"/>
          </a:p>
        </p:txBody>
      </p:sp>
    </p:spTree>
    <p:extLst>
      <p:ext uri="{BB962C8B-B14F-4D97-AF65-F5344CB8AC3E}">
        <p14:creationId xmlns:p14="http://schemas.microsoft.com/office/powerpoint/2010/main" val="2635845054"/>
      </p:ext>
    </p:extLst>
  </p:cSld>
  <p:clrMap bg1="dk1" tx1="lt1" bg2="dk2" tx2="lt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377"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377" rtl="0" eaLnBrk="1" latinLnBrk="0" hangingPunct="1">
        <a:defRPr kumimoji="1" sz="1800" kern="1200">
          <a:solidFill>
            <a:schemeClr val="tx1"/>
          </a:solidFill>
          <a:latin typeface="+mn-lt"/>
          <a:ea typeface="+mn-ea"/>
          <a:cs typeface="+mn-cs"/>
        </a:defRPr>
      </a:lvl1pPr>
      <a:lvl2pPr marL="457189" algn="l" defTabSz="914377" rtl="0" eaLnBrk="1" latinLnBrk="0" hangingPunct="1">
        <a:defRPr kumimoji="1" sz="1800" kern="1200">
          <a:solidFill>
            <a:schemeClr val="tx1"/>
          </a:solidFill>
          <a:latin typeface="+mn-lt"/>
          <a:ea typeface="+mn-ea"/>
          <a:cs typeface="+mn-cs"/>
        </a:defRPr>
      </a:lvl2pPr>
      <a:lvl3pPr marL="914377" algn="l" defTabSz="914377" rtl="0" eaLnBrk="1" latinLnBrk="0" hangingPunct="1">
        <a:defRPr kumimoji="1" sz="1800" kern="1200">
          <a:solidFill>
            <a:schemeClr val="tx1"/>
          </a:solidFill>
          <a:latin typeface="+mn-lt"/>
          <a:ea typeface="+mn-ea"/>
          <a:cs typeface="+mn-cs"/>
        </a:defRPr>
      </a:lvl3pPr>
      <a:lvl4pPr marL="1371566" algn="l" defTabSz="914377" rtl="0" eaLnBrk="1" latinLnBrk="0" hangingPunct="1">
        <a:defRPr kumimoji="1" sz="1800" kern="1200">
          <a:solidFill>
            <a:schemeClr val="tx1"/>
          </a:solidFill>
          <a:latin typeface="+mn-lt"/>
          <a:ea typeface="+mn-ea"/>
          <a:cs typeface="+mn-cs"/>
        </a:defRPr>
      </a:lvl4pPr>
      <a:lvl5pPr marL="1828754" algn="l" defTabSz="914377" rtl="0" eaLnBrk="1" latinLnBrk="0" hangingPunct="1">
        <a:defRPr kumimoji="1" sz="1800" kern="1200">
          <a:solidFill>
            <a:schemeClr val="tx1"/>
          </a:solidFill>
          <a:latin typeface="+mn-lt"/>
          <a:ea typeface="+mn-ea"/>
          <a:cs typeface="+mn-cs"/>
        </a:defRPr>
      </a:lvl5pPr>
      <a:lvl6pPr marL="2285943" algn="l" defTabSz="914377" rtl="0" eaLnBrk="1" latinLnBrk="0" hangingPunct="1">
        <a:defRPr kumimoji="1" sz="1800" kern="1200">
          <a:solidFill>
            <a:schemeClr val="tx1"/>
          </a:solidFill>
          <a:latin typeface="+mn-lt"/>
          <a:ea typeface="+mn-ea"/>
          <a:cs typeface="+mn-cs"/>
        </a:defRPr>
      </a:lvl6pPr>
      <a:lvl7pPr marL="2743131" algn="l" defTabSz="914377" rtl="0" eaLnBrk="1" latinLnBrk="0" hangingPunct="1">
        <a:defRPr kumimoji="1" sz="1800" kern="1200">
          <a:solidFill>
            <a:schemeClr val="tx1"/>
          </a:solidFill>
          <a:latin typeface="+mn-lt"/>
          <a:ea typeface="+mn-ea"/>
          <a:cs typeface="+mn-cs"/>
        </a:defRPr>
      </a:lvl7pPr>
      <a:lvl8pPr marL="3200320" algn="l" defTabSz="914377" rtl="0" eaLnBrk="1" latinLnBrk="0" hangingPunct="1">
        <a:defRPr kumimoji="1" sz="1800" kern="1200">
          <a:solidFill>
            <a:schemeClr val="tx1"/>
          </a:solidFill>
          <a:latin typeface="+mn-lt"/>
          <a:ea typeface="+mn-ea"/>
          <a:cs typeface="+mn-cs"/>
        </a:defRPr>
      </a:lvl8pPr>
      <a:lvl9pPr marL="3657509" algn="l" defTabSz="914377" rtl="0" eaLnBrk="1" latinLnBrk="0" hangingPunct="1">
        <a:defRPr kumimoji="1"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jpeg"/><Relationship Id="rId3" Type="http://schemas.openxmlformats.org/officeDocument/2006/relationships/audio" Target="../media/media2.m4a"/><Relationship Id="rId7" Type="http://schemas.openxmlformats.org/officeDocument/2006/relationships/image" Target="../media/image9.png"/><Relationship Id="rId12" Type="http://schemas.openxmlformats.org/officeDocument/2006/relationships/image" Target="../media/image14.png"/><Relationship Id="rId17" Type="http://schemas.openxmlformats.org/officeDocument/2006/relationships/image" Target="../media/image8.png"/><Relationship Id="rId2" Type="http://schemas.microsoft.com/office/2007/relationships/media" Target="../media/media2.m4a"/><Relationship Id="rId16" Type="http://schemas.openxmlformats.org/officeDocument/2006/relationships/image" Target="../media/image18.jpeg"/><Relationship Id="rId1" Type="http://schemas.openxmlformats.org/officeDocument/2006/relationships/tags" Target="../tags/tag1.xml"/><Relationship Id="rId6" Type="http://schemas.openxmlformats.org/officeDocument/2006/relationships/image" Target="../media/image6.jpeg"/><Relationship Id="rId11" Type="http://schemas.openxmlformats.org/officeDocument/2006/relationships/image" Target="../media/image13.png"/><Relationship Id="rId5" Type="http://schemas.openxmlformats.org/officeDocument/2006/relationships/notesSlide" Target="../notesSlides/notesSlide3.xml"/><Relationship Id="rId15" Type="http://schemas.openxmlformats.org/officeDocument/2006/relationships/image" Target="../media/image17.jpeg"/><Relationship Id="rId10" Type="http://schemas.openxmlformats.org/officeDocument/2006/relationships/image" Target="../media/image12.emf"/><Relationship Id="rId4" Type="http://schemas.openxmlformats.org/officeDocument/2006/relationships/slideLayout" Target="../slideLayouts/slideLayout12.xml"/><Relationship Id="rId9" Type="http://schemas.openxmlformats.org/officeDocument/2006/relationships/image" Target="../media/image11.emf"/><Relationship Id="rId14" Type="http://schemas.openxmlformats.org/officeDocument/2006/relationships/image" Target="../media/image16.jpeg"/></Relationships>
</file>

<file path=ppt/slides/_rels/slide4.xml.rels><?xml version="1.0" encoding="UTF-8" standalone="yes"?>
<Relationships xmlns="http://schemas.openxmlformats.org/package/2006/relationships"><Relationship Id="rId8" Type="http://schemas.openxmlformats.org/officeDocument/2006/relationships/image" Target="../media/image20.jpeg"/><Relationship Id="rId13" Type="http://schemas.openxmlformats.org/officeDocument/2006/relationships/image" Target="../media/image25.jpeg"/><Relationship Id="rId3" Type="http://schemas.openxmlformats.org/officeDocument/2006/relationships/audio" Target="../media/media3.m4a"/><Relationship Id="rId7" Type="http://schemas.openxmlformats.org/officeDocument/2006/relationships/image" Target="../media/image19.png"/><Relationship Id="rId12" Type="http://schemas.openxmlformats.org/officeDocument/2006/relationships/image" Target="../media/image24.jpeg"/><Relationship Id="rId2" Type="http://schemas.microsoft.com/office/2007/relationships/media" Target="../media/media3.m4a"/><Relationship Id="rId1" Type="http://schemas.openxmlformats.org/officeDocument/2006/relationships/tags" Target="../tags/tag2.xml"/><Relationship Id="rId6" Type="http://schemas.openxmlformats.org/officeDocument/2006/relationships/image" Target="../media/image6.jpeg"/><Relationship Id="rId11" Type="http://schemas.openxmlformats.org/officeDocument/2006/relationships/image" Target="../media/image23.jpeg"/><Relationship Id="rId5" Type="http://schemas.openxmlformats.org/officeDocument/2006/relationships/notesSlide" Target="../notesSlides/notesSlide4.xml"/><Relationship Id="rId10" Type="http://schemas.openxmlformats.org/officeDocument/2006/relationships/image" Target="../media/image22.jpeg"/><Relationship Id="rId4" Type="http://schemas.openxmlformats.org/officeDocument/2006/relationships/slideLayout" Target="../slideLayouts/slideLayout12.xml"/><Relationship Id="rId9" Type="http://schemas.openxmlformats.org/officeDocument/2006/relationships/image" Target="../media/image21.jpeg"/><Relationship Id="rId1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audio" Target="../media/media4.m4a"/><Relationship Id="rId7" Type="http://schemas.openxmlformats.org/officeDocument/2006/relationships/image" Target="../media/image26.png"/><Relationship Id="rId2" Type="http://schemas.microsoft.com/office/2007/relationships/media" Target="../media/media4.m4a"/><Relationship Id="rId1" Type="http://schemas.openxmlformats.org/officeDocument/2006/relationships/tags" Target="../tags/tag3.xml"/><Relationship Id="rId6" Type="http://schemas.openxmlformats.org/officeDocument/2006/relationships/image" Target="../media/image6.jpeg"/><Relationship Id="rId5" Type="http://schemas.openxmlformats.org/officeDocument/2006/relationships/notesSlide" Target="../notesSlides/notesSlide5.xml"/><Relationship Id="rId4" Type="http://schemas.openxmlformats.org/officeDocument/2006/relationships/slideLayout" Target="../slideLayouts/slideLayout7.xml"/><Relationship Id="rId9"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image" Target="../media/image8.png"/><Relationship Id="rId3" Type="http://schemas.openxmlformats.org/officeDocument/2006/relationships/audio" Target="../media/media5.m4a"/><Relationship Id="rId7" Type="http://schemas.openxmlformats.org/officeDocument/2006/relationships/image" Target="../media/image19.png"/><Relationship Id="rId12" Type="http://schemas.openxmlformats.org/officeDocument/2006/relationships/image" Target="../media/image29.jpeg"/><Relationship Id="rId2" Type="http://schemas.microsoft.com/office/2007/relationships/media" Target="../media/media5.m4a"/><Relationship Id="rId1" Type="http://schemas.openxmlformats.org/officeDocument/2006/relationships/tags" Target="../tags/tag4.xml"/><Relationship Id="rId6" Type="http://schemas.openxmlformats.org/officeDocument/2006/relationships/image" Target="../media/image6.jpeg"/><Relationship Id="rId11" Type="http://schemas.microsoft.com/office/2007/relationships/hdphoto" Target="../media/hdphoto2.wdp"/><Relationship Id="rId5" Type="http://schemas.openxmlformats.org/officeDocument/2006/relationships/notesSlide" Target="../notesSlides/notesSlide6.xml"/><Relationship Id="rId10" Type="http://schemas.openxmlformats.org/officeDocument/2006/relationships/image" Target="../media/image28.png"/><Relationship Id="rId4" Type="http://schemas.openxmlformats.org/officeDocument/2006/relationships/slideLayout" Target="../slideLayouts/slideLayout7.xml"/><Relationship Id="rId9" Type="http://schemas.microsoft.com/office/2007/relationships/hdphoto" Target="../media/hdphoto1.wdp"/></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audio" Target="../media/media6.m4a"/><Relationship Id="rId7" Type="http://schemas.openxmlformats.org/officeDocument/2006/relationships/image" Target="../media/image30.png"/><Relationship Id="rId2" Type="http://schemas.microsoft.com/office/2007/relationships/media" Target="../media/media6.m4a"/><Relationship Id="rId1" Type="http://schemas.openxmlformats.org/officeDocument/2006/relationships/tags" Target="../tags/tag5.xml"/><Relationship Id="rId6" Type="http://schemas.openxmlformats.org/officeDocument/2006/relationships/image" Target="../media/image6.jpeg"/><Relationship Id="rId5" Type="http://schemas.openxmlformats.org/officeDocument/2006/relationships/notesSlide" Target="../notesSlides/notesSlide7.xml"/><Relationship Id="rId4" Type="http://schemas.openxmlformats.org/officeDocument/2006/relationships/slideLayout" Target="../slideLayouts/slideLayout2.xml"/><Relationship Id="rId9" Type="http://schemas.openxmlformats.org/officeDocument/2006/relationships/image" Target="../media/image8.png"/></Relationships>
</file>

<file path=ppt/slides/_rels/slide8.xml.rels><?xml version="1.0" encoding="UTF-8" standalone="yes"?>
<Relationships xmlns="http://schemas.openxmlformats.org/package/2006/relationships"><Relationship Id="rId8" Type="http://schemas.microsoft.com/office/2007/relationships/hdphoto" Target="../media/hdphoto3.wdp"/><Relationship Id="rId13" Type="http://schemas.openxmlformats.org/officeDocument/2006/relationships/image" Target="../media/image34.png"/><Relationship Id="rId18" Type="http://schemas.microsoft.com/office/2007/relationships/hdphoto" Target="../media/hdphoto8.wdp"/><Relationship Id="rId3" Type="http://schemas.openxmlformats.org/officeDocument/2006/relationships/audio" Target="../media/media7.m4a"/><Relationship Id="rId21" Type="http://schemas.openxmlformats.org/officeDocument/2006/relationships/image" Target="../media/image38.png"/><Relationship Id="rId7" Type="http://schemas.openxmlformats.org/officeDocument/2006/relationships/image" Target="../media/image31.png"/><Relationship Id="rId12" Type="http://schemas.microsoft.com/office/2007/relationships/hdphoto" Target="../media/hdphoto5.wdp"/><Relationship Id="rId17" Type="http://schemas.openxmlformats.org/officeDocument/2006/relationships/image" Target="../media/image36.png"/><Relationship Id="rId25" Type="http://schemas.openxmlformats.org/officeDocument/2006/relationships/image" Target="../media/image8.png"/><Relationship Id="rId2" Type="http://schemas.microsoft.com/office/2007/relationships/media" Target="../media/media7.m4a"/><Relationship Id="rId16" Type="http://schemas.microsoft.com/office/2007/relationships/hdphoto" Target="../media/hdphoto7.wdp"/><Relationship Id="rId20" Type="http://schemas.microsoft.com/office/2007/relationships/hdphoto" Target="../media/hdphoto9.wdp"/><Relationship Id="rId1" Type="http://schemas.openxmlformats.org/officeDocument/2006/relationships/tags" Target="../tags/tag6.xml"/><Relationship Id="rId6" Type="http://schemas.openxmlformats.org/officeDocument/2006/relationships/image" Target="../media/image6.jpeg"/><Relationship Id="rId11" Type="http://schemas.openxmlformats.org/officeDocument/2006/relationships/image" Target="../media/image33.png"/><Relationship Id="rId24" Type="http://schemas.microsoft.com/office/2007/relationships/hdphoto" Target="../media/hdphoto11.wdp"/><Relationship Id="rId5" Type="http://schemas.openxmlformats.org/officeDocument/2006/relationships/notesSlide" Target="../notesSlides/notesSlide8.xml"/><Relationship Id="rId15" Type="http://schemas.openxmlformats.org/officeDocument/2006/relationships/image" Target="../media/image35.png"/><Relationship Id="rId23" Type="http://schemas.openxmlformats.org/officeDocument/2006/relationships/image" Target="../media/image39.png"/><Relationship Id="rId10" Type="http://schemas.microsoft.com/office/2007/relationships/hdphoto" Target="../media/hdphoto4.wdp"/><Relationship Id="rId19" Type="http://schemas.openxmlformats.org/officeDocument/2006/relationships/image" Target="../media/image37.png"/><Relationship Id="rId4" Type="http://schemas.openxmlformats.org/officeDocument/2006/relationships/slideLayout" Target="../slideLayouts/slideLayout2.xml"/><Relationship Id="rId9" Type="http://schemas.openxmlformats.org/officeDocument/2006/relationships/image" Target="../media/image32.png"/><Relationship Id="rId14" Type="http://schemas.microsoft.com/office/2007/relationships/hdphoto" Target="../media/hdphoto6.wdp"/><Relationship Id="rId22" Type="http://schemas.microsoft.com/office/2007/relationships/hdphoto" Target="../media/hdphoto10.wdp"/></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audio" Target="../media/media8.m4a"/><Relationship Id="rId7" Type="http://schemas.openxmlformats.org/officeDocument/2006/relationships/chart" Target="../charts/chart1.xml"/><Relationship Id="rId2" Type="http://schemas.microsoft.com/office/2007/relationships/media" Target="../media/media8.m4a"/><Relationship Id="rId1" Type="http://schemas.openxmlformats.org/officeDocument/2006/relationships/tags" Target="../tags/tag7.xml"/><Relationship Id="rId6" Type="http://schemas.openxmlformats.org/officeDocument/2006/relationships/image" Target="../media/image6.jpe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media9.m4a"/><Relationship Id="rId7" Type="http://schemas.openxmlformats.org/officeDocument/2006/relationships/image" Target="../media/image8.png"/><Relationship Id="rId2" Type="http://schemas.microsoft.com/office/2007/relationships/media" Target="../media/media9.m4a"/><Relationship Id="rId1" Type="http://schemas.openxmlformats.org/officeDocument/2006/relationships/tags" Target="../tags/tag8.xml"/><Relationship Id="rId6" Type="http://schemas.openxmlformats.org/officeDocument/2006/relationships/image" Target="../media/image6.jpe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41.png"/><Relationship Id="rId13" Type="http://schemas.openxmlformats.org/officeDocument/2006/relationships/package" Target="../embeddings/Microsoft_Excel_Worksheet1.xlsx"/><Relationship Id="rId18" Type="http://schemas.openxmlformats.org/officeDocument/2006/relationships/image" Target="../media/image8.png"/><Relationship Id="rId3" Type="http://schemas.openxmlformats.org/officeDocument/2006/relationships/audio" Target="../media/media10.m4a"/><Relationship Id="rId7" Type="http://schemas.openxmlformats.org/officeDocument/2006/relationships/image" Target="../media/image40.png"/><Relationship Id="rId12" Type="http://schemas.openxmlformats.org/officeDocument/2006/relationships/image" Target="../media/image45.png"/><Relationship Id="rId17" Type="http://schemas.openxmlformats.org/officeDocument/2006/relationships/image" Target="../media/image4.png"/><Relationship Id="rId2" Type="http://schemas.microsoft.com/office/2007/relationships/media" Target="../media/media10.m4a"/><Relationship Id="rId16" Type="http://schemas.openxmlformats.org/officeDocument/2006/relationships/image" Target="../media/image48.png"/><Relationship Id="rId1" Type="http://schemas.openxmlformats.org/officeDocument/2006/relationships/tags" Target="../tags/tag9.xml"/><Relationship Id="rId6" Type="http://schemas.openxmlformats.org/officeDocument/2006/relationships/image" Target="../media/image6.jpeg"/><Relationship Id="rId11" Type="http://schemas.openxmlformats.org/officeDocument/2006/relationships/image" Target="../media/image44.png"/><Relationship Id="rId5" Type="http://schemas.openxmlformats.org/officeDocument/2006/relationships/notesSlide" Target="../notesSlides/notesSlide11.xml"/><Relationship Id="rId15" Type="http://schemas.openxmlformats.org/officeDocument/2006/relationships/image" Target="../media/image47.png"/><Relationship Id="rId10" Type="http://schemas.openxmlformats.org/officeDocument/2006/relationships/image" Target="../media/image43.png"/><Relationship Id="rId4" Type="http://schemas.openxmlformats.org/officeDocument/2006/relationships/slideLayout" Target="../slideLayouts/slideLayout7.xml"/><Relationship Id="rId9" Type="http://schemas.openxmlformats.org/officeDocument/2006/relationships/image" Target="../media/image42.png"/><Relationship Id="rId14" Type="http://schemas.openxmlformats.org/officeDocument/2006/relationships/image" Target="../media/image46.emf"/></Relationships>
</file>

<file path=ppt/slides/_rels/slide12.xml.rels><?xml version="1.0" encoding="UTF-8" standalone="yes"?>
<Relationships xmlns="http://schemas.openxmlformats.org/package/2006/relationships"><Relationship Id="rId8" Type="http://schemas.openxmlformats.org/officeDocument/2006/relationships/image" Target="../media/image50.png"/><Relationship Id="rId13" Type="http://schemas.openxmlformats.org/officeDocument/2006/relationships/image" Target="../media/image54.png"/><Relationship Id="rId3" Type="http://schemas.openxmlformats.org/officeDocument/2006/relationships/audio" Target="../media/media11.m4a"/><Relationship Id="rId7" Type="http://schemas.openxmlformats.org/officeDocument/2006/relationships/image" Target="../media/image49.png"/><Relationship Id="rId12" Type="http://schemas.openxmlformats.org/officeDocument/2006/relationships/image" Target="../media/image53.png"/><Relationship Id="rId2" Type="http://schemas.microsoft.com/office/2007/relationships/media" Target="../media/media11.m4a"/><Relationship Id="rId1" Type="http://schemas.openxmlformats.org/officeDocument/2006/relationships/tags" Target="../tags/tag10.xml"/><Relationship Id="rId6" Type="http://schemas.openxmlformats.org/officeDocument/2006/relationships/image" Target="../media/image6.jpeg"/><Relationship Id="rId11" Type="http://schemas.openxmlformats.org/officeDocument/2006/relationships/image" Target="../media/image52.png"/><Relationship Id="rId5" Type="http://schemas.openxmlformats.org/officeDocument/2006/relationships/notesSlide" Target="../notesSlides/notesSlide12.xml"/><Relationship Id="rId10" Type="http://schemas.openxmlformats.org/officeDocument/2006/relationships/image" Target="../media/image48.png"/><Relationship Id="rId4" Type="http://schemas.openxmlformats.org/officeDocument/2006/relationships/slideLayout" Target="../slideLayouts/slideLayout7.xml"/><Relationship Id="rId9" Type="http://schemas.openxmlformats.org/officeDocument/2006/relationships/image" Target="../media/image51.png"/><Relationship Id="rId14" Type="http://schemas.openxmlformats.org/officeDocument/2006/relationships/image" Target="../media/image8.png"/></Relationships>
</file>

<file path=ppt/slides/_rels/slide13.xml.rels><?xml version="1.0" encoding="UTF-8" standalone="yes"?>
<Relationships xmlns="http://schemas.openxmlformats.org/package/2006/relationships"><Relationship Id="rId8" Type="http://schemas.openxmlformats.org/officeDocument/2006/relationships/image" Target="../media/image56.png"/><Relationship Id="rId13" Type="http://schemas.openxmlformats.org/officeDocument/2006/relationships/image" Target="../media/image37.png"/><Relationship Id="rId18" Type="http://schemas.microsoft.com/office/2007/relationships/hdphoto" Target="../media/hdphoto11.wdp"/><Relationship Id="rId26" Type="http://schemas.openxmlformats.org/officeDocument/2006/relationships/image" Target="../media/image8.png"/><Relationship Id="rId3" Type="http://schemas.openxmlformats.org/officeDocument/2006/relationships/audio" Target="../media/media12.m4a"/><Relationship Id="rId21" Type="http://schemas.openxmlformats.org/officeDocument/2006/relationships/image" Target="../media/image57.png"/><Relationship Id="rId7" Type="http://schemas.openxmlformats.org/officeDocument/2006/relationships/image" Target="../media/image55.png"/><Relationship Id="rId12" Type="http://schemas.microsoft.com/office/2007/relationships/hdphoto" Target="../media/hdphoto7.wdp"/><Relationship Id="rId17" Type="http://schemas.openxmlformats.org/officeDocument/2006/relationships/image" Target="../media/image39.png"/><Relationship Id="rId25" Type="http://schemas.openxmlformats.org/officeDocument/2006/relationships/image" Target="../media/image4.png"/><Relationship Id="rId2" Type="http://schemas.microsoft.com/office/2007/relationships/media" Target="../media/media12.m4a"/><Relationship Id="rId16" Type="http://schemas.microsoft.com/office/2007/relationships/hdphoto" Target="../media/hdphoto10.wdp"/><Relationship Id="rId20" Type="http://schemas.microsoft.com/office/2007/relationships/hdphoto" Target="../media/hdphoto8.wdp"/><Relationship Id="rId1" Type="http://schemas.openxmlformats.org/officeDocument/2006/relationships/tags" Target="../tags/tag11.xml"/><Relationship Id="rId6" Type="http://schemas.openxmlformats.org/officeDocument/2006/relationships/image" Target="../media/image6.jpeg"/><Relationship Id="rId11" Type="http://schemas.openxmlformats.org/officeDocument/2006/relationships/image" Target="../media/image35.png"/><Relationship Id="rId24" Type="http://schemas.openxmlformats.org/officeDocument/2006/relationships/image" Target="../media/image48.png"/><Relationship Id="rId5" Type="http://schemas.openxmlformats.org/officeDocument/2006/relationships/notesSlide" Target="../notesSlides/notesSlide13.xml"/><Relationship Id="rId15" Type="http://schemas.openxmlformats.org/officeDocument/2006/relationships/image" Target="../media/image38.png"/><Relationship Id="rId23" Type="http://schemas.openxmlformats.org/officeDocument/2006/relationships/image" Target="../media/image59.png"/><Relationship Id="rId10" Type="http://schemas.microsoft.com/office/2007/relationships/hdphoto" Target="../media/hdphoto6.wdp"/><Relationship Id="rId19" Type="http://schemas.openxmlformats.org/officeDocument/2006/relationships/image" Target="../media/image36.png"/><Relationship Id="rId4" Type="http://schemas.openxmlformats.org/officeDocument/2006/relationships/slideLayout" Target="../slideLayouts/slideLayout7.xml"/><Relationship Id="rId9" Type="http://schemas.openxmlformats.org/officeDocument/2006/relationships/image" Target="../media/image34.png"/><Relationship Id="rId14" Type="http://schemas.microsoft.com/office/2007/relationships/hdphoto" Target="../media/hdphoto9.wdp"/><Relationship Id="rId22" Type="http://schemas.openxmlformats.org/officeDocument/2006/relationships/image" Target="../media/image58.png"/></Relationships>
</file>

<file path=ppt/slides/_rels/slide14.xml.rels><?xml version="1.0" encoding="UTF-8" standalone="yes"?>
<Relationships xmlns="http://schemas.openxmlformats.org/package/2006/relationships"><Relationship Id="rId8" Type="http://schemas.openxmlformats.org/officeDocument/2006/relationships/chart" Target="../charts/chart3.xml"/><Relationship Id="rId3" Type="http://schemas.openxmlformats.org/officeDocument/2006/relationships/audio" Target="../media/media13.m4a"/><Relationship Id="rId7" Type="http://schemas.openxmlformats.org/officeDocument/2006/relationships/chart" Target="../charts/chart2.xml"/><Relationship Id="rId2" Type="http://schemas.microsoft.com/office/2007/relationships/media" Target="../media/media13.m4a"/><Relationship Id="rId1" Type="http://schemas.openxmlformats.org/officeDocument/2006/relationships/tags" Target="../tags/tag12.xml"/><Relationship Id="rId6" Type="http://schemas.openxmlformats.org/officeDocument/2006/relationships/image" Target="../media/image6.jpeg"/><Relationship Id="rId11" Type="http://schemas.openxmlformats.org/officeDocument/2006/relationships/image" Target="../media/image8.png"/><Relationship Id="rId5" Type="http://schemas.openxmlformats.org/officeDocument/2006/relationships/notesSlide" Target="../notesSlides/notesSlide14.xml"/><Relationship Id="rId10" Type="http://schemas.openxmlformats.org/officeDocument/2006/relationships/image" Target="../media/image4.png"/><Relationship Id="rId4" Type="http://schemas.openxmlformats.org/officeDocument/2006/relationships/slideLayout" Target="../slideLayouts/slideLayout7.xml"/><Relationship Id="rId9" Type="http://schemas.openxmlformats.org/officeDocument/2006/relationships/image" Target="../media/image48.png"/></Relationships>
</file>

<file path=ppt/slides/_rels/slide15.xml.rels><?xml version="1.0" encoding="UTF-8" standalone="yes"?>
<Relationships xmlns="http://schemas.openxmlformats.org/package/2006/relationships"><Relationship Id="rId8" Type="http://schemas.openxmlformats.org/officeDocument/2006/relationships/image" Target="../media/image61.jpeg"/><Relationship Id="rId3" Type="http://schemas.openxmlformats.org/officeDocument/2006/relationships/audio" Target="../media/media14.m4a"/><Relationship Id="rId7" Type="http://schemas.openxmlformats.org/officeDocument/2006/relationships/image" Target="../media/image60.jpeg"/><Relationship Id="rId2" Type="http://schemas.microsoft.com/office/2007/relationships/media" Target="../media/media14.m4a"/><Relationship Id="rId1" Type="http://schemas.openxmlformats.org/officeDocument/2006/relationships/tags" Target="../tags/tag13.xml"/><Relationship Id="rId6" Type="http://schemas.openxmlformats.org/officeDocument/2006/relationships/image" Target="../media/image6.jpeg"/><Relationship Id="rId5" Type="http://schemas.openxmlformats.org/officeDocument/2006/relationships/notesSlide" Target="../notesSlides/notesSlide15.xml"/><Relationship Id="rId10" Type="http://schemas.openxmlformats.org/officeDocument/2006/relationships/image" Target="../media/image8.png"/><Relationship Id="rId4" Type="http://schemas.openxmlformats.org/officeDocument/2006/relationships/slideLayout" Target="../slideLayouts/slideLayout7.xml"/><Relationship Id="rId9" Type="http://schemas.openxmlformats.org/officeDocument/2006/relationships/image" Target="../media/image62.jpeg"/></Relationships>
</file>

<file path=ppt/slides/_rels/slide1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0.png"/><Relationship Id="rId5" Type="http://schemas.openxmlformats.org/officeDocument/2006/relationships/image" Target="../media/image6.jpe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image" Target="../media/image32.png"/><Relationship Id="rId13" Type="http://schemas.microsoft.com/office/2007/relationships/hdphoto" Target="../media/hdphoto7.wdp"/><Relationship Id="rId18" Type="http://schemas.openxmlformats.org/officeDocument/2006/relationships/image" Target="../media/image68.png"/><Relationship Id="rId3" Type="http://schemas.openxmlformats.org/officeDocument/2006/relationships/audio" Target="../media/media16.m4a"/><Relationship Id="rId7" Type="http://schemas.openxmlformats.org/officeDocument/2006/relationships/image" Target="../media/image63.png"/><Relationship Id="rId12" Type="http://schemas.openxmlformats.org/officeDocument/2006/relationships/image" Target="../media/image35.png"/><Relationship Id="rId17" Type="http://schemas.openxmlformats.org/officeDocument/2006/relationships/image" Target="../media/image67.png"/><Relationship Id="rId2" Type="http://schemas.microsoft.com/office/2007/relationships/media" Target="../media/media16.m4a"/><Relationship Id="rId16" Type="http://schemas.openxmlformats.org/officeDocument/2006/relationships/image" Target="../media/image66.png"/><Relationship Id="rId1" Type="http://schemas.openxmlformats.org/officeDocument/2006/relationships/tags" Target="../tags/tag14.xml"/><Relationship Id="rId6" Type="http://schemas.openxmlformats.org/officeDocument/2006/relationships/image" Target="../media/image6.jpeg"/><Relationship Id="rId11" Type="http://schemas.microsoft.com/office/2007/relationships/hdphoto" Target="../media/hdphoto11.wdp"/><Relationship Id="rId5" Type="http://schemas.openxmlformats.org/officeDocument/2006/relationships/notesSlide" Target="../notesSlides/notesSlide17.xml"/><Relationship Id="rId15" Type="http://schemas.openxmlformats.org/officeDocument/2006/relationships/image" Target="../media/image65.png"/><Relationship Id="rId10" Type="http://schemas.openxmlformats.org/officeDocument/2006/relationships/image" Target="../media/image39.png"/><Relationship Id="rId19" Type="http://schemas.openxmlformats.org/officeDocument/2006/relationships/image" Target="../media/image8.png"/><Relationship Id="rId4" Type="http://schemas.openxmlformats.org/officeDocument/2006/relationships/slideLayout" Target="../slideLayouts/slideLayout4.xml"/><Relationship Id="rId9" Type="http://schemas.microsoft.com/office/2007/relationships/hdphoto" Target="../media/hdphoto4.wdp"/><Relationship Id="rId14" Type="http://schemas.openxmlformats.org/officeDocument/2006/relationships/image" Target="../media/image64.png"/></Relationships>
</file>

<file path=ppt/slides/_rels/slide18.xml.rels><?xml version="1.0" encoding="UTF-8" standalone="yes"?>
<Relationships xmlns="http://schemas.openxmlformats.org/package/2006/relationships"><Relationship Id="rId8" Type="http://schemas.openxmlformats.org/officeDocument/2006/relationships/image" Target="../media/image70.png"/><Relationship Id="rId13" Type="http://schemas.openxmlformats.org/officeDocument/2006/relationships/image" Target="../media/image75.png"/><Relationship Id="rId18" Type="http://schemas.openxmlformats.org/officeDocument/2006/relationships/image" Target="../media/image80.png"/><Relationship Id="rId3" Type="http://schemas.openxmlformats.org/officeDocument/2006/relationships/audio" Target="../media/media17.m4a"/><Relationship Id="rId21" Type="http://schemas.openxmlformats.org/officeDocument/2006/relationships/image" Target="../media/image83.png"/><Relationship Id="rId7" Type="http://schemas.openxmlformats.org/officeDocument/2006/relationships/image" Target="../media/image69.png"/><Relationship Id="rId12" Type="http://schemas.openxmlformats.org/officeDocument/2006/relationships/image" Target="../media/image74.png"/><Relationship Id="rId17" Type="http://schemas.openxmlformats.org/officeDocument/2006/relationships/image" Target="../media/image79.png"/><Relationship Id="rId2" Type="http://schemas.microsoft.com/office/2007/relationships/media" Target="../media/media17.m4a"/><Relationship Id="rId16" Type="http://schemas.openxmlformats.org/officeDocument/2006/relationships/image" Target="../media/image78.png"/><Relationship Id="rId20" Type="http://schemas.openxmlformats.org/officeDocument/2006/relationships/image" Target="../media/image82.png"/><Relationship Id="rId1" Type="http://schemas.openxmlformats.org/officeDocument/2006/relationships/tags" Target="../tags/tag15.xml"/><Relationship Id="rId6" Type="http://schemas.openxmlformats.org/officeDocument/2006/relationships/image" Target="../media/image6.jpeg"/><Relationship Id="rId11" Type="http://schemas.openxmlformats.org/officeDocument/2006/relationships/image" Target="../media/image73.png"/><Relationship Id="rId5" Type="http://schemas.openxmlformats.org/officeDocument/2006/relationships/notesSlide" Target="../notesSlides/notesSlide18.xml"/><Relationship Id="rId15" Type="http://schemas.openxmlformats.org/officeDocument/2006/relationships/image" Target="../media/image77.png"/><Relationship Id="rId23" Type="http://schemas.openxmlformats.org/officeDocument/2006/relationships/image" Target="../media/image8.png"/><Relationship Id="rId10" Type="http://schemas.openxmlformats.org/officeDocument/2006/relationships/image" Target="../media/image72.png"/><Relationship Id="rId19" Type="http://schemas.openxmlformats.org/officeDocument/2006/relationships/image" Target="../media/image81.png"/><Relationship Id="rId4" Type="http://schemas.openxmlformats.org/officeDocument/2006/relationships/slideLayout" Target="../slideLayouts/slideLayout7.xml"/><Relationship Id="rId9" Type="http://schemas.openxmlformats.org/officeDocument/2006/relationships/image" Target="../media/image71.png"/><Relationship Id="rId14" Type="http://schemas.openxmlformats.org/officeDocument/2006/relationships/image" Target="../media/image76.png"/><Relationship Id="rId22" Type="http://schemas.openxmlformats.org/officeDocument/2006/relationships/image" Target="../media/image4.png"/></Relationships>
</file>

<file path=ppt/slides/_rels/slide19.xml.rels><?xml version="1.0" encoding="UTF-8" standalone="yes"?>
<Relationships xmlns="http://schemas.openxmlformats.org/package/2006/relationships"><Relationship Id="rId8" Type="http://schemas.openxmlformats.org/officeDocument/2006/relationships/image" Target="../media/image85.png"/><Relationship Id="rId13" Type="http://schemas.openxmlformats.org/officeDocument/2006/relationships/image" Target="../media/image90.png"/><Relationship Id="rId3" Type="http://schemas.openxmlformats.org/officeDocument/2006/relationships/audio" Target="../media/media18.m4a"/><Relationship Id="rId7" Type="http://schemas.openxmlformats.org/officeDocument/2006/relationships/image" Target="../media/image84.png"/><Relationship Id="rId12" Type="http://schemas.openxmlformats.org/officeDocument/2006/relationships/image" Target="../media/image89.png"/><Relationship Id="rId17" Type="http://schemas.openxmlformats.org/officeDocument/2006/relationships/image" Target="../media/image8.png"/><Relationship Id="rId2" Type="http://schemas.microsoft.com/office/2007/relationships/media" Target="../media/media18.m4a"/><Relationship Id="rId16" Type="http://schemas.openxmlformats.org/officeDocument/2006/relationships/image" Target="../media/image4.png"/><Relationship Id="rId1" Type="http://schemas.openxmlformats.org/officeDocument/2006/relationships/tags" Target="../tags/tag16.xml"/><Relationship Id="rId6" Type="http://schemas.openxmlformats.org/officeDocument/2006/relationships/image" Target="../media/image6.jpeg"/><Relationship Id="rId11" Type="http://schemas.openxmlformats.org/officeDocument/2006/relationships/image" Target="../media/image88.png"/><Relationship Id="rId5" Type="http://schemas.openxmlformats.org/officeDocument/2006/relationships/notesSlide" Target="../notesSlides/notesSlide19.xml"/><Relationship Id="rId15" Type="http://schemas.openxmlformats.org/officeDocument/2006/relationships/image" Target="../media/image92.png"/><Relationship Id="rId10" Type="http://schemas.openxmlformats.org/officeDocument/2006/relationships/image" Target="../media/image87.png"/><Relationship Id="rId4" Type="http://schemas.openxmlformats.org/officeDocument/2006/relationships/slideLayout" Target="../slideLayouts/slideLayout7.xml"/><Relationship Id="rId9" Type="http://schemas.openxmlformats.org/officeDocument/2006/relationships/image" Target="../media/image86.png"/><Relationship Id="rId14" Type="http://schemas.openxmlformats.org/officeDocument/2006/relationships/image" Target="../media/image91.png"/></Relationships>
</file>

<file path=ppt/slides/_rels/slide20.xml.rels><?xml version="1.0" encoding="UTF-8" standalone="yes"?>
<Relationships xmlns="http://schemas.openxmlformats.org/package/2006/relationships"><Relationship Id="rId8" Type="http://schemas.openxmlformats.org/officeDocument/2006/relationships/image" Target="../media/image50.png"/><Relationship Id="rId13" Type="http://schemas.openxmlformats.org/officeDocument/2006/relationships/image" Target="../media/image96.png"/><Relationship Id="rId18" Type="http://schemas.openxmlformats.org/officeDocument/2006/relationships/image" Target="../media/image92.png"/><Relationship Id="rId3" Type="http://schemas.openxmlformats.org/officeDocument/2006/relationships/audio" Target="../media/media19.m4a"/><Relationship Id="rId21" Type="http://schemas.openxmlformats.org/officeDocument/2006/relationships/image" Target="../media/image8.png"/><Relationship Id="rId7" Type="http://schemas.openxmlformats.org/officeDocument/2006/relationships/image" Target="../media/image85.png"/><Relationship Id="rId12" Type="http://schemas.openxmlformats.org/officeDocument/2006/relationships/image" Target="../media/image95.png"/><Relationship Id="rId17" Type="http://schemas.openxmlformats.org/officeDocument/2006/relationships/image" Target="../media/image91.png"/><Relationship Id="rId2" Type="http://schemas.microsoft.com/office/2007/relationships/media" Target="../media/media19.m4a"/><Relationship Id="rId16" Type="http://schemas.openxmlformats.org/officeDocument/2006/relationships/image" Target="../media/image90.png"/><Relationship Id="rId20" Type="http://schemas.openxmlformats.org/officeDocument/2006/relationships/image" Target="../media/image4.png"/><Relationship Id="rId1" Type="http://schemas.openxmlformats.org/officeDocument/2006/relationships/tags" Target="../tags/tag17.xml"/><Relationship Id="rId6" Type="http://schemas.openxmlformats.org/officeDocument/2006/relationships/image" Target="../media/image6.jpeg"/><Relationship Id="rId11" Type="http://schemas.openxmlformats.org/officeDocument/2006/relationships/image" Target="../media/image89.png"/><Relationship Id="rId5" Type="http://schemas.openxmlformats.org/officeDocument/2006/relationships/notesSlide" Target="../notesSlides/notesSlide20.xml"/><Relationship Id="rId15" Type="http://schemas.openxmlformats.org/officeDocument/2006/relationships/image" Target="../media/image88.png"/><Relationship Id="rId10" Type="http://schemas.openxmlformats.org/officeDocument/2006/relationships/image" Target="../media/image94.png"/><Relationship Id="rId19" Type="http://schemas.openxmlformats.org/officeDocument/2006/relationships/image" Target="../media/image86.png"/><Relationship Id="rId4" Type="http://schemas.openxmlformats.org/officeDocument/2006/relationships/slideLayout" Target="../slideLayouts/slideLayout7.xml"/><Relationship Id="rId9" Type="http://schemas.openxmlformats.org/officeDocument/2006/relationships/image" Target="../media/image93.png"/><Relationship Id="rId14" Type="http://schemas.openxmlformats.org/officeDocument/2006/relationships/image" Target="../media/image87.png"/></Relationships>
</file>

<file path=ppt/slides/_rels/slide21.xml.rels><?xml version="1.0" encoding="UTF-8" standalone="yes"?>
<Relationships xmlns="http://schemas.openxmlformats.org/package/2006/relationships"><Relationship Id="rId13" Type="http://schemas.microsoft.com/office/2007/relationships/hdphoto" Target="../media/hdphoto12.wdp"/><Relationship Id="rId18" Type="http://schemas.openxmlformats.org/officeDocument/2006/relationships/image" Target="../media/image107.png"/><Relationship Id="rId26" Type="http://schemas.openxmlformats.org/officeDocument/2006/relationships/image" Target="../media/image115.png"/><Relationship Id="rId3" Type="http://schemas.openxmlformats.org/officeDocument/2006/relationships/audio" Target="../media/media20.m4a"/><Relationship Id="rId21" Type="http://schemas.openxmlformats.org/officeDocument/2006/relationships/image" Target="../media/image110.png"/><Relationship Id="rId34" Type="http://schemas.openxmlformats.org/officeDocument/2006/relationships/image" Target="../media/image4.png"/><Relationship Id="rId7" Type="http://schemas.openxmlformats.org/officeDocument/2006/relationships/image" Target="../media/image97.png"/><Relationship Id="rId12" Type="http://schemas.openxmlformats.org/officeDocument/2006/relationships/image" Target="../media/image102.png"/><Relationship Id="rId17" Type="http://schemas.openxmlformats.org/officeDocument/2006/relationships/image" Target="../media/image106.png"/><Relationship Id="rId25" Type="http://schemas.openxmlformats.org/officeDocument/2006/relationships/image" Target="../media/image114.png"/><Relationship Id="rId33" Type="http://schemas.openxmlformats.org/officeDocument/2006/relationships/image" Target="../media/image86.png"/><Relationship Id="rId2" Type="http://schemas.microsoft.com/office/2007/relationships/media" Target="../media/media20.m4a"/><Relationship Id="rId16" Type="http://schemas.openxmlformats.org/officeDocument/2006/relationships/image" Target="../media/image105.png"/><Relationship Id="rId20" Type="http://schemas.openxmlformats.org/officeDocument/2006/relationships/image" Target="../media/image109.png"/><Relationship Id="rId29" Type="http://schemas.openxmlformats.org/officeDocument/2006/relationships/image" Target="../media/image118.png"/><Relationship Id="rId1" Type="http://schemas.openxmlformats.org/officeDocument/2006/relationships/tags" Target="../tags/tag18.xml"/><Relationship Id="rId6" Type="http://schemas.openxmlformats.org/officeDocument/2006/relationships/image" Target="../media/image6.jpeg"/><Relationship Id="rId11" Type="http://schemas.openxmlformats.org/officeDocument/2006/relationships/image" Target="../media/image101.png"/><Relationship Id="rId24" Type="http://schemas.openxmlformats.org/officeDocument/2006/relationships/image" Target="../media/image113.png"/><Relationship Id="rId32" Type="http://schemas.openxmlformats.org/officeDocument/2006/relationships/image" Target="../media/image89.png"/><Relationship Id="rId5" Type="http://schemas.openxmlformats.org/officeDocument/2006/relationships/notesSlide" Target="../notesSlides/notesSlide21.xml"/><Relationship Id="rId15" Type="http://schemas.openxmlformats.org/officeDocument/2006/relationships/image" Target="../media/image104.png"/><Relationship Id="rId23" Type="http://schemas.openxmlformats.org/officeDocument/2006/relationships/image" Target="../media/image112.png"/><Relationship Id="rId28" Type="http://schemas.openxmlformats.org/officeDocument/2006/relationships/image" Target="../media/image117.png"/><Relationship Id="rId10" Type="http://schemas.openxmlformats.org/officeDocument/2006/relationships/image" Target="../media/image100.png"/><Relationship Id="rId19" Type="http://schemas.openxmlformats.org/officeDocument/2006/relationships/image" Target="../media/image108.png"/><Relationship Id="rId31" Type="http://schemas.microsoft.com/office/2007/relationships/hdphoto" Target="../media/hdphoto3.wdp"/><Relationship Id="rId4" Type="http://schemas.openxmlformats.org/officeDocument/2006/relationships/slideLayout" Target="../slideLayouts/slideLayout7.xml"/><Relationship Id="rId9" Type="http://schemas.openxmlformats.org/officeDocument/2006/relationships/image" Target="../media/image99.png"/><Relationship Id="rId14" Type="http://schemas.openxmlformats.org/officeDocument/2006/relationships/image" Target="../media/image103.png"/><Relationship Id="rId22" Type="http://schemas.openxmlformats.org/officeDocument/2006/relationships/image" Target="../media/image111.png"/><Relationship Id="rId27" Type="http://schemas.openxmlformats.org/officeDocument/2006/relationships/image" Target="../media/image116.png"/><Relationship Id="rId30" Type="http://schemas.openxmlformats.org/officeDocument/2006/relationships/image" Target="../media/image31.png"/><Relationship Id="rId35" Type="http://schemas.openxmlformats.org/officeDocument/2006/relationships/image" Target="../media/image8.png"/><Relationship Id="rId8" Type="http://schemas.openxmlformats.org/officeDocument/2006/relationships/image" Target="../media/image98.png"/></Relationships>
</file>

<file path=ppt/slides/_rels/slide2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audio" Target="../media/media21.m4a"/><Relationship Id="rId7" Type="http://schemas.openxmlformats.org/officeDocument/2006/relationships/image" Target="../media/image119.png"/><Relationship Id="rId2" Type="http://schemas.microsoft.com/office/2007/relationships/media" Target="../media/media21.m4a"/><Relationship Id="rId1" Type="http://schemas.openxmlformats.org/officeDocument/2006/relationships/tags" Target="../tags/tag19.xml"/><Relationship Id="rId6" Type="http://schemas.openxmlformats.org/officeDocument/2006/relationships/image" Target="../media/image6.jpeg"/><Relationship Id="rId5" Type="http://schemas.openxmlformats.org/officeDocument/2006/relationships/notesSlide" Target="../notesSlides/notesSlide22.xml"/><Relationship Id="rId4"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image" Target="../media/image89.png"/><Relationship Id="rId3" Type="http://schemas.openxmlformats.org/officeDocument/2006/relationships/slideLayout" Target="../slideLayouts/slideLayout7.xml"/><Relationship Id="rId7" Type="http://schemas.openxmlformats.org/officeDocument/2006/relationships/image" Target="../media/image120.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30.png"/><Relationship Id="rId5" Type="http://schemas.openxmlformats.org/officeDocument/2006/relationships/image" Target="../media/image6.jpeg"/><Relationship Id="rId10" Type="http://schemas.openxmlformats.org/officeDocument/2006/relationships/image" Target="../media/image8.png"/><Relationship Id="rId4" Type="http://schemas.openxmlformats.org/officeDocument/2006/relationships/notesSlide" Target="../notesSlides/notesSlide23.xml"/><Relationship Id="rId9" Type="http://schemas.openxmlformats.org/officeDocument/2006/relationships/image" Target="../media/image4.png"/></Relationships>
</file>

<file path=ppt/slides/_rels/slide24.xml.rels><?xml version="1.0" encoding="UTF-8" standalone="yes"?>
<Relationships xmlns="http://schemas.openxmlformats.org/package/2006/relationships"><Relationship Id="rId8" Type="http://schemas.openxmlformats.org/officeDocument/2006/relationships/image" Target="../media/image121.png"/><Relationship Id="rId13" Type="http://schemas.openxmlformats.org/officeDocument/2006/relationships/image" Target="../media/image125.png"/><Relationship Id="rId18" Type="http://schemas.openxmlformats.org/officeDocument/2006/relationships/image" Target="../media/image129.jpeg"/><Relationship Id="rId3" Type="http://schemas.openxmlformats.org/officeDocument/2006/relationships/audio" Target="../media/media23.m4a"/><Relationship Id="rId21" Type="http://schemas.openxmlformats.org/officeDocument/2006/relationships/image" Target="../media/image8.png"/><Relationship Id="rId7" Type="http://schemas.openxmlformats.org/officeDocument/2006/relationships/image" Target="../media/image87.png"/><Relationship Id="rId12" Type="http://schemas.openxmlformats.org/officeDocument/2006/relationships/image" Target="../media/image124.png"/><Relationship Id="rId17" Type="http://schemas.openxmlformats.org/officeDocument/2006/relationships/image" Target="../media/image128.jpeg"/><Relationship Id="rId2" Type="http://schemas.microsoft.com/office/2007/relationships/media" Target="../media/media23.m4a"/><Relationship Id="rId16" Type="http://schemas.openxmlformats.org/officeDocument/2006/relationships/image" Target="../media/image86.png"/><Relationship Id="rId20" Type="http://schemas.openxmlformats.org/officeDocument/2006/relationships/image" Target="../media/image4.png"/><Relationship Id="rId1" Type="http://schemas.openxmlformats.org/officeDocument/2006/relationships/tags" Target="../tags/tag20.xml"/><Relationship Id="rId6" Type="http://schemas.openxmlformats.org/officeDocument/2006/relationships/image" Target="../media/image6.jpeg"/><Relationship Id="rId11" Type="http://schemas.openxmlformats.org/officeDocument/2006/relationships/image" Target="../media/image123.png"/><Relationship Id="rId5" Type="http://schemas.openxmlformats.org/officeDocument/2006/relationships/notesSlide" Target="../notesSlides/notesSlide24.xml"/><Relationship Id="rId15" Type="http://schemas.openxmlformats.org/officeDocument/2006/relationships/image" Target="../media/image127.png"/><Relationship Id="rId10" Type="http://schemas.openxmlformats.org/officeDocument/2006/relationships/image" Target="../media/image122.png"/><Relationship Id="rId19" Type="http://schemas.openxmlformats.org/officeDocument/2006/relationships/image" Target="../media/image130.png"/><Relationship Id="rId4" Type="http://schemas.openxmlformats.org/officeDocument/2006/relationships/slideLayout" Target="../slideLayouts/slideLayout7.xml"/><Relationship Id="rId9" Type="http://schemas.openxmlformats.org/officeDocument/2006/relationships/image" Target="../media/image88.png"/><Relationship Id="rId14" Type="http://schemas.openxmlformats.org/officeDocument/2006/relationships/image" Target="../media/image126.png"/></Relationships>
</file>

<file path=ppt/slides/_rels/slide25.xml.rels><?xml version="1.0" encoding="UTF-8" standalone="yes"?>
<Relationships xmlns="http://schemas.openxmlformats.org/package/2006/relationships"><Relationship Id="rId8" Type="http://schemas.openxmlformats.org/officeDocument/2006/relationships/image" Target="../media/image121.png"/><Relationship Id="rId13" Type="http://schemas.openxmlformats.org/officeDocument/2006/relationships/image" Target="../media/image133.emf"/><Relationship Id="rId18" Type="http://schemas.openxmlformats.org/officeDocument/2006/relationships/image" Target="../media/image4.png"/><Relationship Id="rId3" Type="http://schemas.openxmlformats.org/officeDocument/2006/relationships/audio" Target="../media/media24.m4a"/><Relationship Id="rId7" Type="http://schemas.openxmlformats.org/officeDocument/2006/relationships/image" Target="../media/image87.png"/><Relationship Id="rId12" Type="http://schemas.openxmlformats.org/officeDocument/2006/relationships/image" Target="../media/image132.png"/><Relationship Id="rId17" Type="http://schemas.openxmlformats.org/officeDocument/2006/relationships/image" Target="../media/image130.png"/><Relationship Id="rId2" Type="http://schemas.microsoft.com/office/2007/relationships/media" Target="../media/media24.m4a"/><Relationship Id="rId16" Type="http://schemas.openxmlformats.org/officeDocument/2006/relationships/image" Target="../media/image86.png"/><Relationship Id="rId1" Type="http://schemas.openxmlformats.org/officeDocument/2006/relationships/tags" Target="../tags/tag21.xml"/><Relationship Id="rId6" Type="http://schemas.openxmlformats.org/officeDocument/2006/relationships/image" Target="../media/image6.jpeg"/><Relationship Id="rId11" Type="http://schemas.openxmlformats.org/officeDocument/2006/relationships/image" Target="../media/image131.jpeg"/><Relationship Id="rId5" Type="http://schemas.openxmlformats.org/officeDocument/2006/relationships/notesSlide" Target="../notesSlides/notesSlide25.xml"/><Relationship Id="rId15" Type="http://schemas.openxmlformats.org/officeDocument/2006/relationships/image" Target="../media/image135.png"/><Relationship Id="rId10" Type="http://schemas.openxmlformats.org/officeDocument/2006/relationships/image" Target="../media/image122.png"/><Relationship Id="rId19" Type="http://schemas.openxmlformats.org/officeDocument/2006/relationships/image" Target="../media/image8.png"/><Relationship Id="rId4" Type="http://schemas.openxmlformats.org/officeDocument/2006/relationships/slideLayout" Target="../slideLayouts/slideLayout7.xml"/><Relationship Id="rId9" Type="http://schemas.openxmlformats.org/officeDocument/2006/relationships/image" Target="../media/image88.png"/><Relationship Id="rId14" Type="http://schemas.openxmlformats.org/officeDocument/2006/relationships/image" Target="../media/image134.png"/></Relationships>
</file>

<file path=ppt/slides/_rels/slide26.xml.rels><?xml version="1.0" encoding="UTF-8" standalone="yes"?>
<Relationships xmlns="http://schemas.openxmlformats.org/package/2006/relationships"><Relationship Id="rId13" Type="http://schemas.openxmlformats.org/officeDocument/2006/relationships/image" Target="../media/image137.png"/><Relationship Id="rId18" Type="http://schemas.openxmlformats.org/officeDocument/2006/relationships/image" Target="../media/image142.png"/><Relationship Id="rId26" Type="http://schemas.openxmlformats.org/officeDocument/2006/relationships/image" Target="../media/image146.png"/><Relationship Id="rId39" Type="http://schemas.openxmlformats.org/officeDocument/2006/relationships/image" Target="../media/image4.png"/><Relationship Id="rId21" Type="http://schemas.openxmlformats.org/officeDocument/2006/relationships/image" Target="../media/image145.png"/><Relationship Id="rId34" Type="http://schemas.microsoft.com/office/2007/relationships/hdphoto" Target="../media/hdphoto7.wdp"/><Relationship Id="rId7" Type="http://schemas.openxmlformats.org/officeDocument/2006/relationships/image" Target="../media/image114.png"/><Relationship Id="rId12" Type="http://schemas.openxmlformats.org/officeDocument/2006/relationships/image" Target="../media/image136.png"/><Relationship Id="rId17" Type="http://schemas.openxmlformats.org/officeDocument/2006/relationships/image" Target="../media/image141.png"/><Relationship Id="rId25" Type="http://schemas.microsoft.com/office/2007/relationships/hdphoto" Target="../media/hdphoto10.wdp"/><Relationship Id="rId33" Type="http://schemas.openxmlformats.org/officeDocument/2006/relationships/image" Target="../media/image35.png"/><Relationship Id="rId38" Type="http://schemas.openxmlformats.org/officeDocument/2006/relationships/image" Target="../media/image149.png"/><Relationship Id="rId2" Type="http://schemas.microsoft.com/office/2007/relationships/media" Target="../media/media25.m4a"/><Relationship Id="rId16" Type="http://schemas.openxmlformats.org/officeDocument/2006/relationships/image" Target="../media/image140.png"/><Relationship Id="rId20" Type="http://schemas.openxmlformats.org/officeDocument/2006/relationships/image" Target="../media/image144.png"/><Relationship Id="rId29" Type="http://schemas.microsoft.com/office/2007/relationships/hdphoto" Target="../media/hdphoto3.wdp"/><Relationship Id="rId1" Type="http://schemas.openxmlformats.org/officeDocument/2006/relationships/tags" Target="../tags/tag22.xml"/><Relationship Id="rId6" Type="http://schemas.openxmlformats.org/officeDocument/2006/relationships/image" Target="../media/image113.png"/><Relationship Id="rId11" Type="http://schemas.openxmlformats.org/officeDocument/2006/relationships/image" Target="../media/image118.png"/><Relationship Id="rId24" Type="http://schemas.openxmlformats.org/officeDocument/2006/relationships/image" Target="../media/image38.png"/><Relationship Id="rId32" Type="http://schemas.openxmlformats.org/officeDocument/2006/relationships/image" Target="../media/image148.png"/><Relationship Id="rId37" Type="http://schemas.microsoft.com/office/2007/relationships/hdphoto" Target="../media/hdphoto6.wdp"/><Relationship Id="rId40" Type="http://schemas.openxmlformats.org/officeDocument/2006/relationships/image" Target="../media/image8.png"/><Relationship Id="rId5" Type="http://schemas.openxmlformats.org/officeDocument/2006/relationships/image" Target="../media/image6.jpeg"/><Relationship Id="rId15" Type="http://schemas.openxmlformats.org/officeDocument/2006/relationships/image" Target="../media/image139.png"/><Relationship Id="rId23" Type="http://schemas.microsoft.com/office/2007/relationships/hdphoto" Target="../media/hdphoto8.wdp"/><Relationship Id="rId28" Type="http://schemas.openxmlformats.org/officeDocument/2006/relationships/image" Target="../media/image31.png"/><Relationship Id="rId36" Type="http://schemas.openxmlformats.org/officeDocument/2006/relationships/image" Target="../media/image34.png"/><Relationship Id="rId10" Type="http://schemas.openxmlformats.org/officeDocument/2006/relationships/image" Target="../media/image117.png"/><Relationship Id="rId19" Type="http://schemas.openxmlformats.org/officeDocument/2006/relationships/image" Target="../media/image143.png"/><Relationship Id="rId31" Type="http://schemas.microsoft.com/office/2007/relationships/hdphoto" Target="../media/hdphoto5.wdp"/><Relationship Id="rId4" Type="http://schemas.openxmlformats.org/officeDocument/2006/relationships/slideLayout" Target="../slideLayouts/slideLayout7.xml"/><Relationship Id="rId9" Type="http://schemas.openxmlformats.org/officeDocument/2006/relationships/image" Target="../media/image116.png"/><Relationship Id="rId14" Type="http://schemas.openxmlformats.org/officeDocument/2006/relationships/image" Target="../media/image138.png"/><Relationship Id="rId22" Type="http://schemas.openxmlformats.org/officeDocument/2006/relationships/image" Target="../media/image36.png"/><Relationship Id="rId27" Type="http://schemas.openxmlformats.org/officeDocument/2006/relationships/image" Target="../media/image147.png"/><Relationship Id="rId30" Type="http://schemas.openxmlformats.org/officeDocument/2006/relationships/image" Target="../media/image33.png"/><Relationship Id="rId35" Type="http://schemas.openxmlformats.org/officeDocument/2006/relationships/image" Target="../media/image87.png"/><Relationship Id="rId8" Type="http://schemas.openxmlformats.org/officeDocument/2006/relationships/image" Target="../media/image115.png"/><Relationship Id="rId3" Type="http://schemas.openxmlformats.org/officeDocument/2006/relationships/audio" Target="../media/media25.m4a"/></Relationships>
</file>

<file path=ppt/slides/_rels/slide27.xml.rels><?xml version="1.0" encoding="UTF-8" standalone="yes"?>
<Relationships xmlns="http://schemas.openxmlformats.org/package/2006/relationships"><Relationship Id="rId8" Type="http://schemas.openxmlformats.org/officeDocument/2006/relationships/image" Target="../media/image151.png"/><Relationship Id="rId13" Type="http://schemas.microsoft.com/office/2007/relationships/hdphoto" Target="../media/hdphoto3.wdp"/><Relationship Id="rId18" Type="http://schemas.openxmlformats.org/officeDocument/2006/relationships/image" Target="../media/image36.png"/><Relationship Id="rId3" Type="http://schemas.openxmlformats.org/officeDocument/2006/relationships/audio" Target="../media/media26.m4a"/><Relationship Id="rId21" Type="http://schemas.microsoft.com/office/2007/relationships/hdphoto" Target="../media/hdphoto10.wdp"/><Relationship Id="rId7" Type="http://schemas.openxmlformats.org/officeDocument/2006/relationships/image" Target="../media/image150.png"/><Relationship Id="rId12" Type="http://schemas.openxmlformats.org/officeDocument/2006/relationships/image" Target="../media/image31.png"/><Relationship Id="rId17" Type="http://schemas.microsoft.com/office/2007/relationships/hdphoto" Target="../media/hdphoto5.wdp"/><Relationship Id="rId2" Type="http://schemas.microsoft.com/office/2007/relationships/media" Target="../media/media26.m4a"/><Relationship Id="rId16" Type="http://schemas.openxmlformats.org/officeDocument/2006/relationships/image" Target="../media/image33.png"/><Relationship Id="rId20" Type="http://schemas.openxmlformats.org/officeDocument/2006/relationships/image" Target="../media/image38.png"/><Relationship Id="rId1" Type="http://schemas.openxmlformats.org/officeDocument/2006/relationships/tags" Target="../tags/tag23.xml"/><Relationship Id="rId6" Type="http://schemas.openxmlformats.org/officeDocument/2006/relationships/image" Target="../media/image6.jpeg"/><Relationship Id="rId11" Type="http://schemas.openxmlformats.org/officeDocument/2006/relationships/image" Target="../media/image154.png"/><Relationship Id="rId5" Type="http://schemas.openxmlformats.org/officeDocument/2006/relationships/notesSlide" Target="../notesSlides/notesSlide26.xml"/><Relationship Id="rId15" Type="http://schemas.microsoft.com/office/2007/relationships/hdphoto" Target="../media/hdphoto4.wdp"/><Relationship Id="rId23" Type="http://schemas.openxmlformats.org/officeDocument/2006/relationships/image" Target="../media/image8.png"/><Relationship Id="rId10" Type="http://schemas.openxmlformats.org/officeDocument/2006/relationships/image" Target="../media/image153.png"/><Relationship Id="rId19" Type="http://schemas.microsoft.com/office/2007/relationships/hdphoto" Target="../media/hdphoto8.wdp"/><Relationship Id="rId4" Type="http://schemas.openxmlformats.org/officeDocument/2006/relationships/slideLayout" Target="../slideLayouts/slideLayout7.xml"/><Relationship Id="rId9" Type="http://schemas.openxmlformats.org/officeDocument/2006/relationships/image" Target="../media/image152.png"/><Relationship Id="rId14" Type="http://schemas.openxmlformats.org/officeDocument/2006/relationships/image" Target="../media/image32.png"/><Relationship Id="rId22" Type="http://schemas.openxmlformats.org/officeDocument/2006/relationships/image" Target="../media/image155.png"/></Relationships>
</file>

<file path=ppt/slides/_rels/slide2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audio" Target="../media/media27.m4a"/><Relationship Id="rId7" Type="http://schemas.openxmlformats.org/officeDocument/2006/relationships/image" Target="../media/image156.png"/><Relationship Id="rId2" Type="http://schemas.microsoft.com/office/2007/relationships/media" Target="../media/media27.m4a"/><Relationship Id="rId1" Type="http://schemas.openxmlformats.org/officeDocument/2006/relationships/tags" Target="../tags/tag24.xml"/><Relationship Id="rId6" Type="http://schemas.openxmlformats.org/officeDocument/2006/relationships/image" Target="../media/image6.jpeg"/><Relationship Id="rId5" Type="http://schemas.openxmlformats.org/officeDocument/2006/relationships/notesSlide" Target="../notesSlides/notesSlide27.xml"/><Relationship Id="rId4"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image" Target="../media/image89.png"/><Relationship Id="rId3" Type="http://schemas.openxmlformats.org/officeDocument/2006/relationships/slideLayout" Target="../slideLayouts/slideLayout7.xml"/><Relationship Id="rId7" Type="http://schemas.openxmlformats.org/officeDocument/2006/relationships/image" Target="../media/image120.pn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30.png"/><Relationship Id="rId5" Type="http://schemas.openxmlformats.org/officeDocument/2006/relationships/image" Target="../media/image6.jpeg"/><Relationship Id="rId10" Type="http://schemas.openxmlformats.org/officeDocument/2006/relationships/image" Target="../media/image8.png"/><Relationship Id="rId4" Type="http://schemas.openxmlformats.org/officeDocument/2006/relationships/notesSlide" Target="../notesSlides/notesSlide28.xml"/><Relationship Id="rId9" Type="http://schemas.openxmlformats.org/officeDocument/2006/relationships/image" Target="../media/image4.png"/></Relationships>
</file>

<file path=ppt/slides/_rels/slide3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158.png"/><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157.png"/><Relationship Id="rId5" Type="http://schemas.openxmlformats.org/officeDocument/2006/relationships/image" Target="../media/image6.jpeg"/><Relationship Id="rId4" Type="http://schemas.openxmlformats.org/officeDocument/2006/relationships/notesSlide" Target="../notesSlides/notesSlide29.xml"/></Relationships>
</file>

<file path=ppt/slides/_rels/slide31.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162.png"/><Relationship Id="rId3" Type="http://schemas.openxmlformats.org/officeDocument/2006/relationships/audio" Target="../media/media30.m4a"/><Relationship Id="rId7" Type="http://schemas.openxmlformats.org/officeDocument/2006/relationships/image" Target="../media/image160.png"/><Relationship Id="rId12" Type="http://schemas.openxmlformats.org/officeDocument/2006/relationships/image" Target="../media/image161.png"/><Relationship Id="rId2" Type="http://schemas.microsoft.com/office/2007/relationships/media" Target="../media/media30.m4a"/><Relationship Id="rId16" Type="http://schemas.openxmlformats.org/officeDocument/2006/relationships/image" Target="../media/image8.png"/><Relationship Id="rId1" Type="http://schemas.openxmlformats.org/officeDocument/2006/relationships/tags" Target="../tags/tag25.xml"/><Relationship Id="rId6" Type="http://schemas.openxmlformats.org/officeDocument/2006/relationships/image" Target="../media/image159.png"/><Relationship Id="rId11" Type="http://schemas.microsoft.com/office/2007/relationships/hdphoto" Target="../media/hdphoto5.wdp"/><Relationship Id="rId5" Type="http://schemas.openxmlformats.org/officeDocument/2006/relationships/notesSlide" Target="../notesSlides/notesSlide30.xml"/><Relationship Id="rId15" Type="http://schemas.openxmlformats.org/officeDocument/2006/relationships/image" Target="../media/image164.png"/><Relationship Id="rId10" Type="http://schemas.openxmlformats.org/officeDocument/2006/relationships/image" Target="../media/image33.png"/><Relationship Id="rId4" Type="http://schemas.openxmlformats.org/officeDocument/2006/relationships/slideLayout" Target="../slideLayouts/slideLayout7.xml"/><Relationship Id="rId9" Type="http://schemas.microsoft.com/office/2007/relationships/hdphoto" Target="../media/hdphoto3.wdp"/><Relationship Id="rId14" Type="http://schemas.openxmlformats.org/officeDocument/2006/relationships/image" Target="../media/image163.png"/></Relationships>
</file>

<file path=ppt/slides/_rels/slide32.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audio" Target="../media/media31.m4a"/><Relationship Id="rId7" Type="http://schemas.openxmlformats.org/officeDocument/2006/relationships/image" Target="../media/image31.png"/><Relationship Id="rId2" Type="http://schemas.microsoft.com/office/2007/relationships/media" Target="../media/media31.m4a"/><Relationship Id="rId1" Type="http://schemas.openxmlformats.org/officeDocument/2006/relationships/tags" Target="../tags/tag26.xml"/><Relationship Id="rId6" Type="http://schemas.openxmlformats.org/officeDocument/2006/relationships/image" Target="../media/image165.png"/><Relationship Id="rId11" Type="http://schemas.openxmlformats.org/officeDocument/2006/relationships/image" Target="../media/image8.png"/><Relationship Id="rId5" Type="http://schemas.openxmlformats.org/officeDocument/2006/relationships/notesSlide" Target="../notesSlides/notesSlide31.xml"/><Relationship Id="rId10" Type="http://schemas.openxmlformats.org/officeDocument/2006/relationships/image" Target="../media/image4.png"/><Relationship Id="rId4" Type="http://schemas.openxmlformats.org/officeDocument/2006/relationships/slideLayout" Target="../slideLayouts/slideLayout14.xml"/><Relationship Id="rId9" Type="http://schemas.openxmlformats.org/officeDocument/2006/relationships/image" Target="../media/image130.png"/></Relationships>
</file>

<file path=ppt/slides/_rels/slide33.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31.png"/><Relationship Id="rId3" Type="http://schemas.openxmlformats.org/officeDocument/2006/relationships/audio" Target="../media/media32.m4a"/><Relationship Id="rId7" Type="http://schemas.openxmlformats.org/officeDocument/2006/relationships/image" Target="../media/image167.png"/><Relationship Id="rId12" Type="http://schemas.openxmlformats.org/officeDocument/2006/relationships/image" Target="../media/image171.png"/><Relationship Id="rId2" Type="http://schemas.microsoft.com/office/2007/relationships/media" Target="../media/media32.m4a"/><Relationship Id="rId16" Type="http://schemas.openxmlformats.org/officeDocument/2006/relationships/image" Target="../media/image8.png"/><Relationship Id="rId1" Type="http://schemas.openxmlformats.org/officeDocument/2006/relationships/tags" Target="../tags/tag27.xml"/><Relationship Id="rId6" Type="http://schemas.openxmlformats.org/officeDocument/2006/relationships/image" Target="../media/image166.png"/><Relationship Id="rId11" Type="http://schemas.openxmlformats.org/officeDocument/2006/relationships/image" Target="../media/image170.png"/><Relationship Id="rId5" Type="http://schemas.openxmlformats.org/officeDocument/2006/relationships/notesSlide" Target="../notesSlides/notesSlide32.xml"/><Relationship Id="rId15" Type="http://schemas.openxmlformats.org/officeDocument/2006/relationships/image" Target="../media/image172.png"/><Relationship Id="rId10" Type="http://schemas.openxmlformats.org/officeDocument/2006/relationships/image" Target="../media/image169.png"/><Relationship Id="rId4" Type="http://schemas.openxmlformats.org/officeDocument/2006/relationships/slideLayout" Target="../slideLayouts/slideLayout14.xml"/><Relationship Id="rId9" Type="http://schemas.openxmlformats.org/officeDocument/2006/relationships/image" Target="../media/image168.png"/><Relationship Id="rId14" Type="http://schemas.microsoft.com/office/2007/relationships/hdphoto" Target="../media/hdphoto3.wdp"/></Relationships>
</file>

<file path=ppt/slides/_rels/slide34.xml.rels><?xml version="1.0" encoding="UTF-8" standalone="yes"?>
<Relationships xmlns="http://schemas.openxmlformats.org/package/2006/relationships"><Relationship Id="rId8" Type="http://schemas.openxmlformats.org/officeDocument/2006/relationships/image" Target="../media/image142.png"/><Relationship Id="rId13" Type="http://schemas.openxmlformats.org/officeDocument/2006/relationships/image" Target="../media/image167.png"/><Relationship Id="rId18" Type="http://schemas.microsoft.com/office/2007/relationships/hdphoto" Target="../media/hdphoto3.wdp"/><Relationship Id="rId3" Type="http://schemas.openxmlformats.org/officeDocument/2006/relationships/audio" Target="../media/media33.m4a"/><Relationship Id="rId21" Type="http://schemas.openxmlformats.org/officeDocument/2006/relationships/image" Target="../media/image175.png"/><Relationship Id="rId7" Type="http://schemas.openxmlformats.org/officeDocument/2006/relationships/image" Target="../media/image173.png"/><Relationship Id="rId12" Type="http://schemas.openxmlformats.org/officeDocument/2006/relationships/image" Target="../media/image166.png"/><Relationship Id="rId17" Type="http://schemas.openxmlformats.org/officeDocument/2006/relationships/image" Target="../media/image31.png"/><Relationship Id="rId2" Type="http://schemas.microsoft.com/office/2007/relationships/media" Target="../media/media33.m4a"/><Relationship Id="rId16" Type="http://schemas.openxmlformats.org/officeDocument/2006/relationships/image" Target="../media/image169.png"/><Relationship Id="rId20" Type="http://schemas.microsoft.com/office/2007/relationships/hdphoto" Target="../media/hdphoto5.wdp"/><Relationship Id="rId1" Type="http://schemas.openxmlformats.org/officeDocument/2006/relationships/tags" Target="../tags/tag28.xml"/><Relationship Id="rId6" Type="http://schemas.openxmlformats.org/officeDocument/2006/relationships/image" Target="../media/image141.png"/><Relationship Id="rId11" Type="http://schemas.openxmlformats.org/officeDocument/2006/relationships/image" Target="../media/image174.png"/><Relationship Id="rId5" Type="http://schemas.openxmlformats.org/officeDocument/2006/relationships/notesSlide" Target="../notesSlides/notesSlide33.xml"/><Relationship Id="rId15" Type="http://schemas.openxmlformats.org/officeDocument/2006/relationships/image" Target="../media/image168.png"/><Relationship Id="rId23" Type="http://schemas.openxmlformats.org/officeDocument/2006/relationships/image" Target="../media/image8.png"/><Relationship Id="rId10" Type="http://schemas.openxmlformats.org/officeDocument/2006/relationships/image" Target="../media/image144.png"/><Relationship Id="rId19" Type="http://schemas.openxmlformats.org/officeDocument/2006/relationships/image" Target="../media/image33.png"/><Relationship Id="rId4" Type="http://schemas.openxmlformats.org/officeDocument/2006/relationships/slideLayout" Target="../slideLayouts/slideLayout14.xml"/><Relationship Id="rId9" Type="http://schemas.openxmlformats.org/officeDocument/2006/relationships/image" Target="../media/image143.png"/><Relationship Id="rId14" Type="http://schemas.openxmlformats.org/officeDocument/2006/relationships/image" Target="../media/image5.png"/><Relationship Id="rId22" Type="http://schemas.openxmlformats.org/officeDocument/2006/relationships/image" Target="../media/image4.png"/></Relationships>
</file>

<file path=ppt/slides/_rels/slide35.xml.rels><?xml version="1.0" encoding="UTF-8" standalone="yes"?>
<Relationships xmlns="http://schemas.openxmlformats.org/package/2006/relationships"><Relationship Id="rId8" Type="http://schemas.openxmlformats.org/officeDocument/2006/relationships/image" Target="../media/image142.png"/><Relationship Id="rId13" Type="http://schemas.openxmlformats.org/officeDocument/2006/relationships/image" Target="../media/image167.png"/><Relationship Id="rId18" Type="http://schemas.microsoft.com/office/2007/relationships/hdphoto" Target="../media/hdphoto3.wdp"/><Relationship Id="rId26" Type="http://schemas.openxmlformats.org/officeDocument/2006/relationships/image" Target="../media/image8.png"/><Relationship Id="rId3" Type="http://schemas.openxmlformats.org/officeDocument/2006/relationships/audio" Target="../media/media34.m4a"/><Relationship Id="rId21" Type="http://schemas.openxmlformats.org/officeDocument/2006/relationships/image" Target="../media/image176.png"/><Relationship Id="rId7" Type="http://schemas.openxmlformats.org/officeDocument/2006/relationships/image" Target="../media/image173.png"/><Relationship Id="rId12" Type="http://schemas.openxmlformats.org/officeDocument/2006/relationships/image" Target="../media/image166.png"/><Relationship Id="rId17" Type="http://schemas.openxmlformats.org/officeDocument/2006/relationships/image" Target="../media/image31.png"/><Relationship Id="rId25" Type="http://schemas.openxmlformats.org/officeDocument/2006/relationships/image" Target="../media/image170.png"/><Relationship Id="rId2" Type="http://schemas.microsoft.com/office/2007/relationships/media" Target="../media/media34.m4a"/><Relationship Id="rId16" Type="http://schemas.openxmlformats.org/officeDocument/2006/relationships/image" Target="../media/image169.png"/><Relationship Id="rId20" Type="http://schemas.microsoft.com/office/2007/relationships/hdphoto" Target="../media/hdphoto5.wdp"/><Relationship Id="rId1" Type="http://schemas.openxmlformats.org/officeDocument/2006/relationships/tags" Target="../tags/tag29.xml"/><Relationship Id="rId6" Type="http://schemas.openxmlformats.org/officeDocument/2006/relationships/image" Target="../media/image141.png"/><Relationship Id="rId11" Type="http://schemas.openxmlformats.org/officeDocument/2006/relationships/image" Target="../media/image174.png"/><Relationship Id="rId24" Type="http://schemas.openxmlformats.org/officeDocument/2006/relationships/image" Target="../media/image177.png"/><Relationship Id="rId5" Type="http://schemas.openxmlformats.org/officeDocument/2006/relationships/notesSlide" Target="../notesSlides/notesSlide34.xml"/><Relationship Id="rId15" Type="http://schemas.openxmlformats.org/officeDocument/2006/relationships/image" Target="../media/image168.png"/><Relationship Id="rId23" Type="http://schemas.openxmlformats.org/officeDocument/2006/relationships/image" Target="../media/image148.png"/><Relationship Id="rId10" Type="http://schemas.openxmlformats.org/officeDocument/2006/relationships/image" Target="../media/image144.png"/><Relationship Id="rId19" Type="http://schemas.openxmlformats.org/officeDocument/2006/relationships/image" Target="../media/image33.png"/><Relationship Id="rId4" Type="http://schemas.openxmlformats.org/officeDocument/2006/relationships/slideLayout" Target="../slideLayouts/slideLayout14.xml"/><Relationship Id="rId9" Type="http://schemas.openxmlformats.org/officeDocument/2006/relationships/image" Target="../media/image143.png"/><Relationship Id="rId14" Type="http://schemas.openxmlformats.org/officeDocument/2006/relationships/image" Target="../media/image5.png"/><Relationship Id="rId22" Type="http://schemas.openxmlformats.org/officeDocument/2006/relationships/image" Target="../media/image161.png"/></Relationships>
</file>

<file path=ppt/slides/_rels/slide36.xml.rels><?xml version="1.0" encoding="UTF-8" standalone="yes"?>
<Relationships xmlns="http://schemas.openxmlformats.org/package/2006/relationships"><Relationship Id="rId8" Type="http://schemas.openxmlformats.org/officeDocument/2006/relationships/image" Target="../media/image179.png"/><Relationship Id="rId13" Type="http://schemas.openxmlformats.org/officeDocument/2006/relationships/image" Target="../media/image177.png"/><Relationship Id="rId18" Type="http://schemas.openxmlformats.org/officeDocument/2006/relationships/image" Target="../media/image182.png"/><Relationship Id="rId3" Type="http://schemas.openxmlformats.org/officeDocument/2006/relationships/audio" Target="../media/media35.m4a"/><Relationship Id="rId21" Type="http://schemas.openxmlformats.org/officeDocument/2006/relationships/image" Target="../media/image8.png"/><Relationship Id="rId7" Type="http://schemas.openxmlformats.org/officeDocument/2006/relationships/image" Target="../media/image167.png"/><Relationship Id="rId12" Type="http://schemas.openxmlformats.org/officeDocument/2006/relationships/image" Target="../media/image148.png"/><Relationship Id="rId17" Type="http://schemas.openxmlformats.org/officeDocument/2006/relationships/image" Target="../media/image181.png"/><Relationship Id="rId2" Type="http://schemas.microsoft.com/office/2007/relationships/media" Target="../media/media35.m4a"/><Relationship Id="rId16" Type="http://schemas.microsoft.com/office/2007/relationships/hdphoto" Target="../media/hdphoto3.wdp"/><Relationship Id="rId20" Type="http://schemas.openxmlformats.org/officeDocument/2006/relationships/image" Target="../media/image184.png"/><Relationship Id="rId1" Type="http://schemas.openxmlformats.org/officeDocument/2006/relationships/tags" Target="../tags/tag30.xml"/><Relationship Id="rId6" Type="http://schemas.openxmlformats.org/officeDocument/2006/relationships/image" Target="../media/image178.png"/><Relationship Id="rId11" Type="http://schemas.microsoft.com/office/2007/relationships/hdphoto" Target="../media/hdphoto13.wdp"/><Relationship Id="rId5" Type="http://schemas.openxmlformats.org/officeDocument/2006/relationships/notesSlide" Target="../notesSlides/notesSlide35.xml"/><Relationship Id="rId15" Type="http://schemas.openxmlformats.org/officeDocument/2006/relationships/image" Target="../media/image31.png"/><Relationship Id="rId10" Type="http://schemas.openxmlformats.org/officeDocument/2006/relationships/image" Target="../media/image180.png"/><Relationship Id="rId19" Type="http://schemas.openxmlformats.org/officeDocument/2006/relationships/image" Target="../media/image183.png"/><Relationship Id="rId4" Type="http://schemas.openxmlformats.org/officeDocument/2006/relationships/slideLayout" Target="../slideLayouts/slideLayout14.xml"/><Relationship Id="rId9" Type="http://schemas.openxmlformats.org/officeDocument/2006/relationships/image" Target="../media/image5.png"/><Relationship Id="rId14" Type="http://schemas.openxmlformats.org/officeDocument/2006/relationships/image" Target="../media/image170.png"/></Relationships>
</file>

<file path=ppt/slides/_rels/slide37.xml.rels><?xml version="1.0" encoding="UTF-8" standalone="yes"?>
<Relationships xmlns="http://schemas.openxmlformats.org/package/2006/relationships"><Relationship Id="rId8" Type="http://schemas.openxmlformats.org/officeDocument/2006/relationships/image" Target="../media/image186.png"/><Relationship Id="rId13" Type="http://schemas.openxmlformats.org/officeDocument/2006/relationships/image" Target="../media/image167.png"/><Relationship Id="rId18" Type="http://schemas.openxmlformats.org/officeDocument/2006/relationships/image" Target="../media/image31.png"/><Relationship Id="rId3" Type="http://schemas.openxmlformats.org/officeDocument/2006/relationships/audio" Target="../media/media36.m4a"/><Relationship Id="rId21" Type="http://schemas.openxmlformats.org/officeDocument/2006/relationships/image" Target="../media/image193.png"/><Relationship Id="rId7" Type="http://schemas.microsoft.com/office/2007/relationships/hdphoto" Target="../media/hdphoto14.wdp"/><Relationship Id="rId12" Type="http://schemas.openxmlformats.org/officeDocument/2006/relationships/image" Target="../media/image178.png"/><Relationship Id="rId17" Type="http://schemas.openxmlformats.org/officeDocument/2006/relationships/image" Target="../media/image192.png"/><Relationship Id="rId25" Type="http://schemas.openxmlformats.org/officeDocument/2006/relationships/image" Target="../media/image8.png"/><Relationship Id="rId2" Type="http://schemas.microsoft.com/office/2007/relationships/media" Target="../media/media36.m4a"/><Relationship Id="rId16" Type="http://schemas.openxmlformats.org/officeDocument/2006/relationships/image" Target="../media/image191.png"/><Relationship Id="rId20" Type="http://schemas.openxmlformats.org/officeDocument/2006/relationships/image" Target="../media/image179.png"/><Relationship Id="rId1" Type="http://schemas.openxmlformats.org/officeDocument/2006/relationships/tags" Target="../tags/tag31.xml"/><Relationship Id="rId6" Type="http://schemas.openxmlformats.org/officeDocument/2006/relationships/image" Target="../media/image185.png"/><Relationship Id="rId11" Type="http://schemas.openxmlformats.org/officeDocument/2006/relationships/image" Target="../media/image189.png"/><Relationship Id="rId24" Type="http://schemas.openxmlformats.org/officeDocument/2006/relationships/image" Target="../media/image194.png"/><Relationship Id="rId5" Type="http://schemas.openxmlformats.org/officeDocument/2006/relationships/notesSlide" Target="../notesSlides/notesSlide36.xml"/><Relationship Id="rId15" Type="http://schemas.openxmlformats.org/officeDocument/2006/relationships/image" Target="../media/image190.png"/><Relationship Id="rId23" Type="http://schemas.microsoft.com/office/2007/relationships/hdphoto" Target="../media/hdphoto12.wdp"/><Relationship Id="rId10" Type="http://schemas.openxmlformats.org/officeDocument/2006/relationships/image" Target="../media/image188.png"/><Relationship Id="rId19" Type="http://schemas.microsoft.com/office/2007/relationships/hdphoto" Target="../media/hdphoto3.wdp"/><Relationship Id="rId4" Type="http://schemas.openxmlformats.org/officeDocument/2006/relationships/slideLayout" Target="../slideLayouts/slideLayout14.xml"/><Relationship Id="rId9" Type="http://schemas.openxmlformats.org/officeDocument/2006/relationships/image" Target="../media/image187.png"/><Relationship Id="rId14" Type="http://schemas.openxmlformats.org/officeDocument/2006/relationships/image" Target="../media/image5.png"/><Relationship Id="rId22" Type="http://schemas.openxmlformats.org/officeDocument/2006/relationships/image" Target="../media/image102.png"/></Relationships>
</file>

<file path=ppt/slides/_rels/slide38.xml.rels><?xml version="1.0" encoding="UTF-8" standalone="yes"?>
<Relationships xmlns="http://schemas.openxmlformats.org/package/2006/relationships"><Relationship Id="rId13" Type="http://schemas.openxmlformats.org/officeDocument/2006/relationships/image" Target="../media/image166.png"/><Relationship Id="rId18" Type="http://schemas.openxmlformats.org/officeDocument/2006/relationships/image" Target="../media/image170.png"/><Relationship Id="rId26" Type="http://schemas.openxmlformats.org/officeDocument/2006/relationships/image" Target="../media/image101.png"/><Relationship Id="rId3" Type="http://schemas.openxmlformats.org/officeDocument/2006/relationships/audio" Target="../media/media37.m4a"/><Relationship Id="rId21" Type="http://schemas.openxmlformats.org/officeDocument/2006/relationships/image" Target="../media/image199.png"/><Relationship Id="rId34" Type="http://schemas.openxmlformats.org/officeDocument/2006/relationships/image" Target="../media/image200.png"/><Relationship Id="rId7" Type="http://schemas.openxmlformats.org/officeDocument/2006/relationships/image" Target="../media/image195.png"/><Relationship Id="rId12" Type="http://schemas.openxmlformats.org/officeDocument/2006/relationships/image" Target="../media/image198.png"/><Relationship Id="rId17" Type="http://schemas.openxmlformats.org/officeDocument/2006/relationships/image" Target="../media/image177.png"/><Relationship Id="rId25" Type="http://schemas.openxmlformats.org/officeDocument/2006/relationships/image" Target="../media/image100.png"/><Relationship Id="rId33" Type="http://schemas.microsoft.com/office/2007/relationships/hdphoto" Target="../media/hdphoto5.wdp"/><Relationship Id="rId2" Type="http://schemas.microsoft.com/office/2007/relationships/media" Target="../media/media37.m4a"/><Relationship Id="rId16" Type="http://schemas.openxmlformats.org/officeDocument/2006/relationships/image" Target="../media/image148.png"/><Relationship Id="rId20" Type="http://schemas.openxmlformats.org/officeDocument/2006/relationships/image" Target="../media/image143.png"/><Relationship Id="rId29" Type="http://schemas.openxmlformats.org/officeDocument/2006/relationships/image" Target="../media/image103.png"/><Relationship Id="rId1" Type="http://schemas.openxmlformats.org/officeDocument/2006/relationships/tags" Target="../tags/tag32.xml"/><Relationship Id="rId6" Type="http://schemas.openxmlformats.org/officeDocument/2006/relationships/image" Target="../media/image131.jpeg"/><Relationship Id="rId11" Type="http://schemas.openxmlformats.org/officeDocument/2006/relationships/image" Target="../media/image197.png"/><Relationship Id="rId24" Type="http://schemas.openxmlformats.org/officeDocument/2006/relationships/image" Target="../media/image99.png"/><Relationship Id="rId32" Type="http://schemas.openxmlformats.org/officeDocument/2006/relationships/image" Target="../media/image33.png"/><Relationship Id="rId5" Type="http://schemas.openxmlformats.org/officeDocument/2006/relationships/notesSlide" Target="../notesSlides/notesSlide37.xml"/><Relationship Id="rId15" Type="http://schemas.openxmlformats.org/officeDocument/2006/relationships/image" Target="../media/image5.png"/><Relationship Id="rId23" Type="http://schemas.openxmlformats.org/officeDocument/2006/relationships/image" Target="../media/image98.png"/><Relationship Id="rId28" Type="http://schemas.microsoft.com/office/2007/relationships/hdphoto" Target="../media/hdphoto12.wdp"/><Relationship Id="rId10" Type="http://schemas.openxmlformats.org/officeDocument/2006/relationships/image" Target="../media/image169.png"/><Relationship Id="rId19" Type="http://schemas.openxmlformats.org/officeDocument/2006/relationships/image" Target="../media/image142.png"/><Relationship Id="rId31" Type="http://schemas.microsoft.com/office/2007/relationships/hdphoto" Target="../media/hdphoto3.wdp"/><Relationship Id="rId4" Type="http://schemas.openxmlformats.org/officeDocument/2006/relationships/slideLayout" Target="../slideLayouts/slideLayout14.xml"/><Relationship Id="rId9" Type="http://schemas.openxmlformats.org/officeDocument/2006/relationships/image" Target="../media/image168.png"/><Relationship Id="rId14" Type="http://schemas.openxmlformats.org/officeDocument/2006/relationships/image" Target="../media/image167.png"/><Relationship Id="rId22" Type="http://schemas.openxmlformats.org/officeDocument/2006/relationships/image" Target="../media/image97.png"/><Relationship Id="rId27" Type="http://schemas.openxmlformats.org/officeDocument/2006/relationships/image" Target="../media/image102.png"/><Relationship Id="rId30" Type="http://schemas.openxmlformats.org/officeDocument/2006/relationships/image" Target="../media/image31.png"/><Relationship Id="rId35" Type="http://schemas.openxmlformats.org/officeDocument/2006/relationships/image" Target="../media/image8.png"/><Relationship Id="rId8" Type="http://schemas.openxmlformats.org/officeDocument/2006/relationships/image" Target="../media/image196.png"/></Relationships>
</file>

<file path=ppt/slides/_rels/slide39.xml.rels><?xml version="1.0" encoding="UTF-8" standalone="yes"?>
<Relationships xmlns="http://schemas.openxmlformats.org/package/2006/relationships"><Relationship Id="rId8" Type="http://schemas.openxmlformats.org/officeDocument/2006/relationships/image" Target="../media/image203.png"/><Relationship Id="rId13" Type="http://schemas.microsoft.com/office/2007/relationships/hdphoto" Target="../media/hdphoto3.wdp"/><Relationship Id="rId3" Type="http://schemas.openxmlformats.org/officeDocument/2006/relationships/audio" Target="../media/media38.m4a"/><Relationship Id="rId7" Type="http://schemas.openxmlformats.org/officeDocument/2006/relationships/image" Target="../media/image202.png"/><Relationship Id="rId12" Type="http://schemas.openxmlformats.org/officeDocument/2006/relationships/image" Target="../media/image31.png"/><Relationship Id="rId2" Type="http://schemas.microsoft.com/office/2007/relationships/media" Target="../media/media38.m4a"/><Relationship Id="rId1" Type="http://schemas.openxmlformats.org/officeDocument/2006/relationships/tags" Target="../tags/tag33.xml"/><Relationship Id="rId6" Type="http://schemas.openxmlformats.org/officeDocument/2006/relationships/image" Target="../media/image201.png"/><Relationship Id="rId11" Type="http://schemas.microsoft.com/office/2007/relationships/hdphoto" Target="../media/hdphoto6.wdp"/><Relationship Id="rId5" Type="http://schemas.openxmlformats.org/officeDocument/2006/relationships/notesSlide" Target="../notesSlides/notesSlide38.xml"/><Relationship Id="rId10" Type="http://schemas.openxmlformats.org/officeDocument/2006/relationships/image" Target="../media/image34.png"/><Relationship Id="rId4" Type="http://schemas.openxmlformats.org/officeDocument/2006/relationships/slideLayout" Target="../slideLayouts/slideLayout14.xml"/><Relationship Id="rId9" Type="http://schemas.openxmlformats.org/officeDocument/2006/relationships/image" Target="../media/image204.png"/><Relationship Id="rId14" Type="http://schemas.openxmlformats.org/officeDocument/2006/relationships/image" Target="../media/image8.png"/></Relationships>
</file>

<file path=ppt/slides/_rels/slide40.xml.rels><?xml version="1.0" encoding="UTF-8" standalone="yes"?>
<Relationships xmlns="http://schemas.openxmlformats.org/package/2006/relationships"><Relationship Id="rId8" Type="http://schemas.openxmlformats.org/officeDocument/2006/relationships/image" Target="../media/image207.png"/><Relationship Id="rId13" Type="http://schemas.microsoft.com/office/2007/relationships/hdphoto" Target="../media/hdphoto15.wdp"/><Relationship Id="rId3" Type="http://schemas.openxmlformats.org/officeDocument/2006/relationships/audio" Target="../media/media39.m4a"/><Relationship Id="rId7" Type="http://schemas.openxmlformats.org/officeDocument/2006/relationships/image" Target="../media/image206.png"/><Relationship Id="rId12" Type="http://schemas.openxmlformats.org/officeDocument/2006/relationships/image" Target="../media/image209.png"/><Relationship Id="rId2" Type="http://schemas.microsoft.com/office/2007/relationships/media" Target="../media/media39.m4a"/><Relationship Id="rId16" Type="http://schemas.openxmlformats.org/officeDocument/2006/relationships/image" Target="../media/image8.png"/><Relationship Id="rId1" Type="http://schemas.openxmlformats.org/officeDocument/2006/relationships/tags" Target="../tags/tag34.xml"/><Relationship Id="rId6" Type="http://schemas.openxmlformats.org/officeDocument/2006/relationships/image" Target="../media/image205.png"/><Relationship Id="rId11" Type="http://schemas.microsoft.com/office/2007/relationships/hdphoto" Target="../media/hdphoto3.wdp"/><Relationship Id="rId5" Type="http://schemas.openxmlformats.org/officeDocument/2006/relationships/notesSlide" Target="../notesSlides/notesSlide39.xml"/><Relationship Id="rId15" Type="http://schemas.microsoft.com/office/2007/relationships/hdphoto" Target="../media/hdphoto8.wdp"/><Relationship Id="rId10" Type="http://schemas.openxmlformats.org/officeDocument/2006/relationships/image" Target="../media/image31.png"/><Relationship Id="rId4" Type="http://schemas.openxmlformats.org/officeDocument/2006/relationships/slideLayout" Target="../slideLayouts/slideLayout14.xml"/><Relationship Id="rId9" Type="http://schemas.openxmlformats.org/officeDocument/2006/relationships/image" Target="../media/image208.png"/><Relationship Id="rId14" Type="http://schemas.openxmlformats.org/officeDocument/2006/relationships/image" Target="../media/image36.png"/></Relationships>
</file>

<file path=ppt/slides/_rels/slide41.xml.rels><?xml version="1.0" encoding="UTF-8" standalone="yes"?>
<Relationships xmlns="http://schemas.openxmlformats.org/package/2006/relationships"><Relationship Id="rId8" Type="http://schemas.openxmlformats.org/officeDocument/2006/relationships/image" Target="../media/image211.png"/><Relationship Id="rId13" Type="http://schemas.microsoft.com/office/2007/relationships/hdphoto" Target="../media/hdphoto6.wdp"/><Relationship Id="rId18" Type="http://schemas.openxmlformats.org/officeDocument/2006/relationships/image" Target="../media/image31.png"/><Relationship Id="rId26" Type="http://schemas.openxmlformats.org/officeDocument/2006/relationships/image" Target="../media/image8.png"/><Relationship Id="rId3" Type="http://schemas.openxmlformats.org/officeDocument/2006/relationships/audio" Target="../media/media40.m4a"/><Relationship Id="rId21" Type="http://schemas.openxmlformats.org/officeDocument/2006/relationships/image" Target="../media/image33.png"/><Relationship Id="rId7" Type="http://schemas.openxmlformats.org/officeDocument/2006/relationships/image" Target="../media/image205.png"/><Relationship Id="rId12" Type="http://schemas.openxmlformats.org/officeDocument/2006/relationships/image" Target="../media/image34.png"/><Relationship Id="rId17" Type="http://schemas.microsoft.com/office/2007/relationships/hdphoto" Target="../media/hdphoto15.wdp"/><Relationship Id="rId25" Type="http://schemas.openxmlformats.org/officeDocument/2006/relationships/image" Target="../media/image161.png"/><Relationship Id="rId2" Type="http://schemas.microsoft.com/office/2007/relationships/media" Target="../media/media40.m4a"/><Relationship Id="rId16" Type="http://schemas.openxmlformats.org/officeDocument/2006/relationships/image" Target="../media/image209.png"/><Relationship Id="rId20" Type="http://schemas.openxmlformats.org/officeDocument/2006/relationships/image" Target="../media/image5.png"/><Relationship Id="rId1" Type="http://schemas.openxmlformats.org/officeDocument/2006/relationships/tags" Target="../tags/tag35.xml"/><Relationship Id="rId6" Type="http://schemas.openxmlformats.org/officeDocument/2006/relationships/image" Target="../media/image210.png"/><Relationship Id="rId11" Type="http://schemas.openxmlformats.org/officeDocument/2006/relationships/image" Target="../media/image213.png"/><Relationship Id="rId24" Type="http://schemas.openxmlformats.org/officeDocument/2006/relationships/image" Target="../media/image176.png"/><Relationship Id="rId5" Type="http://schemas.openxmlformats.org/officeDocument/2006/relationships/notesSlide" Target="../notesSlides/notesSlide40.xml"/><Relationship Id="rId15" Type="http://schemas.openxmlformats.org/officeDocument/2006/relationships/image" Target="../media/image215.png"/><Relationship Id="rId23" Type="http://schemas.openxmlformats.org/officeDocument/2006/relationships/image" Target="../media/image206.png"/><Relationship Id="rId10" Type="http://schemas.openxmlformats.org/officeDocument/2006/relationships/image" Target="../media/image212.png"/><Relationship Id="rId19" Type="http://schemas.microsoft.com/office/2007/relationships/hdphoto" Target="../media/hdphoto3.wdp"/><Relationship Id="rId4" Type="http://schemas.openxmlformats.org/officeDocument/2006/relationships/slideLayout" Target="../slideLayouts/slideLayout14.xml"/><Relationship Id="rId9" Type="http://schemas.openxmlformats.org/officeDocument/2006/relationships/image" Target="../media/image142.png"/><Relationship Id="rId14" Type="http://schemas.openxmlformats.org/officeDocument/2006/relationships/image" Target="../media/image214.png"/><Relationship Id="rId22" Type="http://schemas.microsoft.com/office/2007/relationships/hdphoto" Target="../media/hdphoto5.wdp"/></Relationships>
</file>

<file path=ppt/slides/_rels/slide42.xml.rels><?xml version="1.0" encoding="UTF-8" standalone="yes"?>
<Relationships xmlns="http://schemas.openxmlformats.org/package/2006/relationships"><Relationship Id="rId8" Type="http://schemas.openxmlformats.org/officeDocument/2006/relationships/image" Target="../media/image31.png"/><Relationship Id="rId13" Type="http://schemas.microsoft.com/office/2007/relationships/hdphoto" Target="../media/hdphoto4.wdp"/><Relationship Id="rId3" Type="http://schemas.openxmlformats.org/officeDocument/2006/relationships/audio" Target="../media/media41.m4a"/><Relationship Id="rId7" Type="http://schemas.openxmlformats.org/officeDocument/2006/relationships/image" Target="../media/image69.png"/><Relationship Id="rId12" Type="http://schemas.openxmlformats.org/officeDocument/2006/relationships/image" Target="../media/image32.png"/><Relationship Id="rId17" Type="http://schemas.openxmlformats.org/officeDocument/2006/relationships/image" Target="../media/image8.png"/><Relationship Id="rId2" Type="http://schemas.microsoft.com/office/2007/relationships/media" Target="../media/media41.m4a"/><Relationship Id="rId16" Type="http://schemas.openxmlformats.org/officeDocument/2006/relationships/image" Target="../media/image161.png"/><Relationship Id="rId1" Type="http://schemas.openxmlformats.org/officeDocument/2006/relationships/tags" Target="../tags/tag36.xml"/><Relationship Id="rId6" Type="http://schemas.openxmlformats.org/officeDocument/2006/relationships/image" Target="../media/image216.png"/><Relationship Id="rId11" Type="http://schemas.microsoft.com/office/2007/relationships/hdphoto" Target="../media/hdphoto8.wdp"/><Relationship Id="rId5" Type="http://schemas.openxmlformats.org/officeDocument/2006/relationships/notesSlide" Target="../notesSlides/notesSlide41.xml"/><Relationship Id="rId15" Type="http://schemas.microsoft.com/office/2007/relationships/hdphoto" Target="../media/hdphoto5.wdp"/><Relationship Id="rId10" Type="http://schemas.openxmlformats.org/officeDocument/2006/relationships/image" Target="../media/image36.png"/><Relationship Id="rId4" Type="http://schemas.openxmlformats.org/officeDocument/2006/relationships/slideLayout" Target="../slideLayouts/slideLayout14.xml"/><Relationship Id="rId9" Type="http://schemas.microsoft.com/office/2007/relationships/hdphoto" Target="../media/hdphoto3.wdp"/><Relationship Id="rId14" Type="http://schemas.openxmlformats.org/officeDocument/2006/relationships/image" Target="../media/image33.png"/></Relationships>
</file>

<file path=ppt/slides/_rels/slide43.xml.rels><?xml version="1.0" encoding="UTF-8" standalone="yes"?>
<Relationships xmlns="http://schemas.openxmlformats.org/package/2006/relationships"><Relationship Id="rId13" Type="http://schemas.openxmlformats.org/officeDocument/2006/relationships/image" Target="../media/image174.png"/><Relationship Id="rId18" Type="http://schemas.openxmlformats.org/officeDocument/2006/relationships/image" Target="../media/image170.png"/><Relationship Id="rId26" Type="http://schemas.openxmlformats.org/officeDocument/2006/relationships/image" Target="../media/image31.png"/><Relationship Id="rId3" Type="http://schemas.openxmlformats.org/officeDocument/2006/relationships/audio" Target="../media/media42.m4a"/><Relationship Id="rId21" Type="http://schemas.openxmlformats.org/officeDocument/2006/relationships/image" Target="../media/image219.png"/><Relationship Id="rId34" Type="http://schemas.openxmlformats.org/officeDocument/2006/relationships/image" Target="../media/image223.png"/><Relationship Id="rId7" Type="http://schemas.openxmlformats.org/officeDocument/2006/relationships/image" Target="../media/image169.png"/><Relationship Id="rId12" Type="http://schemas.openxmlformats.org/officeDocument/2006/relationships/image" Target="../media/image144.png"/><Relationship Id="rId17" Type="http://schemas.openxmlformats.org/officeDocument/2006/relationships/image" Target="../media/image177.png"/><Relationship Id="rId25" Type="http://schemas.openxmlformats.org/officeDocument/2006/relationships/image" Target="../media/image221.png"/><Relationship Id="rId33" Type="http://schemas.openxmlformats.org/officeDocument/2006/relationships/image" Target="../media/image161.png"/><Relationship Id="rId2" Type="http://schemas.microsoft.com/office/2007/relationships/media" Target="../media/media42.m4a"/><Relationship Id="rId16" Type="http://schemas.openxmlformats.org/officeDocument/2006/relationships/image" Target="../media/image5.png"/><Relationship Id="rId20" Type="http://schemas.openxmlformats.org/officeDocument/2006/relationships/image" Target="../media/image218.png"/><Relationship Id="rId29" Type="http://schemas.microsoft.com/office/2007/relationships/hdphoto" Target="../media/hdphoto5.wdp"/><Relationship Id="rId1" Type="http://schemas.openxmlformats.org/officeDocument/2006/relationships/tags" Target="../tags/tag37.xml"/><Relationship Id="rId6" Type="http://schemas.openxmlformats.org/officeDocument/2006/relationships/image" Target="../media/image168.png"/><Relationship Id="rId11" Type="http://schemas.openxmlformats.org/officeDocument/2006/relationships/image" Target="../media/image143.png"/><Relationship Id="rId24" Type="http://schemas.openxmlformats.org/officeDocument/2006/relationships/image" Target="../media/image220.png"/><Relationship Id="rId32" Type="http://schemas.openxmlformats.org/officeDocument/2006/relationships/image" Target="../media/image222.png"/><Relationship Id="rId5" Type="http://schemas.openxmlformats.org/officeDocument/2006/relationships/notesSlide" Target="../notesSlides/notesSlide42.xml"/><Relationship Id="rId15" Type="http://schemas.openxmlformats.org/officeDocument/2006/relationships/image" Target="../media/image167.png"/><Relationship Id="rId23" Type="http://schemas.microsoft.com/office/2007/relationships/hdphoto" Target="../media/hdphoto15.wdp"/><Relationship Id="rId28" Type="http://schemas.openxmlformats.org/officeDocument/2006/relationships/image" Target="../media/image33.png"/><Relationship Id="rId10" Type="http://schemas.openxmlformats.org/officeDocument/2006/relationships/image" Target="../media/image142.png"/><Relationship Id="rId19" Type="http://schemas.openxmlformats.org/officeDocument/2006/relationships/image" Target="../media/image217.png"/><Relationship Id="rId31" Type="http://schemas.microsoft.com/office/2007/relationships/hdphoto" Target="../media/hdphoto6.wdp"/><Relationship Id="rId4" Type="http://schemas.openxmlformats.org/officeDocument/2006/relationships/slideLayout" Target="../slideLayouts/slideLayout14.xml"/><Relationship Id="rId9" Type="http://schemas.openxmlformats.org/officeDocument/2006/relationships/image" Target="../media/image173.png"/><Relationship Id="rId14" Type="http://schemas.openxmlformats.org/officeDocument/2006/relationships/image" Target="../media/image166.png"/><Relationship Id="rId22" Type="http://schemas.openxmlformats.org/officeDocument/2006/relationships/image" Target="../media/image209.png"/><Relationship Id="rId27" Type="http://schemas.microsoft.com/office/2007/relationships/hdphoto" Target="../media/hdphoto3.wdp"/><Relationship Id="rId30" Type="http://schemas.openxmlformats.org/officeDocument/2006/relationships/image" Target="../media/image34.png"/><Relationship Id="rId35" Type="http://schemas.openxmlformats.org/officeDocument/2006/relationships/image" Target="../media/image8.png"/><Relationship Id="rId8" Type="http://schemas.openxmlformats.org/officeDocument/2006/relationships/image" Target="../media/image141.png"/></Relationships>
</file>

<file path=ppt/slides/_rels/slide44.xml.rels><?xml version="1.0" encoding="UTF-8" standalone="yes"?>
<Relationships xmlns="http://schemas.openxmlformats.org/package/2006/relationships"><Relationship Id="rId8" Type="http://schemas.openxmlformats.org/officeDocument/2006/relationships/image" Target="../media/image226.png"/><Relationship Id="rId13" Type="http://schemas.microsoft.com/office/2007/relationships/hdphoto" Target="../media/hdphoto3.wdp"/><Relationship Id="rId18" Type="http://schemas.openxmlformats.org/officeDocument/2006/relationships/image" Target="../media/image167.png"/><Relationship Id="rId3" Type="http://schemas.openxmlformats.org/officeDocument/2006/relationships/audio" Target="../media/media43.m4a"/><Relationship Id="rId7" Type="http://schemas.openxmlformats.org/officeDocument/2006/relationships/image" Target="../media/image225.png"/><Relationship Id="rId12" Type="http://schemas.openxmlformats.org/officeDocument/2006/relationships/image" Target="../media/image31.png"/><Relationship Id="rId17" Type="http://schemas.openxmlformats.org/officeDocument/2006/relationships/image" Target="../media/image178.png"/><Relationship Id="rId2" Type="http://schemas.microsoft.com/office/2007/relationships/media" Target="../media/media43.m4a"/><Relationship Id="rId16" Type="http://schemas.openxmlformats.org/officeDocument/2006/relationships/image" Target="../media/image170.png"/><Relationship Id="rId20" Type="http://schemas.openxmlformats.org/officeDocument/2006/relationships/image" Target="../media/image8.png"/><Relationship Id="rId1" Type="http://schemas.openxmlformats.org/officeDocument/2006/relationships/tags" Target="../tags/tag38.xml"/><Relationship Id="rId6" Type="http://schemas.openxmlformats.org/officeDocument/2006/relationships/image" Target="../media/image224.png"/><Relationship Id="rId11" Type="http://schemas.openxmlformats.org/officeDocument/2006/relationships/image" Target="../media/image169.png"/><Relationship Id="rId5" Type="http://schemas.openxmlformats.org/officeDocument/2006/relationships/notesSlide" Target="../notesSlides/notesSlide43.xml"/><Relationship Id="rId15" Type="http://schemas.openxmlformats.org/officeDocument/2006/relationships/image" Target="../media/image177.png"/><Relationship Id="rId10" Type="http://schemas.openxmlformats.org/officeDocument/2006/relationships/image" Target="../media/image168.png"/><Relationship Id="rId19" Type="http://schemas.openxmlformats.org/officeDocument/2006/relationships/image" Target="../media/image5.png"/><Relationship Id="rId4" Type="http://schemas.openxmlformats.org/officeDocument/2006/relationships/slideLayout" Target="../slideLayouts/slideLayout14.xml"/><Relationship Id="rId9" Type="http://schemas.openxmlformats.org/officeDocument/2006/relationships/image" Target="../media/image227.png"/><Relationship Id="rId14" Type="http://schemas.openxmlformats.org/officeDocument/2006/relationships/image" Target="../media/image148.png"/></Relationships>
</file>

<file path=ppt/slides/_rels/slide45.xml.rels><?xml version="1.0" encoding="UTF-8" standalone="yes"?>
<Relationships xmlns="http://schemas.openxmlformats.org/package/2006/relationships"><Relationship Id="rId8" Type="http://schemas.microsoft.com/office/2007/relationships/hdphoto" Target="../media/hdphoto15.wdp"/><Relationship Id="rId13" Type="http://schemas.openxmlformats.org/officeDocument/2006/relationships/image" Target="../media/image36.png"/><Relationship Id="rId3" Type="http://schemas.openxmlformats.org/officeDocument/2006/relationships/audio" Target="../media/media44.m4a"/><Relationship Id="rId7" Type="http://schemas.openxmlformats.org/officeDocument/2006/relationships/image" Target="../media/image209.png"/><Relationship Id="rId12" Type="http://schemas.microsoft.com/office/2007/relationships/hdphoto" Target="../media/hdphoto3.wdp"/><Relationship Id="rId2" Type="http://schemas.microsoft.com/office/2007/relationships/media" Target="../media/media44.m4a"/><Relationship Id="rId1" Type="http://schemas.openxmlformats.org/officeDocument/2006/relationships/tags" Target="../tags/tag39.xml"/><Relationship Id="rId6" Type="http://schemas.openxmlformats.org/officeDocument/2006/relationships/image" Target="../media/image228.png"/><Relationship Id="rId11" Type="http://schemas.openxmlformats.org/officeDocument/2006/relationships/image" Target="../media/image31.png"/><Relationship Id="rId5" Type="http://schemas.openxmlformats.org/officeDocument/2006/relationships/notesSlide" Target="../notesSlides/notesSlide44.xml"/><Relationship Id="rId15" Type="http://schemas.openxmlformats.org/officeDocument/2006/relationships/image" Target="../media/image8.png"/><Relationship Id="rId10" Type="http://schemas.openxmlformats.org/officeDocument/2006/relationships/image" Target="../media/image218.png"/><Relationship Id="rId4" Type="http://schemas.openxmlformats.org/officeDocument/2006/relationships/slideLayout" Target="../slideLayouts/slideLayout14.xml"/><Relationship Id="rId9" Type="http://schemas.openxmlformats.org/officeDocument/2006/relationships/image" Target="../media/image229.png"/><Relationship Id="rId14" Type="http://schemas.microsoft.com/office/2007/relationships/hdphoto" Target="../media/hdphoto8.wdp"/></Relationships>
</file>

<file path=ppt/slides/_rels/slide46.xml.rels><?xml version="1.0" encoding="UTF-8" standalone="yes"?>
<Relationships xmlns="http://schemas.openxmlformats.org/package/2006/relationships"><Relationship Id="rId8" Type="http://schemas.openxmlformats.org/officeDocument/2006/relationships/image" Target="../media/image231.png"/><Relationship Id="rId13" Type="http://schemas.openxmlformats.org/officeDocument/2006/relationships/image" Target="../media/image234.png"/><Relationship Id="rId3" Type="http://schemas.openxmlformats.org/officeDocument/2006/relationships/audio" Target="../media/media45.m4a"/><Relationship Id="rId7" Type="http://schemas.openxmlformats.org/officeDocument/2006/relationships/image" Target="../media/image230.png"/><Relationship Id="rId12" Type="http://schemas.openxmlformats.org/officeDocument/2006/relationships/image" Target="../media/image233.png"/><Relationship Id="rId2" Type="http://schemas.microsoft.com/office/2007/relationships/media" Target="../media/media45.m4a"/><Relationship Id="rId1" Type="http://schemas.openxmlformats.org/officeDocument/2006/relationships/tags" Target="../tags/tag40.xml"/><Relationship Id="rId6" Type="http://schemas.openxmlformats.org/officeDocument/2006/relationships/image" Target="../media/image6.jpeg"/><Relationship Id="rId11" Type="http://schemas.openxmlformats.org/officeDocument/2006/relationships/image" Target="../media/image232.png"/><Relationship Id="rId5" Type="http://schemas.openxmlformats.org/officeDocument/2006/relationships/notesSlide" Target="../notesSlides/notesSlide45.xml"/><Relationship Id="rId10" Type="http://schemas.microsoft.com/office/2007/relationships/hdphoto" Target="../media/hdphoto3.wdp"/><Relationship Id="rId4" Type="http://schemas.openxmlformats.org/officeDocument/2006/relationships/slideLayout" Target="../slideLayouts/slideLayout7.xml"/><Relationship Id="rId9" Type="http://schemas.openxmlformats.org/officeDocument/2006/relationships/image" Target="../media/image31.png"/><Relationship Id="rId14" Type="http://schemas.openxmlformats.org/officeDocument/2006/relationships/image" Target="../media/image8.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46.m4a"/><Relationship Id="rId1" Type="http://schemas.microsoft.com/office/2007/relationships/media" Target="../media/media46.m4a"/><Relationship Id="rId6" Type="http://schemas.openxmlformats.org/officeDocument/2006/relationships/image" Target="../media/image235.png"/><Relationship Id="rId5" Type="http://schemas.openxmlformats.org/officeDocument/2006/relationships/image" Target="../media/image6.jpeg"/><Relationship Id="rId4" Type="http://schemas.openxmlformats.org/officeDocument/2006/relationships/notesSlide" Target="../notesSlides/notesSlide46.xml"/></Relationships>
</file>

<file path=ppt/slides/_rels/slide4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audio" Target="../media/media47.m4a"/><Relationship Id="rId7" Type="http://schemas.openxmlformats.org/officeDocument/2006/relationships/chart" Target="../charts/chart4.xml"/><Relationship Id="rId2" Type="http://schemas.microsoft.com/office/2007/relationships/media" Target="../media/media47.m4a"/><Relationship Id="rId1" Type="http://schemas.openxmlformats.org/officeDocument/2006/relationships/tags" Target="../tags/tag41.xml"/><Relationship Id="rId6" Type="http://schemas.openxmlformats.org/officeDocument/2006/relationships/image" Target="../media/image6.jpeg"/><Relationship Id="rId5" Type="http://schemas.openxmlformats.org/officeDocument/2006/relationships/notesSlide" Target="../notesSlides/notesSlide47.xml"/><Relationship Id="rId4"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audio" Target="../media/media48.m4a"/><Relationship Id="rId7" Type="http://schemas.openxmlformats.org/officeDocument/2006/relationships/image" Target="../media/image8.png"/><Relationship Id="rId2" Type="http://schemas.microsoft.com/office/2007/relationships/media" Target="../media/media48.m4a"/><Relationship Id="rId1" Type="http://schemas.openxmlformats.org/officeDocument/2006/relationships/tags" Target="../tags/tag42.xml"/><Relationship Id="rId6" Type="http://schemas.openxmlformats.org/officeDocument/2006/relationships/image" Target="../media/image6.jpeg"/><Relationship Id="rId5" Type="http://schemas.openxmlformats.org/officeDocument/2006/relationships/notesSlide" Target="../notesSlides/notesSlide48.xml"/><Relationship Id="rId4"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8" Type="http://schemas.openxmlformats.org/officeDocument/2006/relationships/chart" Target="../charts/chart6.xml"/><Relationship Id="rId3" Type="http://schemas.openxmlformats.org/officeDocument/2006/relationships/audio" Target="../media/media49.m4a"/><Relationship Id="rId7" Type="http://schemas.openxmlformats.org/officeDocument/2006/relationships/chart" Target="../charts/chart5.xml"/><Relationship Id="rId12" Type="http://schemas.openxmlformats.org/officeDocument/2006/relationships/image" Target="../media/image8.png"/><Relationship Id="rId2" Type="http://schemas.microsoft.com/office/2007/relationships/media" Target="../media/media49.m4a"/><Relationship Id="rId1" Type="http://schemas.openxmlformats.org/officeDocument/2006/relationships/tags" Target="../tags/tag43.xml"/><Relationship Id="rId6" Type="http://schemas.openxmlformats.org/officeDocument/2006/relationships/image" Target="../media/image6.jpeg"/><Relationship Id="rId11" Type="http://schemas.openxmlformats.org/officeDocument/2006/relationships/image" Target="../media/image4.png"/><Relationship Id="rId5" Type="http://schemas.openxmlformats.org/officeDocument/2006/relationships/notesSlide" Target="../notesSlides/notesSlide49.xml"/><Relationship Id="rId10" Type="http://schemas.openxmlformats.org/officeDocument/2006/relationships/image" Target="../media/image48.png"/><Relationship Id="rId4" Type="http://schemas.openxmlformats.org/officeDocument/2006/relationships/slideLayout" Target="../slideLayouts/slideLayout7.xml"/><Relationship Id="rId9" Type="http://schemas.openxmlformats.org/officeDocument/2006/relationships/image" Target="../media/image236.png"/></Relationships>
</file>

<file path=ppt/slides/_rels/slide51.xml.rels><?xml version="1.0" encoding="UTF-8" standalone="yes"?>
<Relationships xmlns="http://schemas.openxmlformats.org/package/2006/relationships"><Relationship Id="rId8" Type="http://schemas.openxmlformats.org/officeDocument/2006/relationships/image" Target="../media/image238.png"/><Relationship Id="rId13" Type="http://schemas.openxmlformats.org/officeDocument/2006/relationships/image" Target="../media/image33.png"/><Relationship Id="rId18" Type="http://schemas.microsoft.com/office/2007/relationships/hdphoto" Target="../media/hdphoto8.wdp"/><Relationship Id="rId26" Type="http://schemas.openxmlformats.org/officeDocument/2006/relationships/image" Target="../media/image34.png"/><Relationship Id="rId3" Type="http://schemas.openxmlformats.org/officeDocument/2006/relationships/audio" Target="../media/media50.m4a"/><Relationship Id="rId21" Type="http://schemas.openxmlformats.org/officeDocument/2006/relationships/image" Target="../media/image38.png"/><Relationship Id="rId7" Type="http://schemas.openxmlformats.org/officeDocument/2006/relationships/image" Target="../media/image237.png"/><Relationship Id="rId12" Type="http://schemas.microsoft.com/office/2007/relationships/hdphoto" Target="../media/hdphoto4.wdp"/><Relationship Id="rId17" Type="http://schemas.openxmlformats.org/officeDocument/2006/relationships/image" Target="../media/image36.png"/><Relationship Id="rId25" Type="http://schemas.openxmlformats.org/officeDocument/2006/relationships/image" Target="../media/image239.png"/><Relationship Id="rId2" Type="http://schemas.microsoft.com/office/2007/relationships/media" Target="../media/media50.m4a"/><Relationship Id="rId16" Type="http://schemas.microsoft.com/office/2007/relationships/hdphoto" Target="../media/hdphoto7.wdp"/><Relationship Id="rId20" Type="http://schemas.microsoft.com/office/2007/relationships/hdphoto" Target="../media/hdphoto9.wdp"/><Relationship Id="rId29" Type="http://schemas.openxmlformats.org/officeDocument/2006/relationships/image" Target="../media/image161.png"/><Relationship Id="rId1" Type="http://schemas.openxmlformats.org/officeDocument/2006/relationships/tags" Target="../tags/tag44.xml"/><Relationship Id="rId6" Type="http://schemas.openxmlformats.org/officeDocument/2006/relationships/image" Target="../media/image6.jpeg"/><Relationship Id="rId11" Type="http://schemas.openxmlformats.org/officeDocument/2006/relationships/image" Target="../media/image32.png"/><Relationship Id="rId24" Type="http://schemas.microsoft.com/office/2007/relationships/hdphoto" Target="../media/hdphoto11.wdp"/><Relationship Id="rId32" Type="http://schemas.openxmlformats.org/officeDocument/2006/relationships/image" Target="../media/image8.png"/><Relationship Id="rId5" Type="http://schemas.openxmlformats.org/officeDocument/2006/relationships/notesSlide" Target="../notesSlides/notesSlide50.xml"/><Relationship Id="rId15" Type="http://schemas.openxmlformats.org/officeDocument/2006/relationships/image" Target="../media/image35.png"/><Relationship Id="rId23" Type="http://schemas.openxmlformats.org/officeDocument/2006/relationships/image" Target="../media/image39.png"/><Relationship Id="rId28" Type="http://schemas.openxmlformats.org/officeDocument/2006/relationships/image" Target="../media/image240.png"/><Relationship Id="rId10" Type="http://schemas.microsoft.com/office/2007/relationships/hdphoto" Target="../media/hdphoto3.wdp"/><Relationship Id="rId19" Type="http://schemas.openxmlformats.org/officeDocument/2006/relationships/image" Target="../media/image37.png"/><Relationship Id="rId31" Type="http://schemas.openxmlformats.org/officeDocument/2006/relationships/image" Target="../media/image242.png"/><Relationship Id="rId4" Type="http://schemas.openxmlformats.org/officeDocument/2006/relationships/slideLayout" Target="../slideLayouts/slideLayout12.xml"/><Relationship Id="rId9" Type="http://schemas.openxmlformats.org/officeDocument/2006/relationships/image" Target="../media/image31.png"/><Relationship Id="rId14" Type="http://schemas.microsoft.com/office/2007/relationships/hdphoto" Target="../media/hdphoto5.wdp"/><Relationship Id="rId22" Type="http://schemas.microsoft.com/office/2007/relationships/hdphoto" Target="../media/hdphoto10.wdp"/><Relationship Id="rId27" Type="http://schemas.microsoft.com/office/2007/relationships/hdphoto" Target="../media/hdphoto6.wdp"/><Relationship Id="rId30" Type="http://schemas.openxmlformats.org/officeDocument/2006/relationships/image" Target="../media/image241.png"/></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1.m4a"/><Relationship Id="rId1" Type="http://schemas.microsoft.com/office/2007/relationships/media" Target="../media/media51.m4a"/><Relationship Id="rId5" Type="http://schemas.openxmlformats.org/officeDocument/2006/relationships/image" Target="../media/image8.png"/><Relationship Id="rId4" Type="http://schemas.openxmlformats.org/officeDocument/2006/relationships/notesSlide" Target="../notesSlides/notesSlide51.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sp>
        <p:nvSpPr>
          <p:cNvPr id="3" name="テキスト ボックス 2">
            <a:extLst>
              <a:ext uri="{FF2B5EF4-FFF2-40B4-BE49-F238E27FC236}">
                <a16:creationId xmlns:a16="http://schemas.microsoft.com/office/drawing/2014/main" id="{8F8AB41B-393F-291C-C048-A2B8C4E55BA4}"/>
              </a:ext>
            </a:extLst>
          </p:cNvPr>
          <p:cNvSpPr txBox="1"/>
          <p:nvPr/>
        </p:nvSpPr>
        <p:spPr>
          <a:xfrm>
            <a:off x="500163" y="1370062"/>
            <a:ext cx="9478988" cy="1862048"/>
          </a:xfrm>
          <a:prstGeom prst="rect">
            <a:avLst/>
          </a:prstGeom>
          <a:noFill/>
        </p:spPr>
        <p:txBody>
          <a:bodyPr wrap="square" rtlCol="0">
            <a:spAutoFit/>
          </a:bodyPr>
          <a:lstStyle/>
          <a:p>
            <a:pPr algn="just"/>
            <a:r>
              <a:rPr kumimoji="1" lang="ja-JP" altLang="en-US" sz="6000" b="1" spc="-300" dirty="0">
                <a:solidFill>
                  <a:schemeClr val="bg1"/>
                </a:solidFill>
              </a:rPr>
              <a:t>只今</a:t>
            </a:r>
            <a:r>
              <a:rPr kumimoji="1" lang="ja-JP" altLang="en-US" sz="11500" b="1" spc="-300" dirty="0">
                <a:solidFill>
                  <a:srgbClr val="FF0000"/>
                </a:solidFill>
              </a:rPr>
              <a:t>準備中</a:t>
            </a:r>
            <a:r>
              <a:rPr kumimoji="1" lang="ja-JP" altLang="en-US" sz="6000" b="1" spc="-300" dirty="0">
                <a:solidFill>
                  <a:schemeClr val="bg1"/>
                </a:solidFill>
              </a:rPr>
              <a:t>です</a:t>
            </a:r>
            <a:endParaRPr kumimoji="1" lang="ja-JP" altLang="en-US" sz="8800" b="1" spc="-300" dirty="0">
              <a:solidFill>
                <a:schemeClr val="bg1"/>
              </a:solidFill>
            </a:endParaRPr>
          </a:p>
        </p:txBody>
      </p:sp>
      <p:sp>
        <p:nvSpPr>
          <p:cNvPr id="6" name="テキスト ボックス 5">
            <a:extLst>
              <a:ext uri="{FF2B5EF4-FFF2-40B4-BE49-F238E27FC236}">
                <a16:creationId xmlns:a16="http://schemas.microsoft.com/office/drawing/2014/main" id="{D56D1AE1-5676-2B30-7326-A3B2F2A58553}"/>
              </a:ext>
            </a:extLst>
          </p:cNvPr>
          <p:cNvSpPr txBox="1"/>
          <p:nvPr/>
        </p:nvSpPr>
        <p:spPr>
          <a:xfrm>
            <a:off x="500163" y="3429000"/>
            <a:ext cx="9478988" cy="1015663"/>
          </a:xfrm>
          <a:prstGeom prst="rect">
            <a:avLst/>
          </a:prstGeom>
          <a:noFill/>
        </p:spPr>
        <p:txBody>
          <a:bodyPr wrap="square" rtlCol="0">
            <a:spAutoFit/>
          </a:bodyPr>
          <a:lstStyle/>
          <a:p>
            <a:pPr algn="just"/>
            <a:r>
              <a:rPr kumimoji="1" lang="ja-JP" altLang="en-US" sz="6000" b="1" spc="-300" dirty="0">
                <a:solidFill>
                  <a:schemeClr val="bg1"/>
                </a:solidFill>
              </a:rPr>
              <a:t>いま暫くお待ちください</a:t>
            </a:r>
          </a:p>
        </p:txBody>
      </p:sp>
      <p:grpSp>
        <p:nvGrpSpPr>
          <p:cNvPr id="7" name="グループ化 6">
            <a:extLst>
              <a:ext uri="{FF2B5EF4-FFF2-40B4-BE49-F238E27FC236}">
                <a16:creationId xmlns:a16="http://schemas.microsoft.com/office/drawing/2014/main" id="{7747346C-B4DC-F9CE-826F-3D66E200C045}"/>
              </a:ext>
            </a:extLst>
          </p:cNvPr>
          <p:cNvGrpSpPr/>
          <p:nvPr/>
        </p:nvGrpSpPr>
        <p:grpSpPr>
          <a:xfrm>
            <a:off x="8648676" y="3239144"/>
            <a:ext cx="3412816" cy="3467139"/>
            <a:chOff x="8648676" y="3239144"/>
            <a:chExt cx="3412816" cy="3467139"/>
          </a:xfrm>
        </p:grpSpPr>
        <p:pic>
          <p:nvPicPr>
            <p:cNvPr id="10" name="図 9" descr="シャツ が含まれている画像&#10;&#10;AI によって生成されたコンテンツは間違っている可能性があります。">
              <a:extLst>
                <a:ext uri="{FF2B5EF4-FFF2-40B4-BE49-F238E27FC236}">
                  <a16:creationId xmlns:a16="http://schemas.microsoft.com/office/drawing/2014/main" id="{4689B083-7E49-A9EA-89D0-904D16E9D150}"/>
                </a:ext>
              </a:extLst>
            </p:cNvPr>
            <p:cNvPicPr>
              <a:picLocks noChangeAspect="1"/>
            </p:cNvPicPr>
            <p:nvPr/>
          </p:nvPicPr>
          <p:blipFill>
            <a:blip r:embed="rId3" cstate="print">
              <a:extLst>
                <a:ext uri="{28A0092B-C50C-407E-A947-70E740481C1C}">
                  <a14:useLocalDpi xmlns:a14="http://schemas.microsoft.com/office/drawing/2010/main" val="0"/>
                </a:ext>
              </a:extLst>
            </a:blip>
            <a:srcRect l="16262" t="12110"/>
            <a:stretch/>
          </p:blipFill>
          <p:spPr>
            <a:xfrm>
              <a:off x="9867118" y="3239144"/>
              <a:ext cx="2194374" cy="3369212"/>
            </a:xfrm>
            <a:prstGeom prst="rect">
              <a:avLst/>
            </a:prstGeom>
          </p:spPr>
        </p:pic>
        <p:pic>
          <p:nvPicPr>
            <p:cNvPr id="11" name="図 10" descr="シャツ が含まれている画像&#10;&#10;AI によって生成されたコンテンツは間違っている可能性があります。">
              <a:extLst>
                <a:ext uri="{FF2B5EF4-FFF2-40B4-BE49-F238E27FC236}">
                  <a16:creationId xmlns:a16="http://schemas.microsoft.com/office/drawing/2014/main" id="{231DE01F-B860-89E4-D59C-F554F0A4E83B}"/>
                </a:ext>
              </a:extLst>
            </p:cNvPr>
            <p:cNvPicPr>
              <a:picLocks noChangeAspect="1"/>
            </p:cNvPicPr>
            <p:nvPr/>
          </p:nvPicPr>
          <p:blipFill>
            <a:blip r:embed="rId4" cstate="print">
              <a:extLst>
                <a:ext uri="{28A0092B-C50C-407E-A947-70E740481C1C}">
                  <a14:useLocalDpi xmlns:a14="http://schemas.microsoft.com/office/drawing/2010/main" val="0"/>
                </a:ext>
              </a:extLst>
            </a:blip>
            <a:srcRect l="51266" t="17038" b="58180"/>
            <a:stretch/>
          </p:blipFill>
          <p:spPr>
            <a:xfrm flipH="1">
              <a:off x="8783416" y="3450160"/>
              <a:ext cx="1210312" cy="900332"/>
            </a:xfrm>
            <a:prstGeom prst="rect">
              <a:avLst/>
            </a:prstGeom>
          </p:spPr>
        </p:pic>
        <p:pic>
          <p:nvPicPr>
            <p:cNvPr id="12" name="図 11" descr="シャツ が含まれている画像&#10;&#10;AI によって生成されたコンテンツは間違っている可能性があります。">
              <a:extLst>
                <a:ext uri="{FF2B5EF4-FFF2-40B4-BE49-F238E27FC236}">
                  <a16:creationId xmlns:a16="http://schemas.microsoft.com/office/drawing/2014/main" id="{EB4F57CA-04E4-830A-07B8-0D020C27A75E}"/>
                </a:ext>
              </a:extLst>
            </p:cNvPr>
            <p:cNvPicPr>
              <a:picLocks noChangeAspect="1"/>
            </p:cNvPicPr>
            <p:nvPr/>
          </p:nvPicPr>
          <p:blipFill>
            <a:blip r:embed="rId5" cstate="print">
              <a:extLst>
                <a:ext uri="{28A0092B-C50C-407E-A947-70E740481C1C}">
                  <a14:useLocalDpi xmlns:a14="http://schemas.microsoft.com/office/drawing/2010/main" val="0"/>
                </a:ext>
              </a:extLst>
            </a:blip>
            <a:srcRect l="40568" t="82139" r="28733" b="1"/>
            <a:stretch/>
          </p:blipFill>
          <p:spPr>
            <a:xfrm flipH="1">
              <a:off x="9444844" y="5897988"/>
              <a:ext cx="834683" cy="710368"/>
            </a:xfrm>
            <a:prstGeom prst="rect">
              <a:avLst/>
            </a:prstGeom>
          </p:spPr>
        </p:pic>
        <p:sp>
          <p:nvSpPr>
            <p:cNvPr id="13" name="正方形/長方形 12">
              <a:extLst>
                <a:ext uri="{FF2B5EF4-FFF2-40B4-BE49-F238E27FC236}">
                  <a16:creationId xmlns:a16="http://schemas.microsoft.com/office/drawing/2014/main" id="{30FA117F-0A69-6C68-5297-BBB83BAD70E0}"/>
                </a:ext>
              </a:extLst>
            </p:cNvPr>
            <p:cNvSpPr/>
            <p:nvPr/>
          </p:nvSpPr>
          <p:spPr>
            <a:xfrm>
              <a:off x="8746118" y="4561508"/>
              <a:ext cx="3094892" cy="126198"/>
            </a:xfrm>
            <a:prstGeom prst="rect">
              <a:avLst/>
            </a:prstGeom>
            <a:solidFill>
              <a:srgbClr val="FFFF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 name="正方形/長方形 13">
              <a:extLst>
                <a:ext uri="{FF2B5EF4-FFF2-40B4-BE49-F238E27FC236}">
                  <a16:creationId xmlns:a16="http://schemas.microsoft.com/office/drawing/2014/main" id="{D09CACB3-AA29-1EE4-7431-05913332C6AF}"/>
                </a:ext>
              </a:extLst>
            </p:cNvPr>
            <p:cNvSpPr/>
            <p:nvPr/>
          </p:nvSpPr>
          <p:spPr>
            <a:xfrm>
              <a:off x="8732050" y="6437384"/>
              <a:ext cx="3108960" cy="98474"/>
            </a:xfrm>
            <a:prstGeom prst="rect">
              <a:avLst/>
            </a:prstGeom>
            <a:solidFill>
              <a:srgbClr val="FFFF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正方形/長方形 14">
              <a:extLst>
                <a:ext uri="{FF2B5EF4-FFF2-40B4-BE49-F238E27FC236}">
                  <a16:creationId xmlns:a16="http://schemas.microsoft.com/office/drawing/2014/main" id="{4915A3D5-4099-B4FF-1E27-EE36A0BE53A6}"/>
                </a:ext>
              </a:extLst>
            </p:cNvPr>
            <p:cNvSpPr/>
            <p:nvPr/>
          </p:nvSpPr>
          <p:spPr>
            <a:xfrm>
              <a:off x="9105372" y="6137591"/>
              <a:ext cx="2359026" cy="98474"/>
            </a:xfrm>
            <a:prstGeom prst="rect">
              <a:avLst/>
            </a:prstGeom>
            <a:solidFill>
              <a:srgbClr val="FFFF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 name="正方形/長方形 15">
              <a:extLst>
                <a:ext uri="{FF2B5EF4-FFF2-40B4-BE49-F238E27FC236}">
                  <a16:creationId xmlns:a16="http://schemas.microsoft.com/office/drawing/2014/main" id="{FF18AA61-C544-F5B4-E1B1-13B7E406644B}"/>
                </a:ext>
              </a:extLst>
            </p:cNvPr>
            <p:cNvSpPr/>
            <p:nvPr/>
          </p:nvSpPr>
          <p:spPr>
            <a:xfrm rot="16470525">
              <a:off x="11238173" y="6046716"/>
              <a:ext cx="556202" cy="132980"/>
            </a:xfrm>
            <a:prstGeom prst="rect">
              <a:avLst/>
            </a:prstGeom>
            <a:solidFill>
              <a:srgbClr val="FFFF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 name="正方形/長方形 16">
              <a:extLst>
                <a:ext uri="{FF2B5EF4-FFF2-40B4-BE49-F238E27FC236}">
                  <a16:creationId xmlns:a16="http://schemas.microsoft.com/office/drawing/2014/main" id="{AFC0A1B8-3B8F-3D8A-C599-728D35ADA2EB}"/>
                </a:ext>
              </a:extLst>
            </p:cNvPr>
            <p:cNvSpPr/>
            <p:nvPr/>
          </p:nvSpPr>
          <p:spPr>
            <a:xfrm rot="15947755">
              <a:off x="8799324" y="6030229"/>
              <a:ext cx="520741" cy="129879"/>
            </a:xfrm>
            <a:prstGeom prst="rect">
              <a:avLst/>
            </a:prstGeom>
            <a:solidFill>
              <a:srgbClr val="FFFF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正方形/長方形 17">
              <a:extLst>
                <a:ext uri="{FF2B5EF4-FFF2-40B4-BE49-F238E27FC236}">
                  <a16:creationId xmlns:a16="http://schemas.microsoft.com/office/drawing/2014/main" id="{77A3880F-9680-A45C-62B0-1A549F9ED34F}"/>
                </a:ext>
              </a:extLst>
            </p:cNvPr>
            <p:cNvSpPr/>
            <p:nvPr/>
          </p:nvSpPr>
          <p:spPr>
            <a:xfrm rot="19203802">
              <a:off x="8648676" y="5980974"/>
              <a:ext cx="426957" cy="93013"/>
            </a:xfrm>
            <a:prstGeom prst="rect">
              <a:avLst/>
            </a:prstGeom>
            <a:solidFill>
              <a:srgbClr val="FFFF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 name="正方形/長方形 18">
              <a:extLst>
                <a:ext uri="{FF2B5EF4-FFF2-40B4-BE49-F238E27FC236}">
                  <a16:creationId xmlns:a16="http://schemas.microsoft.com/office/drawing/2014/main" id="{865E21A9-DE98-67DF-354B-5EAA26EBF6B7}"/>
                </a:ext>
              </a:extLst>
            </p:cNvPr>
            <p:cNvSpPr/>
            <p:nvPr/>
          </p:nvSpPr>
          <p:spPr>
            <a:xfrm rot="2528986">
              <a:off x="11483421" y="6014629"/>
              <a:ext cx="426957" cy="93013"/>
            </a:xfrm>
            <a:prstGeom prst="rect">
              <a:avLst/>
            </a:prstGeom>
            <a:solidFill>
              <a:srgbClr val="FFFF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 name="正方形/長方形 19">
              <a:extLst>
                <a:ext uri="{FF2B5EF4-FFF2-40B4-BE49-F238E27FC236}">
                  <a16:creationId xmlns:a16="http://schemas.microsoft.com/office/drawing/2014/main" id="{D6B7A7CB-6518-D525-BF67-287E810AB8A7}"/>
                </a:ext>
              </a:extLst>
            </p:cNvPr>
            <p:cNvSpPr/>
            <p:nvPr/>
          </p:nvSpPr>
          <p:spPr>
            <a:xfrm>
              <a:off x="8944793" y="4765491"/>
              <a:ext cx="2680183" cy="1075701"/>
            </a:xfrm>
            <a:prstGeom prst="rect">
              <a:avLst/>
            </a:prstGeom>
            <a:solidFill>
              <a:srgbClr val="FFFF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1" name="テキスト ボックス 20">
              <a:extLst>
                <a:ext uri="{FF2B5EF4-FFF2-40B4-BE49-F238E27FC236}">
                  <a16:creationId xmlns:a16="http://schemas.microsoft.com/office/drawing/2014/main" id="{CD4A7D32-134C-7D67-8747-D3B13E1A821D}"/>
                </a:ext>
              </a:extLst>
            </p:cNvPr>
            <p:cNvSpPr txBox="1"/>
            <p:nvPr/>
          </p:nvSpPr>
          <p:spPr>
            <a:xfrm>
              <a:off x="8944793" y="5027614"/>
              <a:ext cx="2778041" cy="646331"/>
            </a:xfrm>
            <a:prstGeom prst="rect">
              <a:avLst/>
            </a:prstGeom>
            <a:noFill/>
            <a:ln>
              <a:noFill/>
            </a:ln>
          </p:spPr>
          <p:txBody>
            <a:bodyPr vert="horz" wrap="square" rtlCol="0">
              <a:spAutoFit/>
            </a:bodyPr>
            <a:lstStyle/>
            <a:p>
              <a:pPr algn="ctr"/>
              <a:r>
                <a:rPr kumimoji="1" lang="ja-JP" altLang="en-US" sz="3600" dirty="0">
                  <a:ln>
                    <a:solidFill>
                      <a:schemeClr val="tx1"/>
                    </a:solidFill>
                  </a:ln>
                </a:rPr>
                <a:t>準　備　中</a:t>
              </a:r>
            </a:p>
          </p:txBody>
        </p:sp>
        <p:sp>
          <p:nvSpPr>
            <p:cNvPr id="22" name="正方形/長方形 21">
              <a:extLst>
                <a:ext uri="{FF2B5EF4-FFF2-40B4-BE49-F238E27FC236}">
                  <a16:creationId xmlns:a16="http://schemas.microsoft.com/office/drawing/2014/main" id="{1A1A98CB-E00B-A02B-1A6B-C26E84B1FF0D}"/>
                </a:ext>
              </a:extLst>
            </p:cNvPr>
            <p:cNvSpPr/>
            <p:nvPr/>
          </p:nvSpPr>
          <p:spPr>
            <a:xfrm rot="15947755">
              <a:off x="10770616" y="5563037"/>
              <a:ext cx="2142431" cy="143964"/>
            </a:xfrm>
            <a:prstGeom prst="rect">
              <a:avLst/>
            </a:prstGeom>
            <a:solidFill>
              <a:srgbClr val="FFFF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 name="正方形/長方形 22">
              <a:extLst>
                <a:ext uri="{FF2B5EF4-FFF2-40B4-BE49-F238E27FC236}">
                  <a16:creationId xmlns:a16="http://schemas.microsoft.com/office/drawing/2014/main" id="{08A981E2-2346-CC85-7084-421DEA49B214}"/>
                </a:ext>
              </a:extLst>
            </p:cNvPr>
            <p:cNvSpPr/>
            <p:nvPr/>
          </p:nvSpPr>
          <p:spPr>
            <a:xfrm rot="16470525">
              <a:off x="7665664" y="5563086"/>
              <a:ext cx="2142431" cy="143964"/>
            </a:xfrm>
            <a:prstGeom prst="rect">
              <a:avLst/>
            </a:prstGeom>
            <a:solidFill>
              <a:srgbClr val="FFFF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4" name="平行四辺形 23">
              <a:extLst>
                <a:ext uri="{FF2B5EF4-FFF2-40B4-BE49-F238E27FC236}">
                  <a16:creationId xmlns:a16="http://schemas.microsoft.com/office/drawing/2014/main" id="{29F9B8D1-3A2B-EED3-0EB0-BED5B42EB6EB}"/>
                </a:ext>
              </a:extLst>
            </p:cNvPr>
            <p:cNvSpPr/>
            <p:nvPr/>
          </p:nvSpPr>
          <p:spPr>
            <a:xfrm>
              <a:off x="9064471" y="4766198"/>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5" name="平行四辺形 24">
              <a:extLst>
                <a:ext uri="{FF2B5EF4-FFF2-40B4-BE49-F238E27FC236}">
                  <a16:creationId xmlns:a16="http://schemas.microsoft.com/office/drawing/2014/main" id="{4DCB9F88-870E-D632-8558-4BF0B1D29DCE}"/>
                </a:ext>
              </a:extLst>
            </p:cNvPr>
            <p:cNvSpPr/>
            <p:nvPr/>
          </p:nvSpPr>
          <p:spPr>
            <a:xfrm>
              <a:off x="9202140" y="4766198"/>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6" name="平行四辺形 25">
              <a:extLst>
                <a:ext uri="{FF2B5EF4-FFF2-40B4-BE49-F238E27FC236}">
                  <a16:creationId xmlns:a16="http://schemas.microsoft.com/office/drawing/2014/main" id="{7995A408-5D52-4E73-FCE0-5B3C8492C546}"/>
                </a:ext>
              </a:extLst>
            </p:cNvPr>
            <p:cNvSpPr/>
            <p:nvPr/>
          </p:nvSpPr>
          <p:spPr>
            <a:xfrm>
              <a:off x="9337121" y="4766198"/>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平行四辺形 26">
              <a:extLst>
                <a:ext uri="{FF2B5EF4-FFF2-40B4-BE49-F238E27FC236}">
                  <a16:creationId xmlns:a16="http://schemas.microsoft.com/office/drawing/2014/main" id="{A9F2A605-7E82-0050-7618-6D832C355F14}"/>
                </a:ext>
              </a:extLst>
            </p:cNvPr>
            <p:cNvSpPr/>
            <p:nvPr/>
          </p:nvSpPr>
          <p:spPr>
            <a:xfrm>
              <a:off x="9472102" y="4766198"/>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平行四辺形 27">
              <a:extLst>
                <a:ext uri="{FF2B5EF4-FFF2-40B4-BE49-F238E27FC236}">
                  <a16:creationId xmlns:a16="http://schemas.microsoft.com/office/drawing/2014/main" id="{722F8DB5-F369-D523-D64A-70A61D9AB37D}"/>
                </a:ext>
              </a:extLst>
            </p:cNvPr>
            <p:cNvSpPr/>
            <p:nvPr/>
          </p:nvSpPr>
          <p:spPr>
            <a:xfrm>
              <a:off x="9606085" y="4769257"/>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9" name="平行四辺形 28">
              <a:extLst>
                <a:ext uri="{FF2B5EF4-FFF2-40B4-BE49-F238E27FC236}">
                  <a16:creationId xmlns:a16="http://schemas.microsoft.com/office/drawing/2014/main" id="{C3EDB36F-EFCD-8DED-66C0-5A32FD5C987C}"/>
                </a:ext>
              </a:extLst>
            </p:cNvPr>
            <p:cNvSpPr/>
            <p:nvPr/>
          </p:nvSpPr>
          <p:spPr>
            <a:xfrm>
              <a:off x="9743754" y="4769256"/>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0" name="平行四辺形 29">
              <a:extLst>
                <a:ext uri="{FF2B5EF4-FFF2-40B4-BE49-F238E27FC236}">
                  <a16:creationId xmlns:a16="http://schemas.microsoft.com/office/drawing/2014/main" id="{9C07C106-62C2-F40C-51A3-C044E9DEC4D7}"/>
                </a:ext>
              </a:extLst>
            </p:cNvPr>
            <p:cNvSpPr/>
            <p:nvPr/>
          </p:nvSpPr>
          <p:spPr>
            <a:xfrm>
              <a:off x="9890826" y="4769255"/>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平行四辺形 30">
              <a:extLst>
                <a:ext uri="{FF2B5EF4-FFF2-40B4-BE49-F238E27FC236}">
                  <a16:creationId xmlns:a16="http://schemas.microsoft.com/office/drawing/2014/main" id="{45FE5180-46E3-D856-FDBD-EB24FB245C5F}"/>
                </a:ext>
              </a:extLst>
            </p:cNvPr>
            <p:cNvSpPr/>
            <p:nvPr/>
          </p:nvSpPr>
          <p:spPr>
            <a:xfrm>
              <a:off x="10028359" y="4760848"/>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2" name="平行四辺形 31">
              <a:extLst>
                <a:ext uri="{FF2B5EF4-FFF2-40B4-BE49-F238E27FC236}">
                  <a16:creationId xmlns:a16="http://schemas.microsoft.com/office/drawing/2014/main" id="{96169984-A714-79C4-0DC3-37E7D8249094}"/>
                </a:ext>
              </a:extLst>
            </p:cNvPr>
            <p:cNvSpPr/>
            <p:nvPr/>
          </p:nvSpPr>
          <p:spPr>
            <a:xfrm>
              <a:off x="10165892" y="4765163"/>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3" name="平行四辺形 32">
              <a:extLst>
                <a:ext uri="{FF2B5EF4-FFF2-40B4-BE49-F238E27FC236}">
                  <a16:creationId xmlns:a16="http://schemas.microsoft.com/office/drawing/2014/main" id="{7675B937-4570-F923-9120-E0F9D835D1D2}"/>
                </a:ext>
              </a:extLst>
            </p:cNvPr>
            <p:cNvSpPr/>
            <p:nvPr/>
          </p:nvSpPr>
          <p:spPr>
            <a:xfrm>
              <a:off x="10305279" y="4769255"/>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4" name="平行四辺形 33">
              <a:extLst>
                <a:ext uri="{FF2B5EF4-FFF2-40B4-BE49-F238E27FC236}">
                  <a16:creationId xmlns:a16="http://schemas.microsoft.com/office/drawing/2014/main" id="{DDDA296D-C28F-B351-8261-AFBD663AF3C4}"/>
                </a:ext>
              </a:extLst>
            </p:cNvPr>
            <p:cNvSpPr/>
            <p:nvPr/>
          </p:nvSpPr>
          <p:spPr>
            <a:xfrm>
              <a:off x="10437662" y="4766157"/>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5" name="平行四辺形 34">
              <a:extLst>
                <a:ext uri="{FF2B5EF4-FFF2-40B4-BE49-F238E27FC236}">
                  <a16:creationId xmlns:a16="http://schemas.microsoft.com/office/drawing/2014/main" id="{E41B66A9-D7C9-4CDE-15D3-262AB2E450FD}"/>
                </a:ext>
              </a:extLst>
            </p:cNvPr>
            <p:cNvSpPr/>
            <p:nvPr/>
          </p:nvSpPr>
          <p:spPr>
            <a:xfrm>
              <a:off x="10571719" y="4767926"/>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平行四辺形 35">
              <a:extLst>
                <a:ext uri="{FF2B5EF4-FFF2-40B4-BE49-F238E27FC236}">
                  <a16:creationId xmlns:a16="http://schemas.microsoft.com/office/drawing/2014/main" id="{AD52BC08-0092-B8F1-EC45-24DBBCE83E96}"/>
                </a:ext>
              </a:extLst>
            </p:cNvPr>
            <p:cNvSpPr/>
            <p:nvPr/>
          </p:nvSpPr>
          <p:spPr>
            <a:xfrm>
              <a:off x="10708941" y="4767926"/>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7" name="平行四辺形 36">
              <a:extLst>
                <a:ext uri="{FF2B5EF4-FFF2-40B4-BE49-F238E27FC236}">
                  <a16:creationId xmlns:a16="http://schemas.microsoft.com/office/drawing/2014/main" id="{AFE365BE-CA5D-476A-D533-99397056E4DE}"/>
                </a:ext>
              </a:extLst>
            </p:cNvPr>
            <p:cNvSpPr/>
            <p:nvPr/>
          </p:nvSpPr>
          <p:spPr>
            <a:xfrm>
              <a:off x="10852571" y="4768737"/>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8" name="平行四辺形 37">
              <a:extLst>
                <a:ext uri="{FF2B5EF4-FFF2-40B4-BE49-F238E27FC236}">
                  <a16:creationId xmlns:a16="http://schemas.microsoft.com/office/drawing/2014/main" id="{80CA3195-7313-946C-9F3A-6BA55C186673}"/>
                </a:ext>
              </a:extLst>
            </p:cNvPr>
            <p:cNvSpPr/>
            <p:nvPr/>
          </p:nvSpPr>
          <p:spPr>
            <a:xfrm>
              <a:off x="10991437" y="4765973"/>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9" name="平行四辺形 38">
              <a:extLst>
                <a:ext uri="{FF2B5EF4-FFF2-40B4-BE49-F238E27FC236}">
                  <a16:creationId xmlns:a16="http://schemas.microsoft.com/office/drawing/2014/main" id="{BB82A1FC-169F-3F61-DDAE-7CE02218C71F}"/>
                </a:ext>
              </a:extLst>
            </p:cNvPr>
            <p:cNvSpPr/>
            <p:nvPr/>
          </p:nvSpPr>
          <p:spPr>
            <a:xfrm>
              <a:off x="11126477" y="4766039"/>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0" name="平行四辺形 39">
              <a:extLst>
                <a:ext uri="{FF2B5EF4-FFF2-40B4-BE49-F238E27FC236}">
                  <a16:creationId xmlns:a16="http://schemas.microsoft.com/office/drawing/2014/main" id="{FA0FF90C-44E4-CD81-E7D6-5C90D0CD65D5}"/>
                </a:ext>
              </a:extLst>
            </p:cNvPr>
            <p:cNvSpPr/>
            <p:nvPr/>
          </p:nvSpPr>
          <p:spPr>
            <a:xfrm>
              <a:off x="11276604" y="4763276"/>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1" name="平行四辺形 40">
              <a:extLst>
                <a:ext uri="{FF2B5EF4-FFF2-40B4-BE49-F238E27FC236}">
                  <a16:creationId xmlns:a16="http://schemas.microsoft.com/office/drawing/2014/main" id="{262DE4AC-958D-A08D-67DD-2C3379F03D48}"/>
                </a:ext>
              </a:extLst>
            </p:cNvPr>
            <p:cNvSpPr/>
            <p:nvPr/>
          </p:nvSpPr>
          <p:spPr>
            <a:xfrm>
              <a:off x="11421693" y="4763770"/>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2" name="平行四辺形 41">
              <a:extLst>
                <a:ext uri="{FF2B5EF4-FFF2-40B4-BE49-F238E27FC236}">
                  <a16:creationId xmlns:a16="http://schemas.microsoft.com/office/drawing/2014/main" id="{363A02B3-3A64-90D6-C8B4-FC0B9E527510}"/>
                </a:ext>
              </a:extLst>
            </p:cNvPr>
            <p:cNvSpPr/>
            <p:nvPr/>
          </p:nvSpPr>
          <p:spPr>
            <a:xfrm>
              <a:off x="9021608" y="5617577"/>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3" name="平行四辺形 42">
              <a:extLst>
                <a:ext uri="{FF2B5EF4-FFF2-40B4-BE49-F238E27FC236}">
                  <a16:creationId xmlns:a16="http://schemas.microsoft.com/office/drawing/2014/main" id="{8CD44D86-FA9C-9BD5-1EC8-66E468B05156}"/>
                </a:ext>
              </a:extLst>
            </p:cNvPr>
            <p:cNvSpPr/>
            <p:nvPr/>
          </p:nvSpPr>
          <p:spPr>
            <a:xfrm>
              <a:off x="9178031" y="5622252"/>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4" name="平行四辺形 43">
              <a:extLst>
                <a:ext uri="{FF2B5EF4-FFF2-40B4-BE49-F238E27FC236}">
                  <a16:creationId xmlns:a16="http://schemas.microsoft.com/office/drawing/2014/main" id="{F60CDB90-C07C-8864-CC82-9F23BC76A6C1}"/>
                </a:ext>
              </a:extLst>
            </p:cNvPr>
            <p:cNvSpPr/>
            <p:nvPr/>
          </p:nvSpPr>
          <p:spPr>
            <a:xfrm>
              <a:off x="9333429" y="5621676"/>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5" name="平行四辺形 44">
              <a:extLst>
                <a:ext uri="{FF2B5EF4-FFF2-40B4-BE49-F238E27FC236}">
                  <a16:creationId xmlns:a16="http://schemas.microsoft.com/office/drawing/2014/main" id="{C0DB0612-02F6-3562-3CC5-B28DE1C11FB8}"/>
                </a:ext>
              </a:extLst>
            </p:cNvPr>
            <p:cNvSpPr/>
            <p:nvPr/>
          </p:nvSpPr>
          <p:spPr>
            <a:xfrm>
              <a:off x="9488827" y="5624448"/>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6" name="平行四辺形 45">
              <a:extLst>
                <a:ext uri="{FF2B5EF4-FFF2-40B4-BE49-F238E27FC236}">
                  <a16:creationId xmlns:a16="http://schemas.microsoft.com/office/drawing/2014/main" id="{05EAD8C0-1769-A900-E896-7095F090E889}"/>
                </a:ext>
              </a:extLst>
            </p:cNvPr>
            <p:cNvSpPr/>
            <p:nvPr/>
          </p:nvSpPr>
          <p:spPr>
            <a:xfrm>
              <a:off x="9635109" y="5621675"/>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7" name="平行四辺形 46">
              <a:extLst>
                <a:ext uri="{FF2B5EF4-FFF2-40B4-BE49-F238E27FC236}">
                  <a16:creationId xmlns:a16="http://schemas.microsoft.com/office/drawing/2014/main" id="{BBE762DF-3A91-0E41-7E22-295C193F4335}"/>
                </a:ext>
              </a:extLst>
            </p:cNvPr>
            <p:cNvSpPr/>
            <p:nvPr/>
          </p:nvSpPr>
          <p:spPr>
            <a:xfrm>
              <a:off x="9789696" y="5624448"/>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8" name="平行四辺形 47">
              <a:extLst>
                <a:ext uri="{FF2B5EF4-FFF2-40B4-BE49-F238E27FC236}">
                  <a16:creationId xmlns:a16="http://schemas.microsoft.com/office/drawing/2014/main" id="{71475EB6-D0D0-CF29-DDF2-A82A47404E72}"/>
                </a:ext>
              </a:extLst>
            </p:cNvPr>
            <p:cNvSpPr/>
            <p:nvPr/>
          </p:nvSpPr>
          <p:spPr>
            <a:xfrm>
              <a:off x="9946403" y="5621674"/>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9" name="平行四辺形 48">
              <a:extLst>
                <a:ext uri="{FF2B5EF4-FFF2-40B4-BE49-F238E27FC236}">
                  <a16:creationId xmlns:a16="http://schemas.microsoft.com/office/drawing/2014/main" id="{0097BBCF-AE18-05A4-967E-F00C2EDA12C6}"/>
                </a:ext>
              </a:extLst>
            </p:cNvPr>
            <p:cNvSpPr/>
            <p:nvPr/>
          </p:nvSpPr>
          <p:spPr>
            <a:xfrm>
              <a:off x="10111794" y="5621673"/>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0" name="平行四辺形 49">
              <a:extLst>
                <a:ext uri="{FF2B5EF4-FFF2-40B4-BE49-F238E27FC236}">
                  <a16:creationId xmlns:a16="http://schemas.microsoft.com/office/drawing/2014/main" id="{B4F7DE29-79EF-C891-E8D8-7F8E967A621B}"/>
                </a:ext>
              </a:extLst>
            </p:cNvPr>
            <p:cNvSpPr/>
            <p:nvPr/>
          </p:nvSpPr>
          <p:spPr>
            <a:xfrm>
              <a:off x="10264056" y="5621672"/>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1" name="平行四辺形 50">
              <a:extLst>
                <a:ext uri="{FF2B5EF4-FFF2-40B4-BE49-F238E27FC236}">
                  <a16:creationId xmlns:a16="http://schemas.microsoft.com/office/drawing/2014/main" id="{F211F78D-51D4-0739-DE86-016DCF65249E}"/>
                </a:ext>
              </a:extLst>
            </p:cNvPr>
            <p:cNvSpPr/>
            <p:nvPr/>
          </p:nvSpPr>
          <p:spPr>
            <a:xfrm>
              <a:off x="10420763" y="5624448"/>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平行四辺形 51">
              <a:extLst>
                <a:ext uri="{FF2B5EF4-FFF2-40B4-BE49-F238E27FC236}">
                  <a16:creationId xmlns:a16="http://schemas.microsoft.com/office/drawing/2014/main" id="{AE2F8980-8FE8-6E76-3A09-718BBA160023}"/>
                </a:ext>
              </a:extLst>
            </p:cNvPr>
            <p:cNvSpPr/>
            <p:nvPr/>
          </p:nvSpPr>
          <p:spPr>
            <a:xfrm>
              <a:off x="10579592" y="5629312"/>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3" name="平行四辺形 52">
              <a:extLst>
                <a:ext uri="{FF2B5EF4-FFF2-40B4-BE49-F238E27FC236}">
                  <a16:creationId xmlns:a16="http://schemas.microsoft.com/office/drawing/2014/main" id="{74628DF2-957D-5E44-3C61-36CF994535FF}"/>
                </a:ext>
              </a:extLst>
            </p:cNvPr>
            <p:cNvSpPr/>
            <p:nvPr/>
          </p:nvSpPr>
          <p:spPr>
            <a:xfrm>
              <a:off x="10739040" y="5624448"/>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4" name="平行四辺形 53">
              <a:extLst>
                <a:ext uri="{FF2B5EF4-FFF2-40B4-BE49-F238E27FC236}">
                  <a16:creationId xmlns:a16="http://schemas.microsoft.com/office/drawing/2014/main" id="{0904F311-E194-71D6-FA8E-BDDD57D8B66F}"/>
                </a:ext>
              </a:extLst>
            </p:cNvPr>
            <p:cNvSpPr/>
            <p:nvPr/>
          </p:nvSpPr>
          <p:spPr>
            <a:xfrm>
              <a:off x="10888865" y="5616926"/>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5" name="平行四辺形 54">
              <a:extLst>
                <a:ext uri="{FF2B5EF4-FFF2-40B4-BE49-F238E27FC236}">
                  <a16:creationId xmlns:a16="http://schemas.microsoft.com/office/drawing/2014/main" id="{42812A66-9F95-BA70-C46F-8EE50DB661DA}"/>
                </a:ext>
              </a:extLst>
            </p:cNvPr>
            <p:cNvSpPr/>
            <p:nvPr/>
          </p:nvSpPr>
          <p:spPr>
            <a:xfrm>
              <a:off x="11034299" y="5621671"/>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6" name="平行四辺形 55">
              <a:extLst>
                <a:ext uri="{FF2B5EF4-FFF2-40B4-BE49-F238E27FC236}">
                  <a16:creationId xmlns:a16="http://schemas.microsoft.com/office/drawing/2014/main" id="{0A734691-B56E-43B7-13C8-747AB07BC044}"/>
                </a:ext>
              </a:extLst>
            </p:cNvPr>
            <p:cNvSpPr/>
            <p:nvPr/>
          </p:nvSpPr>
          <p:spPr>
            <a:xfrm>
              <a:off x="11046889" y="5621670"/>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7" name="平行四辺形 56">
              <a:extLst>
                <a:ext uri="{FF2B5EF4-FFF2-40B4-BE49-F238E27FC236}">
                  <a16:creationId xmlns:a16="http://schemas.microsoft.com/office/drawing/2014/main" id="{5B06E9DD-6CA2-BCC8-8F48-9F5784089AF4}"/>
                </a:ext>
              </a:extLst>
            </p:cNvPr>
            <p:cNvSpPr/>
            <p:nvPr/>
          </p:nvSpPr>
          <p:spPr>
            <a:xfrm>
              <a:off x="11207492" y="5614926"/>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8" name="平行四辺形 57">
              <a:extLst>
                <a:ext uri="{FF2B5EF4-FFF2-40B4-BE49-F238E27FC236}">
                  <a16:creationId xmlns:a16="http://schemas.microsoft.com/office/drawing/2014/main" id="{946979DD-8577-6205-DBE5-938B12C7DB4B}"/>
                </a:ext>
              </a:extLst>
            </p:cNvPr>
            <p:cNvSpPr/>
            <p:nvPr/>
          </p:nvSpPr>
          <p:spPr>
            <a:xfrm>
              <a:off x="11362730" y="5614926"/>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9" name="平行四辺形 58">
              <a:extLst>
                <a:ext uri="{FF2B5EF4-FFF2-40B4-BE49-F238E27FC236}">
                  <a16:creationId xmlns:a16="http://schemas.microsoft.com/office/drawing/2014/main" id="{1698D32D-08B3-0DCF-E63B-1B4AA0C63AA1}"/>
                </a:ext>
              </a:extLst>
            </p:cNvPr>
            <p:cNvSpPr/>
            <p:nvPr/>
          </p:nvSpPr>
          <p:spPr>
            <a:xfrm>
              <a:off x="11520097" y="5621670"/>
              <a:ext cx="85725" cy="214313"/>
            </a:xfrm>
            <a:prstGeom prst="parallelogram">
              <a:avLst>
                <a:gd name="adj" fmla="val 20939"/>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pic>
        <p:nvPicPr>
          <p:cNvPr id="2" name="図 1">
            <a:extLst>
              <a:ext uri="{FF2B5EF4-FFF2-40B4-BE49-F238E27FC236}">
                <a16:creationId xmlns:a16="http://schemas.microsoft.com/office/drawing/2014/main" id="{CA547990-1167-3633-D786-193F03087C1E}"/>
              </a:ext>
            </a:extLst>
          </p:cNvPr>
          <p:cNvPicPr>
            <a:picLocks noChangeAspect="1"/>
          </p:cNvPicPr>
          <p:nvPr/>
        </p:nvPicPr>
        <p:blipFill>
          <a:blip r:embed="rId6"/>
          <a:stretch>
            <a:fillRect/>
          </a:stretch>
        </p:blipFill>
        <p:spPr>
          <a:xfrm>
            <a:off x="9947090" y="2575965"/>
            <a:ext cx="859389" cy="915349"/>
          </a:xfrm>
          <a:prstGeom prst="rect">
            <a:avLst/>
          </a:prstGeom>
        </p:spPr>
      </p:pic>
      <p:sp>
        <p:nvSpPr>
          <p:cNvPr id="4" name="正方形/長方形 3">
            <a:extLst>
              <a:ext uri="{FF2B5EF4-FFF2-40B4-BE49-F238E27FC236}">
                <a16:creationId xmlns:a16="http://schemas.microsoft.com/office/drawing/2014/main" id="{1F298322-A3A5-FFE1-0E48-ED3F09DFE562}"/>
              </a:ext>
            </a:extLst>
          </p:cNvPr>
          <p:cNvSpPr/>
          <p:nvPr/>
        </p:nvSpPr>
        <p:spPr>
          <a:xfrm>
            <a:off x="9274492" y="4687060"/>
            <a:ext cx="109229" cy="80865"/>
          </a:xfrm>
          <a:prstGeom prst="rect">
            <a:avLst/>
          </a:prstGeom>
          <a:solidFill>
            <a:srgbClr val="FFFF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 name="正方形/長方形 4">
            <a:extLst>
              <a:ext uri="{FF2B5EF4-FFF2-40B4-BE49-F238E27FC236}">
                <a16:creationId xmlns:a16="http://schemas.microsoft.com/office/drawing/2014/main" id="{3358F77A-A206-6D19-E0AF-C975BA66ECDE}"/>
              </a:ext>
            </a:extLst>
          </p:cNvPr>
          <p:cNvSpPr/>
          <p:nvPr/>
        </p:nvSpPr>
        <p:spPr>
          <a:xfrm>
            <a:off x="11035649" y="4687060"/>
            <a:ext cx="109229" cy="80865"/>
          </a:xfrm>
          <a:prstGeom prst="rect">
            <a:avLst/>
          </a:prstGeom>
          <a:solidFill>
            <a:srgbClr val="FFFF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8" name="図 7">
            <a:extLst>
              <a:ext uri="{FF2B5EF4-FFF2-40B4-BE49-F238E27FC236}">
                <a16:creationId xmlns:a16="http://schemas.microsoft.com/office/drawing/2014/main" id="{331A749F-0F2C-0136-0437-4262931C0B65}"/>
              </a:ext>
            </a:extLst>
          </p:cNvPr>
          <p:cNvPicPr>
            <a:picLocks noChangeAspect="1"/>
          </p:cNvPicPr>
          <p:nvPr/>
        </p:nvPicPr>
        <p:blipFill>
          <a:blip r:embed="rId7"/>
          <a:stretch>
            <a:fillRect/>
          </a:stretch>
        </p:blipFill>
        <p:spPr>
          <a:xfrm>
            <a:off x="9905340" y="2308006"/>
            <a:ext cx="965183" cy="584165"/>
          </a:xfrm>
          <a:prstGeom prst="rect">
            <a:avLst/>
          </a:prstGeom>
        </p:spPr>
      </p:pic>
    </p:spTree>
    <p:extLst>
      <p:ext uri="{BB962C8B-B14F-4D97-AF65-F5344CB8AC3E}">
        <p14:creationId xmlns:p14="http://schemas.microsoft.com/office/powerpoint/2010/main" val="120539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2" descr="愛知製鋼のモノづくり｜愛知製鋼を知る｜愛知製鋼 株式会社 ...">
            <a:extLst>
              <a:ext uri="{FF2B5EF4-FFF2-40B4-BE49-F238E27FC236}">
                <a16:creationId xmlns:a16="http://schemas.microsoft.com/office/drawing/2014/main" id="{1FFF1103-EE4F-DE60-19C9-D82667A7692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正方形/長方形 9">
            <a:extLst>
              <a:ext uri="{FF2B5EF4-FFF2-40B4-BE49-F238E27FC236}">
                <a16:creationId xmlns:a16="http://schemas.microsoft.com/office/drawing/2014/main" id="{EAF0D7DF-516B-DC7C-4A4F-93AAE126A303}"/>
              </a:ext>
            </a:extLst>
          </p:cNvPr>
          <p:cNvSpPr/>
          <p:nvPr/>
        </p:nvSpPr>
        <p:spPr>
          <a:xfrm>
            <a:off x="-48881" y="1661"/>
            <a:ext cx="12285416"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2" name="正方形/長方形 1"/>
          <p:cNvSpPr/>
          <p:nvPr/>
        </p:nvSpPr>
        <p:spPr>
          <a:xfrm>
            <a:off x="10837013" y="-96252"/>
            <a:ext cx="1451240"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ja-JP" altLang="en-US" sz="3200" dirty="0">
                <a:solidFill>
                  <a:schemeClr val="bg1"/>
                </a:solidFill>
              </a:rPr>
              <a:t>１</a:t>
            </a:r>
            <a:r>
              <a:rPr kumimoji="1" lang="en-US" altLang="ja-JP" sz="3200" dirty="0">
                <a:solidFill>
                  <a:schemeClr val="bg1"/>
                </a:solidFill>
              </a:rPr>
              <a:t>/50</a:t>
            </a:r>
            <a:endParaRPr kumimoji="1" lang="ja-JP" altLang="en-US" sz="3200" dirty="0">
              <a:solidFill>
                <a:schemeClr val="bg1"/>
              </a:solidFill>
            </a:endParaRPr>
          </a:p>
        </p:txBody>
      </p:sp>
      <p:sp>
        <p:nvSpPr>
          <p:cNvPr id="5" name="テキスト ボックス 4"/>
          <p:cNvSpPr txBox="1"/>
          <p:nvPr/>
        </p:nvSpPr>
        <p:spPr>
          <a:xfrm>
            <a:off x="691235" y="822697"/>
            <a:ext cx="12559917" cy="1107996"/>
          </a:xfrm>
          <a:prstGeom prst="rect">
            <a:avLst/>
          </a:prstGeom>
          <a:noFill/>
          <a:effectLst>
            <a:outerShdw blurRad="50800" dist="50800" dir="5400000" algn="ctr" rotWithShape="0">
              <a:srgbClr val="FFFF00"/>
            </a:outerShdw>
          </a:effectLst>
        </p:spPr>
        <p:txBody>
          <a:bodyPr wrap="square" rtlCol="0">
            <a:spAutoFit/>
          </a:bodyPr>
          <a:lstStyle/>
          <a:p>
            <a:r>
              <a:rPr lang="ja-JP" altLang="en-US" sz="6600" b="1" spc="-150" dirty="0">
                <a:ln>
                  <a:solidFill>
                    <a:schemeClr val="tx1"/>
                  </a:solidFill>
                </a:ln>
                <a:solidFill>
                  <a:schemeClr val="bg1"/>
                </a:solidFill>
                <a:effectLst>
                  <a:glow rad="228600">
                    <a:schemeClr val="accent2">
                      <a:satMod val="175000"/>
                      <a:alpha val="40000"/>
                    </a:schemeClr>
                  </a:glow>
                </a:effectLst>
              </a:rPr>
              <a:t>さわやかサークル活動の歩み</a:t>
            </a:r>
            <a:endParaRPr lang="en-US" altLang="ja-JP" sz="6600" b="1" spc="-150" dirty="0">
              <a:ln>
                <a:solidFill>
                  <a:schemeClr val="tx1"/>
                </a:solidFill>
              </a:ln>
              <a:solidFill>
                <a:schemeClr val="bg1"/>
              </a:solidFill>
              <a:effectLst>
                <a:glow rad="228600">
                  <a:schemeClr val="accent2">
                    <a:satMod val="175000"/>
                    <a:alpha val="40000"/>
                  </a:schemeClr>
                </a:glow>
              </a:effectLst>
            </a:endParaRPr>
          </a:p>
        </p:txBody>
      </p:sp>
      <p:sp>
        <p:nvSpPr>
          <p:cNvPr id="9" name="正方形/長方形 8"/>
          <p:cNvSpPr/>
          <p:nvPr/>
        </p:nvSpPr>
        <p:spPr>
          <a:xfrm>
            <a:off x="1138888" y="2295262"/>
            <a:ext cx="9768062" cy="1081565"/>
          </a:xfrm>
          <a:prstGeom prst="rect">
            <a:avLst/>
          </a:prstGeom>
          <a:noFill/>
          <a:ln>
            <a:noFill/>
          </a:ln>
        </p:spPr>
        <p:txBody>
          <a:bodyPr wrap="none">
            <a:prstTxWarp prst="textPlain">
              <a:avLst/>
            </a:prstTxWarp>
            <a:spAutoFit/>
          </a:bodyPr>
          <a:lstStyle/>
          <a:p>
            <a:pPr>
              <a:defRPr/>
            </a:pPr>
            <a:r>
              <a:rPr lang="ja-JP" altLang="en-US" sz="5400" dirty="0">
                <a:ln w="38100">
                  <a:solidFill>
                    <a:prstClr val="black"/>
                  </a:solidFill>
                  <a:prstDash val="solid"/>
                </a:ln>
                <a:solidFill>
                  <a:prstClr val="black"/>
                </a:solidFill>
                <a:effectLst>
                  <a:glow rad="101600">
                    <a:prstClr val="white"/>
                  </a:glow>
                </a:effectLst>
                <a:latin typeface="HG丸ｺﾞｼｯｸM-PRO" panose="020F0600000000000000" pitchFamily="50" charset="-128"/>
                <a:ea typeface="HG丸ｺﾞｼｯｸM-PRO" panose="020F0600000000000000" pitchFamily="50" charset="-128"/>
              </a:rPr>
              <a:t>～若手に教え、助け合い、レベルアップ</a:t>
            </a:r>
            <a:endParaRPr lang="en-US" altLang="ja-JP" sz="5400" dirty="0">
              <a:ln w="38100">
                <a:solidFill>
                  <a:prstClr val="black"/>
                </a:solidFill>
                <a:prstDash val="solid"/>
              </a:ln>
              <a:solidFill>
                <a:prstClr val="black"/>
              </a:solidFill>
              <a:effectLst>
                <a:glow rad="101600">
                  <a:prstClr val="white"/>
                </a:glow>
              </a:effectLst>
              <a:latin typeface="HG丸ｺﾞｼｯｸM-PRO" panose="020F0600000000000000" pitchFamily="50" charset="-128"/>
              <a:ea typeface="HG丸ｺﾞｼｯｸM-PRO" panose="020F0600000000000000" pitchFamily="50" charset="-128"/>
            </a:endParaRPr>
          </a:p>
          <a:p>
            <a:pPr>
              <a:defRPr/>
            </a:pPr>
            <a:r>
              <a:rPr lang="ja-JP" altLang="en-US" sz="5400" dirty="0">
                <a:ln w="38100">
                  <a:solidFill>
                    <a:prstClr val="black"/>
                  </a:solidFill>
                  <a:prstDash val="solid"/>
                </a:ln>
                <a:solidFill>
                  <a:prstClr val="black"/>
                </a:solidFill>
                <a:effectLst>
                  <a:glow rad="101600">
                    <a:prstClr val="white"/>
                  </a:glow>
                </a:effectLst>
                <a:latin typeface="HG丸ｺﾞｼｯｸM-PRO" panose="020F0600000000000000" pitchFamily="50" charset="-128"/>
                <a:ea typeface="HG丸ｺﾞｼｯｸM-PRO" panose="020F0600000000000000" pitchFamily="50" charset="-128"/>
              </a:rPr>
              <a:t>　　　　　　　　　　　私の支援活動～</a:t>
            </a:r>
          </a:p>
        </p:txBody>
      </p:sp>
      <p:sp>
        <p:nvSpPr>
          <p:cNvPr id="11" name="コンテンツ プレースホルダー 2">
            <a:extLst>
              <a:ext uri="{FF2B5EF4-FFF2-40B4-BE49-F238E27FC236}">
                <a16:creationId xmlns:a16="http://schemas.microsoft.com/office/drawing/2014/main" id="{4C36F5F1-56A1-2A6B-011A-60628F8B6644}"/>
              </a:ext>
            </a:extLst>
          </p:cNvPr>
          <p:cNvSpPr txBox="1">
            <a:spLocks/>
          </p:cNvSpPr>
          <p:nvPr/>
        </p:nvSpPr>
        <p:spPr>
          <a:xfrm>
            <a:off x="3630675" y="5090415"/>
            <a:ext cx="8154401" cy="944888"/>
          </a:xfrm>
          <a:prstGeom prst="rect">
            <a:avLst/>
          </a:prstGeom>
        </p:spPr>
        <p:txBody>
          <a:bodyPr vert="horz" lIns="91440" tIns="45720" rIns="91440" bIns="45720" rtlCol="0" anchor="ctr" anchorCtr="1">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a:lstStyle>
          <a:p>
            <a:pPr marL="0" indent="0" algn="ctr">
              <a:buFont typeface="Arial" panose="020B0604020202020204" pitchFamily="34" charset="0"/>
              <a:buNone/>
            </a:pPr>
            <a:r>
              <a:rPr lang="ja-JP" altLang="en-US" sz="4000" b="1" dirty="0"/>
              <a:t>　　</a:t>
            </a:r>
            <a:r>
              <a:rPr lang="ja-JP" altLang="en-US" sz="2400" b="1" dirty="0">
                <a:solidFill>
                  <a:schemeClr val="bg1"/>
                </a:solidFill>
              </a:rPr>
              <a:t>鍛造工場　鍛造設備課　鍛・圧保全直</a:t>
            </a:r>
            <a:r>
              <a:rPr lang="ja-JP" altLang="en-US" sz="2400" b="1" dirty="0"/>
              <a:t>　</a:t>
            </a:r>
            <a:endParaRPr lang="en-US" altLang="ja-JP" sz="4000" b="1" dirty="0"/>
          </a:p>
        </p:txBody>
      </p:sp>
      <p:sp>
        <p:nvSpPr>
          <p:cNvPr id="12" name="コンテンツ プレースホルダー 2">
            <a:extLst>
              <a:ext uri="{FF2B5EF4-FFF2-40B4-BE49-F238E27FC236}">
                <a16:creationId xmlns:a16="http://schemas.microsoft.com/office/drawing/2014/main" id="{590DA114-B8EB-14CB-2EDC-99C5E0C9213F}"/>
              </a:ext>
            </a:extLst>
          </p:cNvPr>
          <p:cNvSpPr txBox="1">
            <a:spLocks/>
          </p:cNvSpPr>
          <p:nvPr/>
        </p:nvSpPr>
        <p:spPr>
          <a:xfrm>
            <a:off x="5703650" y="5593984"/>
            <a:ext cx="6302100" cy="1193019"/>
          </a:xfrm>
          <a:prstGeom prst="rect">
            <a:avLst/>
          </a:prstGeom>
        </p:spPr>
        <p:txBody>
          <a:bodyPr vert="horz" lIns="91440" tIns="45720" rIns="91440" bIns="45720" rtlCol="0" anchor="ctr" anchorCtr="1">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a:lstStyle>
          <a:p>
            <a:pPr marL="0" indent="0">
              <a:buFont typeface="Arial" panose="020B0604020202020204" pitchFamily="34" charset="0"/>
              <a:buNone/>
            </a:pPr>
            <a:r>
              <a:rPr lang="ja-JP" altLang="en-US" sz="1800" b="1" dirty="0">
                <a:solidFill>
                  <a:schemeClr val="bg1"/>
                </a:solidFill>
              </a:rPr>
              <a:t>さわやかサークル世話人</a:t>
            </a:r>
            <a:r>
              <a:rPr lang="ja-JP" altLang="en-US" b="1" dirty="0">
                <a:solidFill>
                  <a:schemeClr val="bg1"/>
                </a:solidFill>
              </a:rPr>
              <a:t>　　山田　宗明</a:t>
            </a:r>
            <a:endParaRPr lang="en-US" altLang="ja-JP" b="1" dirty="0">
              <a:solidFill>
                <a:schemeClr val="bg1"/>
              </a:solidFill>
            </a:endParaRPr>
          </a:p>
        </p:txBody>
      </p:sp>
      <p:pic>
        <p:nvPicPr>
          <p:cNvPr id="13" name="図 2">
            <a:extLst>
              <a:ext uri="{FF2B5EF4-FFF2-40B4-BE49-F238E27FC236}">
                <a16:creationId xmlns:a16="http://schemas.microsoft.com/office/drawing/2014/main" id="{7D599318-C924-29E1-DF29-CFC96B7814B3}"/>
              </a:ext>
            </a:extLst>
          </p:cNvPr>
          <p:cNvPicPr>
            <a:picLocks noChangeAspect="1"/>
          </p:cNvPicPr>
          <p:nvPr/>
        </p:nvPicPr>
        <p:blipFill>
          <a:blip r:embed="rId6" cstate="print">
            <a:extLst>
              <a:ext uri="{28A0092B-C50C-407E-A947-70E740481C1C}">
                <a14:useLocalDpi xmlns:a14="http://schemas.microsoft.com/office/drawing/2010/main"/>
              </a:ext>
            </a:extLst>
          </a:blip>
          <a:srcRect/>
          <a:stretch>
            <a:fillRect/>
          </a:stretch>
        </p:blipFill>
        <p:spPr bwMode="auto">
          <a:xfrm>
            <a:off x="372500" y="3885264"/>
            <a:ext cx="3297362" cy="2676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コンテンツ プレースホルダー 2">
            <a:extLst>
              <a:ext uri="{FF2B5EF4-FFF2-40B4-BE49-F238E27FC236}">
                <a16:creationId xmlns:a16="http://schemas.microsoft.com/office/drawing/2014/main" id="{51025BBD-7973-B723-83F4-796F8389DA03}"/>
              </a:ext>
            </a:extLst>
          </p:cNvPr>
          <p:cNvSpPr txBox="1">
            <a:spLocks/>
          </p:cNvSpPr>
          <p:nvPr/>
        </p:nvSpPr>
        <p:spPr>
          <a:xfrm>
            <a:off x="2585604" y="4617971"/>
            <a:ext cx="6015273" cy="944888"/>
          </a:xfrm>
          <a:prstGeom prst="rect">
            <a:avLst/>
          </a:prstGeom>
        </p:spPr>
        <p:txBody>
          <a:bodyPr vert="horz" lIns="91440" tIns="45720" rIns="91440" bIns="45720" rtlCol="0" anchor="ctr" anchorCtr="1">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a:lstStyle>
          <a:p>
            <a:pPr marL="0" indent="0" algn="ctr">
              <a:buFont typeface="Arial" panose="020B0604020202020204" pitchFamily="34" charset="0"/>
              <a:buNone/>
            </a:pPr>
            <a:r>
              <a:rPr lang="ja-JP" altLang="en-US" sz="4000" b="1" dirty="0"/>
              <a:t>　　</a:t>
            </a:r>
            <a:r>
              <a:rPr lang="ja-JP" altLang="en-US" sz="2000" b="1" dirty="0">
                <a:solidFill>
                  <a:schemeClr val="bg1"/>
                </a:solidFill>
              </a:rPr>
              <a:t>　</a:t>
            </a:r>
            <a:r>
              <a:rPr lang="ja-JP" altLang="en-US" b="1" dirty="0">
                <a:solidFill>
                  <a:schemeClr val="bg1"/>
                </a:solidFill>
              </a:rPr>
              <a:t>愛知製鋼株式会社</a:t>
            </a:r>
            <a:endParaRPr lang="en-US" altLang="ja-JP" b="1" dirty="0">
              <a:solidFill>
                <a:schemeClr val="bg1"/>
              </a:solidFill>
            </a:endParaRPr>
          </a:p>
        </p:txBody>
      </p:sp>
      <p:pic>
        <p:nvPicPr>
          <p:cNvPr id="21" name="オーディオ 20">
            <a:hlinkClick r:id="" action="ppaction://media"/>
            <a:extLst>
              <a:ext uri="{FF2B5EF4-FFF2-40B4-BE49-F238E27FC236}">
                <a16:creationId xmlns:a16="http://schemas.microsoft.com/office/drawing/2014/main" id="{3D28FCAA-B627-D224-1619-CA0701658AF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69024155"/>
      </p:ext>
    </p:extLst>
  </p:cSld>
  <p:clrMapOvr>
    <a:masterClrMapping/>
  </p:clrMapOvr>
  <mc:AlternateContent xmlns:mc="http://schemas.openxmlformats.org/markup-compatibility/2006" xmlns:p14="http://schemas.microsoft.com/office/powerpoint/2010/main">
    <mc:Choice Requires="p14">
      <p:transition spd="slow" p14:dur="2000" advTm="12509"/>
    </mc:Choice>
    <mc:Fallback xmlns="">
      <p:transition spd="slow" advTm="12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愛知製鋼のモノづくり｜愛知製鋼を知る｜愛知製鋼 株式会社 ...">
            <a:extLst>
              <a:ext uri="{FF2B5EF4-FFF2-40B4-BE49-F238E27FC236}">
                <a16:creationId xmlns:a16="http://schemas.microsoft.com/office/drawing/2014/main" id="{62E7B46E-9CE7-5B79-D151-84C48343468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273336"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正方形/長方形 3">
            <a:extLst>
              <a:ext uri="{FF2B5EF4-FFF2-40B4-BE49-F238E27FC236}">
                <a16:creationId xmlns:a16="http://schemas.microsoft.com/office/drawing/2014/main" id="{EA530A7F-022A-FDF0-4317-7DFF4A41F79B}"/>
              </a:ext>
            </a:extLst>
          </p:cNvPr>
          <p:cNvSpPr/>
          <p:nvPr/>
        </p:nvSpPr>
        <p:spPr>
          <a:xfrm>
            <a:off x="-58400" y="0"/>
            <a:ext cx="12313272" cy="6857999"/>
          </a:xfrm>
          <a:prstGeom prst="rect">
            <a:avLst/>
          </a:prstGeom>
          <a:solidFill>
            <a:schemeClr val="tx1">
              <a:lumMod val="85000"/>
              <a:lumOff val="15000"/>
              <a:alpha val="6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19" name="図 18">
            <a:extLst>
              <a:ext uri="{FF2B5EF4-FFF2-40B4-BE49-F238E27FC236}">
                <a16:creationId xmlns:a16="http://schemas.microsoft.com/office/drawing/2014/main" id="{CF414641-7297-A073-1556-A664098475AB}"/>
              </a:ext>
            </a:extLst>
          </p:cNvPr>
          <p:cNvPicPr>
            <a:picLocks noChangeAspect="1"/>
          </p:cNvPicPr>
          <p:nvPr/>
        </p:nvPicPr>
        <p:blipFill rotWithShape="1">
          <a:blip r:embed="rId7"/>
          <a:srcRect l="242" t="6954" r="3732" b="3855"/>
          <a:stretch/>
        </p:blipFill>
        <p:spPr>
          <a:xfrm>
            <a:off x="6589717" y="757057"/>
            <a:ext cx="5385400" cy="2813695"/>
          </a:xfrm>
          <a:prstGeom prst="rect">
            <a:avLst/>
          </a:prstGeom>
        </p:spPr>
      </p:pic>
      <p:grpSp>
        <p:nvGrpSpPr>
          <p:cNvPr id="20" name="グループ化 19">
            <a:extLst>
              <a:ext uri="{FF2B5EF4-FFF2-40B4-BE49-F238E27FC236}">
                <a16:creationId xmlns:a16="http://schemas.microsoft.com/office/drawing/2014/main" id="{36A3AB67-4517-8263-3B0F-4566CFA03234}"/>
              </a:ext>
            </a:extLst>
          </p:cNvPr>
          <p:cNvGrpSpPr/>
          <p:nvPr/>
        </p:nvGrpSpPr>
        <p:grpSpPr>
          <a:xfrm>
            <a:off x="219635" y="757057"/>
            <a:ext cx="6182112" cy="2813695"/>
            <a:chOff x="321277" y="772204"/>
            <a:chExt cx="5982486" cy="2722839"/>
          </a:xfrm>
        </p:grpSpPr>
        <p:sp>
          <p:nvSpPr>
            <p:cNvPr id="21" name="角丸四角形 84">
              <a:extLst>
                <a:ext uri="{FF2B5EF4-FFF2-40B4-BE49-F238E27FC236}">
                  <a16:creationId xmlns:a16="http://schemas.microsoft.com/office/drawing/2014/main" id="{3E7F7B21-6C5F-CDF6-4D40-E5DA4027D6E4}"/>
                </a:ext>
              </a:extLst>
            </p:cNvPr>
            <p:cNvSpPr/>
            <p:nvPr/>
          </p:nvSpPr>
          <p:spPr bwMode="auto">
            <a:xfrm>
              <a:off x="321277" y="772204"/>
              <a:ext cx="5982486" cy="2722839"/>
            </a:xfrm>
            <a:prstGeom prst="roundRect">
              <a:avLst>
                <a:gd name="adj" fmla="val 6584"/>
              </a:avLst>
            </a:prstGeom>
            <a:solidFill>
              <a:schemeClr val="accent5">
                <a:lumMod val="20000"/>
                <a:lumOff val="80000"/>
              </a:schemeClr>
            </a:solidFill>
            <a:ln w="19050">
              <a:solidFill>
                <a:schemeClr val="tx1"/>
              </a:solidFill>
            </a:ln>
          </p:spPr>
          <p:txBody>
            <a:bodyPr rot="0" spcFirstLastPara="0" vertOverflow="overflow" horzOverflow="overflow" vert="horz" wrap="none" lIns="68580" tIns="34290" rIns="68580" bIns="34290" numCol="1" spcCol="0" rtlCol="0" fromWordArt="1" anchor="ctr" anchorCtr="0" forceAA="0" compatLnSpc="1">
              <a:prstTxWarp prst="textPlain">
                <a:avLst>
                  <a:gd name="adj" fmla="val 50000"/>
                </a:avLst>
              </a:prstTxWarp>
              <a:noAutofit/>
            </a:bodyPr>
            <a:lstStyle/>
            <a:p>
              <a:pPr algn="ctr" fontAlgn="base">
                <a:spcBef>
                  <a:spcPct val="0"/>
                </a:spcBef>
                <a:spcAft>
                  <a:spcPct val="0"/>
                </a:spcAft>
                <a:defRPr/>
              </a:pPr>
              <a:endParaRPr lang="ja-JP" altLang="en-US" sz="2700" kern="10" dirty="0">
                <a:ln w="9525">
                  <a:solidFill>
                    <a:srgbClr val="9BBB59"/>
                  </a:solidFill>
                  <a:round/>
                  <a:headEnd/>
                  <a:tailEnd/>
                </a:ln>
                <a:solidFill>
                  <a:srgbClr val="FF0000"/>
                </a:solidFill>
                <a:latin typeface="HG丸ｺﾞｼｯｸM-PRO" panose="020F0600000000000000" pitchFamily="50" charset="-128"/>
                <a:ea typeface="HG丸ｺﾞｼｯｸM-PRO" panose="020F0600000000000000" pitchFamily="50" charset="-128"/>
              </a:endParaRPr>
            </a:p>
          </p:txBody>
        </p:sp>
        <p:sp>
          <p:nvSpPr>
            <p:cNvPr id="22" name="Freeform 22">
              <a:extLst>
                <a:ext uri="{FF2B5EF4-FFF2-40B4-BE49-F238E27FC236}">
                  <a16:creationId xmlns:a16="http://schemas.microsoft.com/office/drawing/2014/main" id="{EEF0A5E2-52BE-ACE6-0837-2ED3F9F73AF7}"/>
                </a:ext>
              </a:extLst>
            </p:cNvPr>
            <p:cNvSpPr>
              <a:spLocks/>
            </p:cNvSpPr>
            <p:nvPr/>
          </p:nvSpPr>
          <p:spPr bwMode="auto">
            <a:xfrm>
              <a:off x="883195" y="1324579"/>
              <a:ext cx="2537055" cy="2085666"/>
            </a:xfrm>
            <a:custGeom>
              <a:avLst/>
              <a:gdLst>
                <a:gd name="T0" fmla="*/ 585971784 w 3130"/>
                <a:gd name="T1" fmla="*/ 394435772 h 2800"/>
                <a:gd name="T2" fmla="*/ 585971784 w 3130"/>
                <a:gd name="T3" fmla="*/ 394435772 h 2800"/>
                <a:gd name="T4" fmla="*/ 585971784 w 3130"/>
                <a:gd name="T5" fmla="*/ 394435772 h 2800"/>
                <a:gd name="T6" fmla="*/ 585971784 w 3130"/>
                <a:gd name="T7" fmla="*/ 394435772 h 2800"/>
                <a:gd name="T8" fmla="*/ 585971784 w 3130"/>
                <a:gd name="T9" fmla="*/ 394435772 h 2800"/>
                <a:gd name="T10" fmla="*/ 585971784 w 3130"/>
                <a:gd name="T11" fmla="*/ 394435772 h 2800"/>
                <a:gd name="T12" fmla="*/ 585971784 w 3130"/>
                <a:gd name="T13" fmla="*/ 394435772 h 2800"/>
                <a:gd name="T14" fmla="*/ 585971784 w 3130"/>
                <a:gd name="T15" fmla="*/ 394435772 h 2800"/>
                <a:gd name="T16" fmla="*/ 585971784 w 3130"/>
                <a:gd name="T17" fmla="*/ 394435772 h 2800"/>
                <a:gd name="T18" fmla="*/ 585971784 w 3130"/>
                <a:gd name="T19" fmla="*/ 394435772 h 2800"/>
                <a:gd name="T20" fmla="*/ 585971784 w 3130"/>
                <a:gd name="T21" fmla="*/ 394435772 h 2800"/>
                <a:gd name="T22" fmla="*/ 585971784 w 3130"/>
                <a:gd name="T23" fmla="*/ 394435772 h 2800"/>
                <a:gd name="T24" fmla="*/ 585971784 w 3130"/>
                <a:gd name="T25" fmla="*/ 394435772 h 2800"/>
                <a:gd name="T26" fmla="*/ 585971784 w 3130"/>
                <a:gd name="T27" fmla="*/ 394435772 h 2800"/>
                <a:gd name="T28" fmla="*/ 585971784 w 3130"/>
                <a:gd name="T29" fmla="*/ 394435772 h 2800"/>
                <a:gd name="T30" fmla="*/ 585971784 w 3130"/>
                <a:gd name="T31" fmla="*/ 394435772 h 2800"/>
                <a:gd name="T32" fmla="*/ 585971784 w 3130"/>
                <a:gd name="T33" fmla="*/ 394435772 h 2800"/>
                <a:gd name="T34" fmla="*/ 585971784 w 3130"/>
                <a:gd name="T35" fmla="*/ 394435772 h 2800"/>
                <a:gd name="T36" fmla="*/ 585971784 w 3130"/>
                <a:gd name="T37" fmla="*/ 394435772 h 2800"/>
                <a:gd name="T38" fmla="*/ 585971784 w 3130"/>
                <a:gd name="T39" fmla="*/ 394435772 h 2800"/>
                <a:gd name="T40" fmla="*/ 585971784 w 3130"/>
                <a:gd name="T41" fmla="*/ 394435772 h 2800"/>
                <a:gd name="T42" fmla="*/ 585971784 w 3130"/>
                <a:gd name="T43" fmla="*/ 394435772 h 2800"/>
                <a:gd name="T44" fmla="*/ 585971784 w 3130"/>
                <a:gd name="T45" fmla="*/ 394435772 h 2800"/>
                <a:gd name="T46" fmla="*/ 585971784 w 3130"/>
                <a:gd name="T47" fmla="*/ 394435772 h 2800"/>
                <a:gd name="T48" fmla="*/ 585971784 w 3130"/>
                <a:gd name="T49" fmla="*/ 394435772 h 2800"/>
                <a:gd name="T50" fmla="*/ 585971784 w 3130"/>
                <a:gd name="T51" fmla="*/ 394435772 h 2800"/>
                <a:gd name="T52" fmla="*/ 585971784 w 3130"/>
                <a:gd name="T53" fmla="*/ 394435772 h 2800"/>
                <a:gd name="T54" fmla="*/ 585971784 w 3130"/>
                <a:gd name="T55" fmla="*/ 394435772 h 2800"/>
                <a:gd name="T56" fmla="*/ 585971784 w 3130"/>
                <a:gd name="T57" fmla="*/ 394435772 h 2800"/>
                <a:gd name="T58" fmla="*/ 585971784 w 3130"/>
                <a:gd name="T59" fmla="*/ 394435772 h 2800"/>
                <a:gd name="T60" fmla="*/ 585971784 w 3130"/>
                <a:gd name="T61" fmla="*/ 394435772 h 2800"/>
                <a:gd name="T62" fmla="*/ 585971784 w 3130"/>
                <a:gd name="T63" fmla="*/ 394435772 h 2800"/>
                <a:gd name="T64" fmla="*/ 585971784 w 3130"/>
                <a:gd name="T65" fmla="*/ 394435772 h 2800"/>
                <a:gd name="T66" fmla="*/ 585971784 w 3130"/>
                <a:gd name="T67" fmla="*/ 394435772 h 2800"/>
                <a:gd name="T68" fmla="*/ 585971784 w 3130"/>
                <a:gd name="T69" fmla="*/ 394435772 h 2800"/>
                <a:gd name="T70" fmla="*/ 585971784 w 3130"/>
                <a:gd name="T71" fmla="*/ 394435772 h 2800"/>
                <a:gd name="T72" fmla="*/ 585971784 w 3130"/>
                <a:gd name="T73" fmla="*/ 394435772 h 2800"/>
                <a:gd name="T74" fmla="*/ 585971784 w 3130"/>
                <a:gd name="T75" fmla="*/ 394435772 h 2800"/>
                <a:gd name="T76" fmla="*/ 585971784 w 3130"/>
                <a:gd name="T77" fmla="*/ 394435772 h 2800"/>
                <a:gd name="T78" fmla="*/ 585971784 w 3130"/>
                <a:gd name="T79" fmla="*/ 394435772 h 2800"/>
                <a:gd name="T80" fmla="*/ 585971784 w 3130"/>
                <a:gd name="T81" fmla="*/ 394435772 h 2800"/>
                <a:gd name="T82" fmla="*/ 585971784 w 3130"/>
                <a:gd name="T83" fmla="*/ 394435772 h 2800"/>
                <a:gd name="T84" fmla="*/ 585971784 w 3130"/>
                <a:gd name="T85" fmla="*/ 394435772 h 2800"/>
                <a:gd name="T86" fmla="*/ 585971784 w 3130"/>
                <a:gd name="T87" fmla="*/ 394435772 h 2800"/>
                <a:gd name="T88" fmla="*/ 585971784 w 3130"/>
                <a:gd name="T89" fmla="*/ 394435772 h 2800"/>
                <a:gd name="T90" fmla="*/ 585971784 w 3130"/>
                <a:gd name="T91" fmla="*/ 394435772 h 2800"/>
                <a:gd name="T92" fmla="*/ 585971784 w 3130"/>
                <a:gd name="T93" fmla="*/ 394435772 h 2800"/>
                <a:gd name="T94" fmla="*/ 585971784 w 3130"/>
                <a:gd name="T95" fmla="*/ 394435772 h 2800"/>
                <a:gd name="T96" fmla="*/ 585971784 w 3130"/>
                <a:gd name="T97" fmla="*/ 394435772 h 2800"/>
                <a:gd name="T98" fmla="*/ 585971784 w 3130"/>
                <a:gd name="T99" fmla="*/ 394435772 h 2800"/>
                <a:gd name="T100" fmla="*/ 585971784 w 3130"/>
                <a:gd name="T101" fmla="*/ 394435772 h 2800"/>
                <a:gd name="T102" fmla="*/ 585971784 w 3130"/>
                <a:gd name="T103" fmla="*/ 394435772 h 2800"/>
                <a:gd name="T104" fmla="*/ 585971784 w 3130"/>
                <a:gd name="T105" fmla="*/ 394435772 h 2800"/>
                <a:gd name="T106" fmla="*/ 585971784 w 3130"/>
                <a:gd name="T107" fmla="*/ 394435772 h 2800"/>
                <a:gd name="T108" fmla="*/ 585971784 w 3130"/>
                <a:gd name="T109" fmla="*/ 394435772 h 2800"/>
                <a:gd name="T110" fmla="*/ 585971784 w 3130"/>
                <a:gd name="T111" fmla="*/ 394435772 h 2800"/>
                <a:gd name="T112" fmla="*/ 585971784 w 3130"/>
                <a:gd name="T113" fmla="*/ 394435772 h 2800"/>
                <a:gd name="T114" fmla="*/ 585971784 w 3130"/>
                <a:gd name="T115" fmla="*/ 394435772 h 2800"/>
                <a:gd name="T116" fmla="*/ 585971784 w 3130"/>
                <a:gd name="T117" fmla="*/ 394435772 h 2800"/>
                <a:gd name="T118" fmla="*/ 585971784 w 3130"/>
                <a:gd name="T119" fmla="*/ 394435772 h 2800"/>
                <a:gd name="T120" fmla="*/ 585971784 w 3130"/>
                <a:gd name="T121" fmla="*/ 394435772 h 2800"/>
                <a:gd name="T122" fmla="*/ 585971784 w 3130"/>
                <a:gd name="T123" fmla="*/ 394435772 h 2800"/>
                <a:gd name="T124" fmla="*/ 585971784 w 3130"/>
                <a:gd name="T125" fmla="*/ 394435772 h 2800"/>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3130" h="2800">
                  <a:moveTo>
                    <a:pt x="928" y="2795"/>
                  </a:moveTo>
                  <a:lnTo>
                    <a:pt x="961" y="2753"/>
                  </a:lnTo>
                  <a:lnTo>
                    <a:pt x="964" y="2729"/>
                  </a:lnTo>
                  <a:lnTo>
                    <a:pt x="1017" y="2611"/>
                  </a:lnTo>
                  <a:lnTo>
                    <a:pt x="1035" y="2573"/>
                  </a:lnTo>
                  <a:lnTo>
                    <a:pt x="1069" y="2531"/>
                  </a:lnTo>
                  <a:lnTo>
                    <a:pt x="1093" y="2522"/>
                  </a:lnTo>
                  <a:lnTo>
                    <a:pt x="1131" y="2540"/>
                  </a:lnTo>
                  <a:lnTo>
                    <a:pt x="1122" y="2570"/>
                  </a:lnTo>
                  <a:lnTo>
                    <a:pt x="1140" y="2564"/>
                  </a:lnTo>
                  <a:lnTo>
                    <a:pt x="1177" y="2582"/>
                  </a:lnTo>
                  <a:lnTo>
                    <a:pt x="1164" y="2599"/>
                  </a:lnTo>
                  <a:lnTo>
                    <a:pt x="1165" y="2615"/>
                  </a:lnTo>
                  <a:lnTo>
                    <a:pt x="1215" y="2609"/>
                  </a:lnTo>
                  <a:lnTo>
                    <a:pt x="1264" y="2587"/>
                  </a:lnTo>
                  <a:lnTo>
                    <a:pt x="1267" y="2569"/>
                  </a:lnTo>
                  <a:lnTo>
                    <a:pt x="1258" y="2555"/>
                  </a:lnTo>
                  <a:lnTo>
                    <a:pt x="1231" y="2549"/>
                  </a:lnTo>
                  <a:lnTo>
                    <a:pt x="1344" y="2540"/>
                  </a:lnTo>
                  <a:lnTo>
                    <a:pt x="1396" y="2495"/>
                  </a:lnTo>
                  <a:lnTo>
                    <a:pt x="1417" y="2501"/>
                  </a:lnTo>
                  <a:lnTo>
                    <a:pt x="1441" y="2468"/>
                  </a:lnTo>
                  <a:lnTo>
                    <a:pt x="1489" y="2476"/>
                  </a:lnTo>
                  <a:lnTo>
                    <a:pt x="1531" y="2429"/>
                  </a:lnTo>
                  <a:lnTo>
                    <a:pt x="1558" y="2435"/>
                  </a:lnTo>
                  <a:lnTo>
                    <a:pt x="1581" y="2408"/>
                  </a:lnTo>
                  <a:lnTo>
                    <a:pt x="1606" y="2404"/>
                  </a:lnTo>
                  <a:lnTo>
                    <a:pt x="1596" y="2342"/>
                  </a:lnTo>
                  <a:lnTo>
                    <a:pt x="1662" y="2294"/>
                  </a:lnTo>
                  <a:lnTo>
                    <a:pt x="1702" y="2305"/>
                  </a:lnTo>
                  <a:lnTo>
                    <a:pt x="1696" y="2419"/>
                  </a:lnTo>
                  <a:lnTo>
                    <a:pt x="1672" y="2419"/>
                  </a:lnTo>
                  <a:lnTo>
                    <a:pt x="1662" y="2459"/>
                  </a:lnTo>
                  <a:lnTo>
                    <a:pt x="1687" y="2449"/>
                  </a:lnTo>
                  <a:lnTo>
                    <a:pt x="1722" y="2459"/>
                  </a:lnTo>
                  <a:lnTo>
                    <a:pt x="1731" y="2434"/>
                  </a:lnTo>
                  <a:lnTo>
                    <a:pt x="1722" y="2426"/>
                  </a:lnTo>
                  <a:lnTo>
                    <a:pt x="1731" y="2411"/>
                  </a:lnTo>
                  <a:lnTo>
                    <a:pt x="1750" y="2423"/>
                  </a:lnTo>
                  <a:lnTo>
                    <a:pt x="1762" y="2398"/>
                  </a:lnTo>
                  <a:lnTo>
                    <a:pt x="1723" y="2393"/>
                  </a:lnTo>
                  <a:lnTo>
                    <a:pt x="1716" y="2315"/>
                  </a:lnTo>
                  <a:lnTo>
                    <a:pt x="1780" y="2317"/>
                  </a:lnTo>
                  <a:lnTo>
                    <a:pt x="1809" y="2336"/>
                  </a:lnTo>
                  <a:lnTo>
                    <a:pt x="1833" y="2311"/>
                  </a:lnTo>
                  <a:lnTo>
                    <a:pt x="1824" y="2299"/>
                  </a:lnTo>
                  <a:lnTo>
                    <a:pt x="1792" y="2303"/>
                  </a:lnTo>
                  <a:lnTo>
                    <a:pt x="1752" y="2287"/>
                  </a:lnTo>
                  <a:lnTo>
                    <a:pt x="1756" y="2162"/>
                  </a:lnTo>
                  <a:lnTo>
                    <a:pt x="1770" y="2158"/>
                  </a:lnTo>
                  <a:lnTo>
                    <a:pt x="1777" y="2137"/>
                  </a:lnTo>
                  <a:lnTo>
                    <a:pt x="1771" y="2117"/>
                  </a:lnTo>
                  <a:lnTo>
                    <a:pt x="1737" y="2138"/>
                  </a:lnTo>
                  <a:lnTo>
                    <a:pt x="1734" y="2122"/>
                  </a:lnTo>
                  <a:lnTo>
                    <a:pt x="1713" y="2113"/>
                  </a:lnTo>
                  <a:lnTo>
                    <a:pt x="1708" y="2092"/>
                  </a:lnTo>
                  <a:lnTo>
                    <a:pt x="1734" y="2081"/>
                  </a:lnTo>
                  <a:lnTo>
                    <a:pt x="1728" y="2071"/>
                  </a:lnTo>
                  <a:lnTo>
                    <a:pt x="1731" y="2059"/>
                  </a:lnTo>
                  <a:lnTo>
                    <a:pt x="1695" y="2045"/>
                  </a:lnTo>
                  <a:lnTo>
                    <a:pt x="1677" y="2030"/>
                  </a:lnTo>
                  <a:lnTo>
                    <a:pt x="1644" y="2032"/>
                  </a:lnTo>
                  <a:lnTo>
                    <a:pt x="1613" y="2042"/>
                  </a:lnTo>
                  <a:lnTo>
                    <a:pt x="1569" y="2053"/>
                  </a:lnTo>
                  <a:lnTo>
                    <a:pt x="1557" y="2029"/>
                  </a:lnTo>
                  <a:lnTo>
                    <a:pt x="1540" y="2026"/>
                  </a:lnTo>
                  <a:lnTo>
                    <a:pt x="1491" y="2011"/>
                  </a:lnTo>
                  <a:lnTo>
                    <a:pt x="1455" y="2062"/>
                  </a:lnTo>
                  <a:lnTo>
                    <a:pt x="1419" y="2030"/>
                  </a:lnTo>
                  <a:lnTo>
                    <a:pt x="1408" y="2039"/>
                  </a:lnTo>
                  <a:lnTo>
                    <a:pt x="1422" y="2053"/>
                  </a:lnTo>
                  <a:lnTo>
                    <a:pt x="1404" y="2050"/>
                  </a:lnTo>
                  <a:lnTo>
                    <a:pt x="1404" y="2063"/>
                  </a:lnTo>
                  <a:lnTo>
                    <a:pt x="1396" y="2093"/>
                  </a:lnTo>
                  <a:lnTo>
                    <a:pt x="1401" y="2137"/>
                  </a:lnTo>
                  <a:lnTo>
                    <a:pt x="1368" y="2182"/>
                  </a:lnTo>
                  <a:lnTo>
                    <a:pt x="1344" y="2180"/>
                  </a:lnTo>
                  <a:lnTo>
                    <a:pt x="1365" y="2134"/>
                  </a:lnTo>
                  <a:lnTo>
                    <a:pt x="1348" y="2117"/>
                  </a:lnTo>
                  <a:lnTo>
                    <a:pt x="1326" y="2116"/>
                  </a:lnTo>
                  <a:lnTo>
                    <a:pt x="1294" y="2132"/>
                  </a:lnTo>
                  <a:lnTo>
                    <a:pt x="1276" y="2105"/>
                  </a:lnTo>
                  <a:lnTo>
                    <a:pt x="1258" y="2108"/>
                  </a:lnTo>
                  <a:lnTo>
                    <a:pt x="1240" y="2129"/>
                  </a:lnTo>
                  <a:lnTo>
                    <a:pt x="1177" y="2104"/>
                  </a:lnTo>
                  <a:lnTo>
                    <a:pt x="1170" y="2116"/>
                  </a:lnTo>
                  <a:lnTo>
                    <a:pt x="1153" y="2131"/>
                  </a:lnTo>
                  <a:lnTo>
                    <a:pt x="1111" y="2156"/>
                  </a:lnTo>
                  <a:lnTo>
                    <a:pt x="1113" y="2134"/>
                  </a:lnTo>
                  <a:lnTo>
                    <a:pt x="1096" y="2117"/>
                  </a:lnTo>
                  <a:lnTo>
                    <a:pt x="1068" y="2115"/>
                  </a:lnTo>
                  <a:lnTo>
                    <a:pt x="1057" y="2116"/>
                  </a:lnTo>
                  <a:lnTo>
                    <a:pt x="1009" y="2152"/>
                  </a:lnTo>
                  <a:lnTo>
                    <a:pt x="960" y="2144"/>
                  </a:lnTo>
                  <a:lnTo>
                    <a:pt x="931" y="2116"/>
                  </a:lnTo>
                  <a:lnTo>
                    <a:pt x="933" y="2095"/>
                  </a:lnTo>
                  <a:lnTo>
                    <a:pt x="909" y="2069"/>
                  </a:lnTo>
                  <a:lnTo>
                    <a:pt x="883" y="2053"/>
                  </a:lnTo>
                  <a:lnTo>
                    <a:pt x="886" y="2027"/>
                  </a:lnTo>
                  <a:lnTo>
                    <a:pt x="867" y="2018"/>
                  </a:lnTo>
                  <a:lnTo>
                    <a:pt x="825" y="2012"/>
                  </a:lnTo>
                  <a:lnTo>
                    <a:pt x="825" y="1994"/>
                  </a:lnTo>
                  <a:lnTo>
                    <a:pt x="804" y="1985"/>
                  </a:lnTo>
                  <a:lnTo>
                    <a:pt x="789" y="1996"/>
                  </a:lnTo>
                  <a:lnTo>
                    <a:pt x="763" y="1907"/>
                  </a:lnTo>
                  <a:lnTo>
                    <a:pt x="783" y="1904"/>
                  </a:lnTo>
                  <a:lnTo>
                    <a:pt x="789" y="1895"/>
                  </a:lnTo>
                  <a:lnTo>
                    <a:pt x="769" y="1888"/>
                  </a:lnTo>
                  <a:lnTo>
                    <a:pt x="805" y="1817"/>
                  </a:lnTo>
                  <a:lnTo>
                    <a:pt x="817" y="1778"/>
                  </a:lnTo>
                  <a:lnTo>
                    <a:pt x="828" y="1663"/>
                  </a:lnTo>
                  <a:lnTo>
                    <a:pt x="789" y="1714"/>
                  </a:lnTo>
                  <a:lnTo>
                    <a:pt x="804" y="1739"/>
                  </a:lnTo>
                  <a:lnTo>
                    <a:pt x="771" y="1799"/>
                  </a:lnTo>
                  <a:lnTo>
                    <a:pt x="784" y="1814"/>
                  </a:lnTo>
                  <a:lnTo>
                    <a:pt x="778" y="1832"/>
                  </a:lnTo>
                  <a:lnTo>
                    <a:pt x="742" y="1807"/>
                  </a:lnTo>
                  <a:lnTo>
                    <a:pt x="727" y="1820"/>
                  </a:lnTo>
                  <a:lnTo>
                    <a:pt x="742" y="1826"/>
                  </a:lnTo>
                  <a:lnTo>
                    <a:pt x="733" y="1861"/>
                  </a:lnTo>
                  <a:lnTo>
                    <a:pt x="694" y="1849"/>
                  </a:lnTo>
                  <a:lnTo>
                    <a:pt x="690" y="1873"/>
                  </a:lnTo>
                  <a:lnTo>
                    <a:pt x="708" y="1885"/>
                  </a:lnTo>
                  <a:lnTo>
                    <a:pt x="699" y="1958"/>
                  </a:lnTo>
                  <a:lnTo>
                    <a:pt x="676" y="2035"/>
                  </a:lnTo>
                  <a:lnTo>
                    <a:pt x="661" y="2165"/>
                  </a:lnTo>
                  <a:lnTo>
                    <a:pt x="694" y="2185"/>
                  </a:lnTo>
                  <a:lnTo>
                    <a:pt x="699" y="2210"/>
                  </a:lnTo>
                  <a:lnTo>
                    <a:pt x="739" y="2249"/>
                  </a:lnTo>
                  <a:lnTo>
                    <a:pt x="759" y="2269"/>
                  </a:lnTo>
                  <a:lnTo>
                    <a:pt x="789" y="2284"/>
                  </a:lnTo>
                  <a:lnTo>
                    <a:pt x="807" y="2302"/>
                  </a:lnTo>
                  <a:lnTo>
                    <a:pt x="837" y="2311"/>
                  </a:lnTo>
                  <a:lnTo>
                    <a:pt x="813" y="2411"/>
                  </a:lnTo>
                  <a:lnTo>
                    <a:pt x="795" y="2406"/>
                  </a:lnTo>
                  <a:lnTo>
                    <a:pt x="786" y="2397"/>
                  </a:lnTo>
                  <a:lnTo>
                    <a:pt x="759" y="2395"/>
                  </a:lnTo>
                  <a:lnTo>
                    <a:pt x="739" y="2396"/>
                  </a:lnTo>
                  <a:lnTo>
                    <a:pt x="715" y="2375"/>
                  </a:lnTo>
                  <a:lnTo>
                    <a:pt x="687" y="2378"/>
                  </a:lnTo>
                  <a:lnTo>
                    <a:pt x="666" y="2360"/>
                  </a:lnTo>
                  <a:lnTo>
                    <a:pt x="655" y="2343"/>
                  </a:lnTo>
                  <a:lnTo>
                    <a:pt x="642" y="2326"/>
                  </a:lnTo>
                  <a:lnTo>
                    <a:pt x="615" y="2345"/>
                  </a:lnTo>
                  <a:lnTo>
                    <a:pt x="585" y="2318"/>
                  </a:lnTo>
                  <a:lnTo>
                    <a:pt x="537" y="2300"/>
                  </a:lnTo>
                  <a:lnTo>
                    <a:pt x="519" y="2285"/>
                  </a:lnTo>
                  <a:lnTo>
                    <a:pt x="492" y="2243"/>
                  </a:lnTo>
                  <a:lnTo>
                    <a:pt x="453" y="2185"/>
                  </a:lnTo>
                  <a:lnTo>
                    <a:pt x="483" y="2117"/>
                  </a:lnTo>
                  <a:lnTo>
                    <a:pt x="516" y="2024"/>
                  </a:lnTo>
                  <a:lnTo>
                    <a:pt x="519" y="1997"/>
                  </a:lnTo>
                  <a:lnTo>
                    <a:pt x="525" y="1934"/>
                  </a:lnTo>
                  <a:lnTo>
                    <a:pt x="501" y="1874"/>
                  </a:lnTo>
                  <a:lnTo>
                    <a:pt x="480" y="1838"/>
                  </a:lnTo>
                  <a:lnTo>
                    <a:pt x="426" y="1799"/>
                  </a:lnTo>
                  <a:lnTo>
                    <a:pt x="396" y="1823"/>
                  </a:lnTo>
                  <a:lnTo>
                    <a:pt x="402" y="1760"/>
                  </a:lnTo>
                  <a:lnTo>
                    <a:pt x="409" y="1630"/>
                  </a:lnTo>
                  <a:lnTo>
                    <a:pt x="420" y="1601"/>
                  </a:lnTo>
                  <a:lnTo>
                    <a:pt x="426" y="1547"/>
                  </a:lnTo>
                  <a:lnTo>
                    <a:pt x="400" y="1522"/>
                  </a:lnTo>
                  <a:lnTo>
                    <a:pt x="424" y="1465"/>
                  </a:lnTo>
                  <a:lnTo>
                    <a:pt x="442" y="1466"/>
                  </a:lnTo>
                  <a:lnTo>
                    <a:pt x="465" y="1417"/>
                  </a:lnTo>
                  <a:lnTo>
                    <a:pt x="487" y="1415"/>
                  </a:lnTo>
                  <a:lnTo>
                    <a:pt x="495" y="1400"/>
                  </a:lnTo>
                  <a:lnTo>
                    <a:pt x="471" y="1394"/>
                  </a:lnTo>
                  <a:lnTo>
                    <a:pt x="480" y="1378"/>
                  </a:lnTo>
                  <a:lnTo>
                    <a:pt x="534" y="1385"/>
                  </a:lnTo>
                  <a:lnTo>
                    <a:pt x="535" y="1370"/>
                  </a:lnTo>
                  <a:lnTo>
                    <a:pt x="489" y="1352"/>
                  </a:lnTo>
                  <a:lnTo>
                    <a:pt x="549" y="1280"/>
                  </a:lnTo>
                  <a:lnTo>
                    <a:pt x="594" y="1274"/>
                  </a:lnTo>
                  <a:lnTo>
                    <a:pt x="573" y="1250"/>
                  </a:lnTo>
                  <a:lnTo>
                    <a:pt x="576" y="1220"/>
                  </a:lnTo>
                  <a:lnTo>
                    <a:pt x="609" y="1208"/>
                  </a:lnTo>
                  <a:lnTo>
                    <a:pt x="597" y="1178"/>
                  </a:lnTo>
                  <a:lnTo>
                    <a:pt x="576" y="1187"/>
                  </a:lnTo>
                  <a:lnTo>
                    <a:pt x="546" y="1244"/>
                  </a:lnTo>
                  <a:lnTo>
                    <a:pt x="516" y="1247"/>
                  </a:lnTo>
                  <a:lnTo>
                    <a:pt x="534" y="1178"/>
                  </a:lnTo>
                  <a:lnTo>
                    <a:pt x="579" y="1169"/>
                  </a:lnTo>
                  <a:lnTo>
                    <a:pt x="594" y="1109"/>
                  </a:lnTo>
                  <a:lnTo>
                    <a:pt x="573" y="1124"/>
                  </a:lnTo>
                  <a:lnTo>
                    <a:pt x="558" y="1109"/>
                  </a:lnTo>
                  <a:lnTo>
                    <a:pt x="546" y="1124"/>
                  </a:lnTo>
                  <a:lnTo>
                    <a:pt x="531" y="1115"/>
                  </a:lnTo>
                  <a:lnTo>
                    <a:pt x="516" y="1181"/>
                  </a:lnTo>
                  <a:lnTo>
                    <a:pt x="471" y="1295"/>
                  </a:lnTo>
                  <a:lnTo>
                    <a:pt x="456" y="1244"/>
                  </a:lnTo>
                  <a:lnTo>
                    <a:pt x="471" y="1208"/>
                  </a:lnTo>
                  <a:lnTo>
                    <a:pt x="474" y="1175"/>
                  </a:lnTo>
                  <a:lnTo>
                    <a:pt x="474" y="1139"/>
                  </a:lnTo>
                  <a:lnTo>
                    <a:pt x="420" y="1139"/>
                  </a:lnTo>
                  <a:lnTo>
                    <a:pt x="429" y="1166"/>
                  </a:lnTo>
                  <a:lnTo>
                    <a:pt x="455" y="1190"/>
                  </a:lnTo>
                  <a:lnTo>
                    <a:pt x="432" y="1229"/>
                  </a:lnTo>
                  <a:lnTo>
                    <a:pt x="447" y="1313"/>
                  </a:lnTo>
                  <a:lnTo>
                    <a:pt x="378" y="1322"/>
                  </a:lnTo>
                  <a:lnTo>
                    <a:pt x="357" y="1235"/>
                  </a:lnTo>
                  <a:lnTo>
                    <a:pt x="336" y="1259"/>
                  </a:lnTo>
                  <a:lnTo>
                    <a:pt x="348" y="1288"/>
                  </a:lnTo>
                  <a:lnTo>
                    <a:pt x="343" y="1315"/>
                  </a:lnTo>
                  <a:lnTo>
                    <a:pt x="309" y="1295"/>
                  </a:lnTo>
                  <a:lnTo>
                    <a:pt x="297" y="1307"/>
                  </a:lnTo>
                  <a:lnTo>
                    <a:pt x="333" y="1334"/>
                  </a:lnTo>
                  <a:lnTo>
                    <a:pt x="330" y="1358"/>
                  </a:lnTo>
                  <a:lnTo>
                    <a:pt x="279" y="1336"/>
                  </a:lnTo>
                  <a:lnTo>
                    <a:pt x="219" y="1244"/>
                  </a:lnTo>
                  <a:lnTo>
                    <a:pt x="215" y="1118"/>
                  </a:lnTo>
                  <a:lnTo>
                    <a:pt x="186" y="1103"/>
                  </a:lnTo>
                  <a:lnTo>
                    <a:pt x="155" y="1087"/>
                  </a:lnTo>
                  <a:lnTo>
                    <a:pt x="125" y="1072"/>
                  </a:lnTo>
                  <a:lnTo>
                    <a:pt x="94" y="1055"/>
                  </a:lnTo>
                  <a:lnTo>
                    <a:pt x="71" y="1010"/>
                  </a:lnTo>
                  <a:lnTo>
                    <a:pt x="48" y="992"/>
                  </a:lnTo>
                  <a:lnTo>
                    <a:pt x="9" y="962"/>
                  </a:lnTo>
                  <a:lnTo>
                    <a:pt x="0" y="923"/>
                  </a:lnTo>
                  <a:lnTo>
                    <a:pt x="12" y="878"/>
                  </a:lnTo>
                  <a:lnTo>
                    <a:pt x="0" y="836"/>
                  </a:lnTo>
                  <a:lnTo>
                    <a:pt x="0" y="791"/>
                  </a:lnTo>
                  <a:lnTo>
                    <a:pt x="30" y="734"/>
                  </a:lnTo>
                  <a:lnTo>
                    <a:pt x="30" y="692"/>
                  </a:lnTo>
                  <a:lnTo>
                    <a:pt x="21" y="617"/>
                  </a:lnTo>
                  <a:lnTo>
                    <a:pt x="60" y="563"/>
                  </a:lnTo>
                  <a:lnTo>
                    <a:pt x="72" y="518"/>
                  </a:lnTo>
                  <a:lnTo>
                    <a:pt x="111" y="467"/>
                  </a:lnTo>
                  <a:lnTo>
                    <a:pt x="138" y="428"/>
                  </a:lnTo>
                  <a:lnTo>
                    <a:pt x="162" y="392"/>
                  </a:lnTo>
                  <a:lnTo>
                    <a:pt x="168" y="362"/>
                  </a:lnTo>
                  <a:lnTo>
                    <a:pt x="186" y="341"/>
                  </a:lnTo>
                  <a:lnTo>
                    <a:pt x="192" y="329"/>
                  </a:lnTo>
                  <a:lnTo>
                    <a:pt x="219" y="284"/>
                  </a:lnTo>
                  <a:lnTo>
                    <a:pt x="237" y="227"/>
                  </a:lnTo>
                  <a:lnTo>
                    <a:pt x="285" y="191"/>
                  </a:lnTo>
                  <a:lnTo>
                    <a:pt x="419" y="221"/>
                  </a:lnTo>
                  <a:lnTo>
                    <a:pt x="441" y="232"/>
                  </a:lnTo>
                  <a:lnTo>
                    <a:pt x="462" y="215"/>
                  </a:lnTo>
                  <a:lnTo>
                    <a:pt x="495" y="188"/>
                  </a:lnTo>
                  <a:lnTo>
                    <a:pt x="535" y="175"/>
                  </a:lnTo>
                  <a:lnTo>
                    <a:pt x="571" y="177"/>
                  </a:lnTo>
                  <a:lnTo>
                    <a:pt x="589" y="166"/>
                  </a:lnTo>
                  <a:lnTo>
                    <a:pt x="617" y="154"/>
                  </a:lnTo>
                  <a:lnTo>
                    <a:pt x="625" y="144"/>
                  </a:lnTo>
                  <a:lnTo>
                    <a:pt x="654" y="146"/>
                  </a:lnTo>
                  <a:lnTo>
                    <a:pt x="678" y="152"/>
                  </a:lnTo>
                  <a:lnTo>
                    <a:pt x="699" y="134"/>
                  </a:lnTo>
                  <a:lnTo>
                    <a:pt x="732" y="113"/>
                  </a:lnTo>
                  <a:lnTo>
                    <a:pt x="774" y="95"/>
                  </a:lnTo>
                  <a:lnTo>
                    <a:pt x="783" y="50"/>
                  </a:lnTo>
                  <a:lnTo>
                    <a:pt x="797" y="13"/>
                  </a:lnTo>
                  <a:lnTo>
                    <a:pt x="825" y="1"/>
                  </a:lnTo>
                  <a:lnTo>
                    <a:pt x="836" y="0"/>
                  </a:lnTo>
                  <a:lnTo>
                    <a:pt x="840" y="47"/>
                  </a:lnTo>
                  <a:lnTo>
                    <a:pt x="829" y="79"/>
                  </a:lnTo>
                  <a:lnTo>
                    <a:pt x="851" y="75"/>
                  </a:lnTo>
                  <a:lnTo>
                    <a:pt x="862" y="101"/>
                  </a:lnTo>
                  <a:lnTo>
                    <a:pt x="875" y="120"/>
                  </a:lnTo>
                  <a:lnTo>
                    <a:pt x="917" y="154"/>
                  </a:lnTo>
                  <a:lnTo>
                    <a:pt x="937" y="161"/>
                  </a:lnTo>
                  <a:lnTo>
                    <a:pt x="948" y="169"/>
                  </a:lnTo>
                  <a:lnTo>
                    <a:pt x="967" y="177"/>
                  </a:lnTo>
                  <a:lnTo>
                    <a:pt x="978" y="185"/>
                  </a:lnTo>
                  <a:lnTo>
                    <a:pt x="987" y="184"/>
                  </a:lnTo>
                  <a:lnTo>
                    <a:pt x="999" y="193"/>
                  </a:lnTo>
                  <a:lnTo>
                    <a:pt x="1017" y="191"/>
                  </a:lnTo>
                  <a:lnTo>
                    <a:pt x="1026" y="221"/>
                  </a:lnTo>
                  <a:lnTo>
                    <a:pt x="1014" y="266"/>
                  </a:lnTo>
                  <a:lnTo>
                    <a:pt x="1032" y="302"/>
                  </a:lnTo>
                  <a:lnTo>
                    <a:pt x="1050" y="284"/>
                  </a:lnTo>
                  <a:lnTo>
                    <a:pt x="1065" y="290"/>
                  </a:lnTo>
                  <a:lnTo>
                    <a:pt x="1075" y="298"/>
                  </a:lnTo>
                  <a:lnTo>
                    <a:pt x="1089" y="332"/>
                  </a:lnTo>
                  <a:lnTo>
                    <a:pt x="1065" y="350"/>
                  </a:lnTo>
                  <a:lnTo>
                    <a:pt x="1074" y="389"/>
                  </a:lnTo>
                  <a:lnTo>
                    <a:pt x="1111" y="404"/>
                  </a:lnTo>
                  <a:lnTo>
                    <a:pt x="1110" y="445"/>
                  </a:lnTo>
                  <a:lnTo>
                    <a:pt x="1152" y="452"/>
                  </a:lnTo>
                  <a:lnTo>
                    <a:pt x="1164" y="416"/>
                  </a:lnTo>
                  <a:lnTo>
                    <a:pt x="1206" y="428"/>
                  </a:lnTo>
                  <a:lnTo>
                    <a:pt x="1217" y="446"/>
                  </a:lnTo>
                  <a:lnTo>
                    <a:pt x="1244" y="434"/>
                  </a:lnTo>
                  <a:lnTo>
                    <a:pt x="1284" y="487"/>
                  </a:lnTo>
                  <a:lnTo>
                    <a:pt x="1338" y="473"/>
                  </a:lnTo>
                  <a:lnTo>
                    <a:pt x="1356" y="524"/>
                  </a:lnTo>
                  <a:lnTo>
                    <a:pt x="1365" y="560"/>
                  </a:lnTo>
                  <a:lnTo>
                    <a:pt x="1410" y="572"/>
                  </a:lnTo>
                  <a:lnTo>
                    <a:pt x="1423" y="578"/>
                  </a:lnTo>
                  <a:lnTo>
                    <a:pt x="1440" y="563"/>
                  </a:lnTo>
                  <a:lnTo>
                    <a:pt x="1455" y="548"/>
                  </a:lnTo>
                  <a:lnTo>
                    <a:pt x="1497" y="557"/>
                  </a:lnTo>
                  <a:lnTo>
                    <a:pt x="1552" y="517"/>
                  </a:lnTo>
                  <a:lnTo>
                    <a:pt x="1571" y="506"/>
                  </a:lnTo>
                  <a:lnTo>
                    <a:pt x="1581" y="505"/>
                  </a:lnTo>
                  <a:lnTo>
                    <a:pt x="1602" y="485"/>
                  </a:lnTo>
                  <a:lnTo>
                    <a:pt x="1614" y="458"/>
                  </a:lnTo>
                  <a:lnTo>
                    <a:pt x="1641" y="449"/>
                  </a:lnTo>
                  <a:lnTo>
                    <a:pt x="1656" y="449"/>
                  </a:lnTo>
                  <a:lnTo>
                    <a:pt x="1674" y="449"/>
                  </a:lnTo>
                  <a:lnTo>
                    <a:pt x="1692" y="456"/>
                  </a:lnTo>
                  <a:lnTo>
                    <a:pt x="1705" y="445"/>
                  </a:lnTo>
                  <a:lnTo>
                    <a:pt x="1722" y="449"/>
                  </a:lnTo>
                  <a:lnTo>
                    <a:pt x="1744" y="469"/>
                  </a:lnTo>
                  <a:lnTo>
                    <a:pt x="1771" y="485"/>
                  </a:lnTo>
                  <a:lnTo>
                    <a:pt x="1798" y="500"/>
                  </a:lnTo>
                  <a:lnTo>
                    <a:pt x="1821" y="506"/>
                  </a:lnTo>
                  <a:lnTo>
                    <a:pt x="1825" y="523"/>
                  </a:lnTo>
                  <a:lnTo>
                    <a:pt x="1806" y="539"/>
                  </a:lnTo>
                  <a:lnTo>
                    <a:pt x="1816" y="554"/>
                  </a:lnTo>
                  <a:lnTo>
                    <a:pt x="1815" y="568"/>
                  </a:lnTo>
                  <a:lnTo>
                    <a:pt x="1899" y="539"/>
                  </a:lnTo>
                  <a:lnTo>
                    <a:pt x="1900" y="559"/>
                  </a:lnTo>
                  <a:lnTo>
                    <a:pt x="1923" y="554"/>
                  </a:lnTo>
                  <a:lnTo>
                    <a:pt x="1936" y="581"/>
                  </a:lnTo>
                  <a:lnTo>
                    <a:pt x="1921" y="595"/>
                  </a:lnTo>
                  <a:lnTo>
                    <a:pt x="1939" y="622"/>
                  </a:lnTo>
                  <a:lnTo>
                    <a:pt x="1950" y="621"/>
                  </a:lnTo>
                  <a:lnTo>
                    <a:pt x="1965" y="610"/>
                  </a:lnTo>
                  <a:lnTo>
                    <a:pt x="1993" y="640"/>
                  </a:lnTo>
                  <a:lnTo>
                    <a:pt x="2005" y="617"/>
                  </a:lnTo>
                  <a:lnTo>
                    <a:pt x="2044" y="674"/>
                  </a:lnTo>
                  <a:lnTo>
                    <a:pt x="2062" y="670"/>
                  </a:lnTo>
                  <a:lnTo>
                    <a:pt x="2083" y="637"/>
                  </a:lnTo>
                  <a:lnTo>
                    <a:pt x="2109" y="635"/>
                  </a:lnTo>
                  <a:lnTo>
                    <a:pt x="2113" y="614"/>
                  </a:lnTo>
                  <a:lnTo>
                    <a:pt x="2139" y="613"/>
                  </a:lnTo>
                  <a:lnTo>
                    <a:pt x="2148" y="593"/>
                  </a:lnTo>
                  <a:lnTo>
                    <a:pt x="2173" y="574"/>
                  </a:lnTo>
                  <a:lnTo>
                    <a:pt x="2197" y="560"/>
                  </a:lnTo>
                  <a:lnTo>
                    <a:pt x="2215" y="566"/>
                  </a:lnTo>
                  <a:lnTo>
                    <a:pt x="2232" y="562"/>
                  </a:lnTo>
                  <a:lnTo>
                    <a:pt x="2227" y="533"/>
                  </a:lnTo>
                  <a:lnTo>
                    <a:pt x="2256" y="544"/>
                  </a:lnTo>
                  <a:lnTo>
                    <a:pt x="2256" y="529"/>
                  </a:lnTo>
                  <a:lnTo>
                    <a:pt x="2269" y="518"/>
                  </a:lnTo>
                  <a:lnTo>
                    <a:pt x="2290" y="515"/>
                  </a:lnTo>
                  <a:lnTo>
                    <a:pt x="2297" y="492"/>
                  </a:lnTo>
                  <a:lnTo>
                    <a:pt x="2287" y="473"/>
                  </a:lnTo>
                  <a:lnTo>
                    <a:pt x="2323" y="472"/>
                  </a:lnTo>
                  <a:lnTo>
                    <a:pt x="2359" y="484"/>
                  </a:lnTo>
                  <a:lnTo>
                    <a:pt x="2386" y="467"/>
                  </a:lnTo>
                  <a:lnTo>
                    <a:pt x="2403" y="475"/>
                  </a:lnTo>
                  <a:lnTo>
                    <a:pt x="2416" y="449"/>
                  </a:lnTo>
                  <a:lnTo>
                    <a:pt x="2433" y="476"/>
                  </a:lnTo>
                  <a:lnTo>
                    <a:pt x="2383" y="502"/>
                  </a:lnTo>
                  <a:lnTo>
                    <a:pt x="2389" y="541"/>
                  </a:lnTo>
                  <a:lnTo>
                    <a:pt x="2364" y="559"/>
                  </a:lnTo>
                  <a:lnTo>
                    <a:pt x="2362" y="589"/>
                  </a:lnTo>
                  <a:lnTo>
                    <a:pt x="2386" y="617"/>
                  </a:lnTo>
                  <a:lnTo>
                    <a:pt x="2410" y="634"/>
                  </a:lnTo>
                  <a:lnTo>
                    <a:pt x="2451" y="686"/>
                  </a:lnTo>
                  <a:lnTo>
                    <a:pt x="2442" y="736"/>
                  </a:lnTo>
                  <a:lnTo>
                    <a:pt x="2451" y="757"/>
                  </a:lnTo>
                  <a:lnTo>
                    <a:pt x="2485" y="752"/>
                  </a:lnTo>
                  <a:lnTo>
                    <a:pt x="2551" y="709"/>
                  </a:lnTo>
                  <a:lnTo>
                    <a:pt x="2593" y="704"/>
                  </a:lnTo>
                  <a:lnTo>
                    <a:pt x="2626" y="721"/>
                  </a:lnTo>
                  <a:lnTo>
                    <a:pt x="2623" y="704"/>
                  </a:lnTo>
                  <a:lnTo>
                    <a:pt x="2643" y="700"/>
                  </a:lnTo>
                  <a:lnTo>
                    <a:pt x="2656" y="665"/>
                  </a:lnTo>
                  <a:lnTo>
                    <a:pt x="2685" y="658"/>
                  </a:lnTo>
                  <a:lnTo>
                    <a:pt x="2715" y="649"/>
                  </a:lnTo>
                  <a:lnTo>
                    <a:pt x="2728" y="628"/>
                  </a:lnTo>
                  <a:lnTo>
                    <a:pt x="2740" y="650"/>
                  </a:lnTo>
                  <a:lnTo>
                    <a:pt x="2757" y="637"/>
                  </a:lnTo>
                  <a:lnTo>
                    <a:pt x="2797" y="640"/>
                  </a:lnTo>
                  <a:lnTo>
                    <a:pt x="2814" y="659"/>
                  </a:lnTo>
                  <a:lnTo>
                    <a:pt x="2835" y="646"/>
                  </a:lnTo>
                  <a:lnTo>
                    <a:pt x="2841" y="683"/>
                  </a:lnTo>
                  <a:lnTo>
                    <a:pt x="2869" y="674"/>
                  </a:lnTo>
                  <a:lnTo>
                    <a:pt x="2889" y="688"/>
                  </a:lnTo>
                  <a:lnTo>
                    <a:pt x="2934" y="677"/>
                  </a:lnTo>
                  <a:lnTo>
                    <a:pt x="2962" y="688"/>
                  </a:lnTo>
                  <a:lnTo>
                    <a:pt x="2956" y="722"/>
                  </a:lnTo>
                  <a:lnTo>
                    <a:pt x="2977" y="748"/>
                  </a:lnTo>
                  <a:lnTo>
                    <a:pt x="3001" y="727"/>
                  </a:lnTo>
                  <a:lnTo>
                    <a:pt x="3033" y="736"/>
                  </a:lnTo>
                  <a:lnTo>
                    <a:pt x="3103" y="701"/>
                  </a:lnTo>
                  <a:lnTo>
                    <a:pt x="3124" y="706"/>
                  </a:lnTo>
                  <a:lnTo>
                    <a:pt x="3124" y="734"/>
                  </a:lnTo>
                  <a:lnTo>
                    <a:pt x="3102" y="740"/>
                  </a:lnTo>
                  <a:lnTo>
                    <a:pt x="3088" y="797"/>
                  </a:lnTo>
                  <a:lnTo>
                    <a:pt x="3063" y="790"/>
                  </a:lnTo>
                  <a:lnTo>
                    <a:pt x="3049" y="806"/>
                  </a:lnTo>
                  <a:lnTo>
                    <a:pt x="3076" y="836"/>
                  </a:lnTo>
                  <a:lnTo>
                    <a:pt x="3096" y="830"/>
                  </a:lnTo>
                  <a:lnTo>
                    <a:pt x="3115" y="865"/>
                  </a:lnTo>
                  <a:lnTo>
                    <a:pt x="3103" y="889"/>
                  </a:lnTo>
                  <a:lnTo>
                    <a:pt x="3130" y="911"/>
                  </a:lnTo>
                  <a:lnTo>
                    <a:pt x="3102" y="925"/>
                  </a:lnTo>
                  <a:lnTo>
                    <a:pt x="3084" y="898"/>
                  </a:lnTo>
                  <a:lnTo>
                    <a:pt x="3079" y="937"/>
                  </a:lnTo>
                  <a:lnTo>
                    <a:pt x="3096" y="952"/>
                  </a:lnTo>
                  <a:lnTo>
                    <a:pt x="3055" y="979"/>
                  </a:lnTo>
                  <a:lnTo>
                    <a:pt x="3039" y="955"/>
                  </a:lnTo>
                  <a:lnTo>
                    <a:pt x="3022" y="965"/>
                  </a:lnTo>
                  <a:lnTo>
                    <a:pt x="3025" y="985"/>
                  </a:lnTo>
                  <a:lnTo>
                    <a:pt x="3046" y="1001"/>
                  </a:lnTo>
                  <a:lnTo>
                    <a:pt x="3046" y="1055"/>
                  </a:lnTo>
                  <a:lnTo>
                    <a:pt x="3034" y="1076"/>
                  </a:lnTo>
                  <a:lnTo>
                    <a:pt x="3030" y="1096"/>
                  </a:lnTo>
                  <a:lnTo>
                    <a:pt x="3012" y="1099"/>
                  </a:lnTo>
                  <a:lnTo>
                    <a:pt x="2986" y="1087"/>
                  </a:lnTo>
                  <a:lnTo>
                    <a:pt x="2976" y="1111"/>
                  </a:lnTo>
                  <a:lnTo>
                    <a:pt x="2979" y="1160"/>
                  </a:lnTo>
                  <a:lnTo>
                    <a:pt x="2883" y="1226"/>
                  </a:lnTo>
                  <a:lnTo>
                    <a:pt x="2859" y="1283"/>
                  </a:lnTo>
                  <a:lnTo>
                    <a:pt x="2829" y="1292"/>
                  </a:lnTo>
                  <a:lnTo>
                    <a:pt x="2823" y="1331"/>
                  </a:lnTo>
                  <a:lnTo>
                    <a:pt x="2790" y="1358"/>
                  </a:lnTo>
                  <a:lnTo>
                    <a:pt x="2778" y="1397"/>
                  </a:lnTo>
                  <a:lnTo>
                    <a:pt x="2788" y="1432"/>
                  </a:lnTo>
                  <a:lnTo>
                    <a:pt x="2776" y="1460"/>
                  </a:lnTo>
                  <a:lnTo>
                    <a:pt x="2800" y="1505"/>
                  </a:lnTo>
                  <a:lnTo>
                    <a:pt x="2761" y="1508"/>
                  </a:lnTo>
                  <a:lnTo>
                    <a:pt x="2757" y="1559"/>
                  </a:lnTo>
                  <a:lnTo>
                    <a:pt x="2733" y="1558"/>
                  </a:lnTo>
                  <a:lnTo>
                    <a:pt x="2712" y="1597"/>
                  </a:lnTo>
                  <a:lnTo>
                    <a:pt x="2688" y="1583"/>
                  </a:lnTo>
                  <a:lnTo>
                    <a:pt x="2661" y="1601"/>
                  </a:lnTo>
                  <a:lnTo>
                    <a:pt x="2637" y="1630"/>
                  </a:lnTo>
                  <a:lnTo>
                    <a:pt x="2649" y="1663"/>
                  </a:lnTo>
                  <a:lnTo>
                    <a:pt x="2631" y="1690"/>
                  </a:lnTo>
                  <a:lnTo>
                    <a:pt x="2632" y="1711"/>
                  </a:lnTo>
                  <a:lnTo>
                    <a:pt x="2614" y="1726"/>
                  </a:lnTo>
                  <a:lnTo>
                    <a:pt x="2616" y="1765"/>
                  </a:lnTo>
                  <a:lnTo>
                    <a:pt x="2577" y="1802"/>
                  </a:lnTo>
                  <a:lnTo>
                    <a:pt x="2553" y="1808"/>
                  </a:lnTo>
                  <a:lnTo>
                    <a:pt x="2542" y="1828"/>
                  </a:lnTo>
                  <a:lnTo>
                    <a:pt x="2502" y="1828"/>
                  </a:lnTo>
                  <a:lnTo>
                    <a:pt x="2497" y="1879"/>
                  </a:lnTo>
                  <a:lnTo>
                    <a:pt x="2469" y="1906"/>
                  </a:lnTo>
                  <a:lnTo>
                    <a:pt x="2379" y="1895"/>
                  </a:lnTo>
                  <a:lnTo>
                    <a:pt x="2349" y="1930"/>
                  </a:lnTo>
                  <a:lnTo>
                    <a:pt x="2322" y="1919"/>
                  </a:lnTo>
                  <a:lnTo>
                    <a:pt x="2284" y="1954"/>
                  </a:lnTo>
                  <a:lnTo>
                    <a:pt x="2250" y="1955"/>
                  </a:lnTo>
                  <a:lnTo>
                    <a:pt x="2235" y="1976"/>
                  </a:lnTo>
                  <a:lnTo>
                    <a:pt x="2245" y="1999"/>
                  </a:lnTo>
                  <a:lnTo>
                    <a:pt x="2194" y="2029"/>
                  </a:lnTo>
                  <a:lnTo>
                    <a:pt x="2229" y="2065"/>
                  </a:lnTo>
                  <a:lnTo>
                    <a:pt x="2211" y="2081"/>
                  </a:lnTo>
                  <a:lnTo>
                    <a:pt x="2220" y="2116"/>
                  </a:lnTo>
                  <a:lnTo>
                    <a:pt x="2182" y="2129"/>
                  </a:lnTo>
                  <a:lnTo>
                    <a:pt x="2176" y="2152"/>
                  </a:lnTo>
                  <a:lnTo>
                    <a:pt x="2181" y="2167"/>
                  </a:lnTo>
                  <a:lnTo>
                    <a:pt x="2166" y="2236"/>
                  </a:lnTo>
                  <a:lnTo>
                    <a:pt x="2178" y="2267"/>
                  </a:lnTo>
                  <a:lnTo>
                    <a:pt x="2173" y="2288"/>
                  </a:lnTo>
                  <a:lnTo>
                    <a:pt x="2184" y="2299"/>
                  </a:lnTo>
                  <a:lnTo>
                    <a:pt x="2185" y="2332"/>
                  </a:lnTo>
                  <a:lnTo>
                    <a:pt x="2205" y="2347"/>
                  </a:lnTo>
                  <a:lnTo>
                    <a:pt x="2215" y="2398"/>
                  </a:lnTo>
                  <a:lnTo>
                    <a:pt x="2208" y="2435"/>
                  </a:lnTo>
                  <a:lnTo>
                    <a:pt x="2190" y="2447"/>
                  </a:lnTo>
                  <a:lnTo>
                    <a:pt x="2194" y="2482"/>
                  </a:lnTo>
                  <a:lnTo>
                    <a:pt x="2128" y="2500"/>
                  </a:lnTo>
                  <a:lnTo>
                    <a:pt x="2097" y="2503"/>
                  </a:lnTo>
                  <a:lnTo>
                    <a:pt x="2070" y="2510"/>
                  </a:lnTo>
                  <a:lnTo>
                    <a:pt x="1825" y="2569"/>
                  </a:lnTo>
                  <a:lnTo>
                    <a:pt x="1588" y="2644"/>
                  </a:lnTo>
                  <a:lnTo>
                    <a:pt x="1227" y="2768"/>
                  </a:lnTo>
                  <a:lnTo>
                    <a:pt x="1135" y="2750"/>
                  </a:lnTo>
                  <a:lnTo>
                    <a:pt x="996" y="2800"/>
                  </a:lnTo>
                  <a:lnTo>
                    <a:pt x="975" y="2791"/>
                  </a:lnTo>
                  <a:lnTo>
                    <a:pt x="928" y="2795"/>
                  </a:lnTo>
                  <a:close/>
                </a:path>
              </a:pathLst>
            </a:custGeom>
            <a:solidFill>
              <a:schemeClr val="accent6">
                <a:lumMod val="60000"/>
                <a:lumOff val="40000"/>
              </a:schemeClr>
            </a:solidFill>
            <a:ln w="3175" cap="rnd" cmpd="sng">
              <a:noFill/>
              <a:prstDash val="solid"/>
              <a:round/>
              <a:headEnd/>
              <a:tailEnd/>
            </a:ln>
            <a:effectLst>
              <a:outerShdw dist="107950" dir="2700000" algn="ctr" rotWithShape="0">
                <a:srgbClr val="868686">
                  <a:alpha val="94902"/>
                </a:srgbClr>
              </a:outerShdw>
            </a:effectLst>
          </p:spPr>
          <p:txBody>
            <a:bodyPr/>
            <a:lstStyle/>
            <a:p>
              <a:pPr>
                <a:defRPr/>
              </a:pPr>
              <a:endParaRPr lang="ja-JP" altLang="en-US" sz="1050" dirty="0">
                <a:solidFill>
                  <a:prstClr val="black"/>
                </a:solidFill>
                <a:latin typeface="Calibri"/>
                <a:ea typeface="ＭＳ Ｐゴシック" panose="020B0600070205080204" pitchFamily="50" charset="-128"/>
              </a:endParaRPr>
            </a:p>
          </p:txBody>
        </p:sp>
        <p:grpSp>
          <p:nvGrpSpPr>
            <p:cNvPr id="23" name="Group 462">
              <a:extLst>
                <a:ext uri="{FF2B5EF4-FFF2-40B4-BE49-F238E27FC236}">
                  <a16:creationId xmlns:a16="http://schemas.microsoft.com/office/drawing/2014/main" id="{E25EA32C-CD81-7AC0-F8C3-9D468A1E08C9}"/>
                </a:ext>
              </a:extLst>
            </p:cNvPr>
            <p:cNvGrpSpPr>
              <a:grpSpLocks/>
            </p:cNvGrpSpPr>
            <p:nvPr/>
          </p:nvGrpSpPr>
          <p:grpSpPr bwMode="auto">
            <a:xfrm>
              <a:off x="475892" y="876075"/>
              <a:ext cx="2556066" cy="521416"/>
              <a:chOff x="1335" y="314"/>
              <a:chExt cx="2177" cy="317"/>
            </a:xfrm>
          </p:grpSpPr>
          <p:sp>
            <p:nvSpPr>
              <p:cNvPr id="30" name="AutoShape 461">
                <a:extLst>
                  <a:ext uri="{FF2B5EF4-FFF2-40B4-BE49-F238E27FC236}">
                    <a16:creationId xmlns:a16="http://schemas.microsoft.com/office/drawing/2014/main" id="{3794F7CF-D1C3-E025-8932-8695AFDA6BC8}"/>
                  </a:ext>
                </a:extLst>
              </p:cNvPr>
              <p:cNvSpPr>
                <a:spLocks noChangeArrowheads="1"/>
              </p:cNvSpPr>
              <p:nvPr/>
            </p:nvSpPr>
            <p:spPr bwMode="auto">
              <a:xfrm>
                <a:off x="1335" y="314"/>
                <a:ext cx="2177" cy="317"/>
              </a:xfrm>
              <a:prstGeom prst="roundRect">
                <a:avLst>
                  <a:gd name="adj" fmla="val 16667"/>
                </a:avLst>
              </a:prstGeom>
              <a:solidFill>
                <a:schemeClr val="bg1"/>
              </a:solidFill>
              <a:ln w="19050"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Clr>
                    <a:schemeClr val="bg2"/>
                  </a:buClr>
                  <a:buSzPct val="75000"/>
                  <a:buFont typeface="Wingdings" pitchFamily="2" charset="2"/>
                  <a:buChar char="n"/>
                  <a:defRPr kumimoji="1" sz="3200">
                    <a:solidFill>
                      <a:schemeClr val="tx1"/>
                    </a:solidFill>
                    <a:latin typeface="Arial" charset="0"/>
                    <a:ea typeface="ＭＳ Ｐゴシック" charset="-128"/>
                  </a:defRPr>
                </a:lvl1pPr>
                <a:lvl2pPr marL="742950" indent="-285750" algn="l" eaLnBrk="0" hangingPunct="0">
                  <a:spcBef>
                    <a:spcPct val="20000"/>
                  </a:spcBef>
                  <a:buClr>
                    <a:schemeClr val="accent2"/>
                  </a:buClr>
                  <a:buSzPct val="80000"/>
                  <a:buFont typeface="Wingdings" pitchFamily="2" charset="2"/>
                  <a:buChar char="¨"/>
                  <a:defRPr kumimoji="1" sz="2800">
                    <a:solidFill>
                      <a:schemeClr val="tx1"/>
                    </a:solidFill>
                    <a:latin typeface="Arial" charset="0"/>
                    <a:ea typeface="ＭＳ Ｐゴシック" charset="-128"/>
                  </a:defRPr>
                </a:lvl2pPr>
                <a:lvl3pPr marL="1143000" indent="-228600" algn="l" eaLnBrk="0" hangingPunct="0">
                  <a:spcBef>
                    <a:spcPct val="20000"/>
                  </a:spcBef>
                  <a:buClr>
                    <a:schemeClr val="bg2"/>
                  </a:buClr>
                  <a:buSzPct val="65000"/>
                  <a:buFont typeface="Wingdings" pitchFamily="2" charset="2"/>
                  <a:buChar char="n"/>
                  <a:defRPr kumimoji="1" sz="2400">
                    <a:solidFill>
                      <a:schemeClr val="tx1"/>
                    </a:solidFill>
                    <a:latin typeface="Arial" charset="0"/>
                    <a:ea typeface="ＭＳ Ｐゴシック" charset="-128"/>
                  </a:defRPr>
                </a:lvl3pPr>
                <a:lvl4pPr marL="1600200" indent="-228600" algn="l" eaLnBrk="0" hangingPunct="0">
                  <a:spcBef>
                    <a:spcPct val="20000"/>
                  </a:spcBef>
                  <a:buClr>
                    <a:schemeClr val="accent2"/>
                  </a:buClr>
                  <a:buSzPct val="70000"/>
                  <a:buFont typeface="Wingdings" pitchFamily="2" charset="2"/>
                  <a:buChar char="¨"/>
                  <a:defRPr kumimoji="1" sz="2000">
                    <a:solidFill>
                      <a:schemeClr val="tx1"/>
                    </a:solidFill>
                    <a:latin typeface="Arial" charset="0"/>
                    <a:ea typeface="ＭＳ Ｐゴシック" charset="-128"/>
                  </a:defRPr>
                </a:lvl4pPr>
                <a:lvl5pPr marL="2057400" indent="-228600" algn="l" eaLnBrk="0" hangingPunct="0">
                  <a:spcBef>
                    <a:spcPct val="20000"/>
                  </a:spcBef>
                  <a:buClr>
                    <a:schemeClr val="bg2"/>
                  </a:buClr>
                  <a:buFont typeface="Wingdings" pitchFamily="2" charset="2"/>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9pPr>
              </a:lstStyle>
              <a:p>
                <a:pPr algn="ctr" eaLnBrk="1" hangingPunct="1">
                  <a:spcBef>
                    <a:spcPct val="0"/>
                  </a:spcBef>
                  <a:buClrTx/>
                  <a:buSzTx/>
                  <a:buNone/>
                  <a:defRPr/>
                </a:pPr>
                <a:endParaRPr lang="ja-JP" altLang="en-US" sz="1350" b="1" dirty="0">
                  <a:solidFill>
                    <a:prstClr val="black"/>
                  </a:solidFill>
                  <a:latin typeface="+mn-ea"/>
                  <a:ea typeface="+mn-ea"/>
                </a:endParaRPr>
              </a:p>
            </p:txBody>
          </p:sp>
          <p:sp>
            <p:nvSpPr>
              <p:cNvPr id="31" name="WordArt 409">
                <a:extLst>
                  <a:ext uri="{FF2B5EF4-FFF2-40B4-BE49-F238E27FC236}">
                    <a16:creationId xmlns:a16="http://schemas.microsoft.com/office/drawing/2014/main" id="{70FD7843-54BE-DA84-C0A5-8AF7A46A8C8F}"/>
                  </a:ext>
                </a:extLst>
              </p:cNvPr>
              <p:cNvSpPr>
                <a:spLocks noChangeArrowheads="1" noChangeShapeType="1" noTextEdit="1"/>
              </p:cNvSpPr>
              <p:nvPr/>
            </p:nvSpPr>
            <p:spPr bwMode="auto">
              <a:xfrm>
                <a:off x="1458" y="368"/>
                <a:ext cx="1941" cy="221"/>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SlantUp">
                  <a:avLst>
                    <a:gd name="adj" fmla="val 0"/>
                  </a:avLst>
                </a:prstTxWarp>
              </a:bodyPr>
              <a:lstStyle/>
              <a:p>
                <a:pPr>
                  <a:defRPr/>
                </a:pPr>
                <a:r>
                  <a:rPr lang="zh-TW" altLang="en-US" sz="2700" b="1" kern="10" dirty="0">
                    <a:ln w="3175">
                      <a:noFill/>
                    </a:ln>
                    <a:latin typeface="HG丸ｺﾞｼｯｸM-PRO" panose="020F0600000000000000" pitchFamily="50" charset="-128"/>
                    <a:ea typeface="HG丸ｺﾞｼｯｸM-PRO" panose="020F0600000000000000" pitchFamily="50" charset="-128"/>
                  </a:rPr>
                  <a:t>愛知製鋼株式会社</a:t>
                </a:r>
                <a:endParaRPr lang="ja-JP" altLang="en-US" sz="2700" b="1" kern="10" dirty="0">
                  <a:ln w="3175">
                    <a:noFill/>
                  </a:ln>
                  <a:latin typeface="HG丸ｺﾞｼｯｸM-PRO" panose="020F0600000000000000" pitchFamily="50" charset="-128"/>
                  <a:ea typeface="HG丸ｺﾞｼｯｸM-PRO" panose="020F0600000000000000" pitchFamily="50" charset="-128"/>
                </a:endParaRPr>
              </a:p>
            </p:txBody>
          </p:sp>
        </p:grpSp>
        <p:sp>
          <p:nvSpPr>
            <p:cNvPr id="24" name="Oval 464">
              <a:extLst>
                <a:ext uri="{FF2B5EF4-FFF2-40B4-BE49-F238E27FC236}">
                  <a16:creationId xmlns:a16="http://schemas.microsoft.com/office/drawing/2014/main" id="{CC81EEFE-0A58-5D03-4452-9D0C4A03E9FA}"/>
                </a:ext>
              </a:extLst>
            </p:cNvPr>
            <p:cNvSpPr>
              <a:spLocks noChangeArrowheads="1"/>
            </p:cNvSpPr>
            <p:nvPr/>
          </p:nvSpPr>
          <p:spPr bwMode="auto">
            <a:xfrm>
              <a:off x="1259944" y="2373486"/>
              <a:ext cx="169282" cy="201615"/>
            </a:xfrm>
            <a:prstGeom prst="ellipse">
              <a:avLst/>
            </a:prstGeom>
            <a:solidFill>
              <a:srgbClr val="FF0000"/>
            </a:solidFill>
            <a:ln w="6350" algn="ctr">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Clr>
                  <a:schemeClr val="bg2"/>
                </a:buClr>
                <a:buSzPct val="75000"/>
                <a:buFont typeface="Wingdings" pitchFamily="2" charset="2"/>
                <a:buChar char="n"/>
                <a:defRPr kumimoji="1" sz="3200">
                  <a:solidFill>
                    <a:schemeClr val="tx1"/>
                  </a:solidFill>
                  <a:latin typeface="Arial" charset="0"/>
                  <a:ea typeface="ＭＳ Ｐゴシック" charset="-128"/>
                </a:defRPr>
              </a:lvl1pPr>
              <a:lvl2pPr marL="742950" indent="-285750" algn="l" eaLnBrk="0" hangingPunct="0">
                <a:spcBef>
                  <a:spcPct val="20000"/>
                </a:spcBef>
                <a:buClr>
                  <a:schemeClr val="accent2"/>
                </a:buClr>
                <a:buSzPct val="80000"/>
                <a:buFont typeface="Wingdings" pitchFamily="2" charset="2"/>
                <a:buChar char="¨"/>
                <a:defRPr kumimoji="1" sz="2800">
                  <a:solidFill>
                    <a:schemeClr val="tx1"/>
                  </a:solidFill>
                  <a:latin typeface="Arial" charset="0"/>
                  <a:ea typeface="ＭＳ Ｐゴシック" charset="-128"/>
                </a:defRPr>
              </a:lvl2pPr>
              <a:lvl3pPr marL="1143000" indent="-228600" algn="l" eaLnBrk="0" hangingPunct="0">
                <a:spcBef>
                  <a:spcPct val="20000"/>
                </a:spcBef>
                <a:buClr>
                  <a:schemeClr val="bg2"/>
                </a:buClr>
                <a:buSzPct val="65000"/>
                <a:buFont typeface="Wingdings" pitchFamily="2" charset="2"/>
                <a:buChar char="n"/>
                <a:defRPr kumimoji="1" sz="2400">
                  <a:solidFill>
                    <a:schemeClr val="tx1"/>
                  </a:solidFill>
                  <a:latin typeface="Arial" charset="0"/>
                  <a:ea typeface="ＭＳ Ｐゴシック" charset="-128"/>
                </a:defRPr>
              </a:lvl3pPr>
              <a:lvl4pPr marL="1600200" indent="-228600" algn="l" eaLnBrk="0" hangingPunct="0">
                <a:spcBef>
                  <a:spcPct val="20000"/>
                </a:spcBef>
                <a:buClr>
                  <a:schemeClr val="accent2"/>
                </a:buClr>
                <a:buSzPct val="70000"/>
                <a:buFont typeface="Wingdings" pitchFamily="2" charset="2"/>
                <a:buChar char="¨"/>
                <a:defRPr kumimoji="1" sz="2000">
                  <a:solidFill>
                    <a:schemeClr val="tx1"/>
                  </a:solidFill>
                  <a:latin typeface="Arial" charset="0"/>
                  <a:ea typeface="ＭＳ Ｐゴシック" charset="-128"/>
                </a:defRPr>
              </a:lvl4pPr>
              <a:lvl5pPr marL="2057400" indent="-228600" algn="l" eaLnBrk="0" hangingPunct="0">
                <a:spcBef>
                  <a:spcPct val="20000"/>
                </a:spcBef>
                <a:buClr>
                  <a:schemeClr val="bg2"/>
                </a:buClr>
                <a:buFont typeface="Wingdings" pitchFamily="2" charset="2"/>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9pPr>
            </a:lstStyle>
            <a:p>
              <a:pPr algn="ctr" eaLnBrk="1" hangingPunct="1">
                <a:spcBef>
                  <a:spcPct val="0"/>
                </a:spcBef>
                <a:buClrTx/>
                <a:buSzTx/>
                <a:buNone/>
                <a:defRPr/>
              </a:pPr>
              <a:endParaRPr lang="ja-JP" altLang="en-US" sz="1350" dirty="0">
                <a:solidFill>
                  <a:prstClr val="black"/>
                </a:solidFill>
              </a:endParaRPr>
            </a:p>
          </p:txBody>
        </p:sp>
        <p:pic>
          <p:nvPicPr>
            <p:cNvPr id="25" name="図 25" descr="豊田喜一朗.png">
              <a:extLst>
                <a:ext uri="{FF2B5EF4-FFF2-40B4-BE49-F238E27FC236}">
                  <a16:creationId xmlns:a16="http://schemas.microsoft.com/office/drawing/2014/main" id="{4A7D9282-E663-46E7-D3F7-CB6F51FF9DAD}"/>
                </a:ext>
              </a:extLst>
            </p:cNvPr>
            <p:cNvPicPr preferRelativeResize="0">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838682" y="1351819"/>
              <a:ext cx="1273959" cy="165557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 name="WordArt 8">
              <a:extLst>
                <a:ext uri="{FF2B5EF4-FFF2-40B4-BE49-F238E27FC236}">
                  <a16:creationId xmlns:a16="http://schemas.microsoft.com/office/drawing/2014/main" id="{B98B05A0-15A8-A2C7-ABE6-3F2FA76D6B0A}"/>
                </a:ext>
              </a:extLst>
            </p:cNvPr>
            <p:cNvSpPr>
              <a:spLocks noChangeArrowheads="1" noChangeShapeType="1" noTextEdit="1"/>
            </p:cNvSpPr>
            <p:nvPr/>
          </p:nvSpPr>
          <p:spPr bwMode="auto">
            <a:xfrm>
              <a:off x="3228331" y="3108659"/>
              <a:ext cx="909609" cy="266751"/>
            </a:xfrm>
            <a:prstGeom prst="rect">
              <a:avLst/>
            </a:prstGeom>
          </p:spPr>
          <p:txBody>
            <a:bodyPr wrap="none" fromWordArt="1">
              <a:prstTxWarp prst="textPlain">
                <a:avLst>
                  <a:gd name="adj" fmla="val 50000"/>
                </a:avLst>
              </a:prstTxWarp>
            </a:bodyPr>
            <a:lstStyle/>
            <a:p>
              <a:pPr>
                <a:defRPr/>
              </a:pPr>
              <a:r>
                <a:rPr lang="ja-JP" altLang="en-US" sz="1050" kern="10" dirty="0">
                  <a:ln w="3175">
                    <a:solidFill>
                      <a:prstClr val="black"/>
                    </a:solidFill>
                    <a:round/>
                    <a:headEnd/>
                    <a:tailEnd/>
                  </a:ln>
                  <a:solidFill>
                    <a:prstClr val="black"/>
                  </a:solidFill>
                  <a:effectLst>
                    <a:glow rad="50800">
                      <a:prstClr val="white"/>
                    </a:glow>
                  </a:effectLst>
                  <a:latin typeface="HG丸ｺﾞｼｯｸM-PRO"/>
                  <a:ea typeface="HG丸ｺﾞｼｯｸM-PRO"/>
                </a:rPr>
                <a:t>創業者</a:t>
              </a:r>
            </a:p>
          </p:txBody>
        </p:sp>
        <p:sp>
          <p:nvSpPr>
            <p:cNvPr id="27" name="WordArt 8">
              <a:extLst>
                <a:ext uri="{FF2B5EF4-FFF2-40B4-BE49-F238E27FC236}">
                  <a16:creationId xmlns:a16="http://schemas.microsoft.com/office/drawing/2014/main" id="{50E48BAE-CDC1-165A-5D32-95AB86C7245B}"/>
                </a:ext>
              </a:extLst>
            </p:cNvPr>
            <p:cNvSpPr>
              <a:spLocks noChangeArrowheads="1" noChangeShapeType="1" noTextEdit="1"/>
            </p:cNvSpPr>
            <p:nvPr/>
          </p:nvSpPr>
          <p:spPr bwMode="auto">
            <a:xfrm>
              <a:off x="4344021" y="3079372"/>
              <a:ext cx="1746122" cy="300782"/>
            </a:xfrm>
            <a:prstGeom prst="rect">
              <a:avLst/>
            </a:prstGeom>
          </p:spPr>
          <p:txBody>
            <a:bodyPr wrap="none" fromWordArt="1">
              <a:prstTxWarp prst="textPlain">
                <a:avLst>
                  <a:gd name="adj" fmla="val 50000"/>
                </a:avLst>
              </a:prstTxWarp>
            </a:bodyPr>
            <a:lstStyle/>
            <a:p>
              <a:pPr>
                <a:defRPr/>
              </a:pPr>
              <a:r>
                <a:rPr lang="ja-JP" altLang="en-US" sz="1050" kern="10" dirty="0">
                  <a:ln w="3175">
                    <a:solidFill>
                      <a:prstClr val="black"/>
                    </a:solidFill>
                    <a:round/>
                    <a:headEnd/>
                    <a:tailEnd/>
                  </a:ln>
                  <a:solidFill>
                    <a:prstClr val="black"/>
                  </a:solidFill>
                  <a:effectLst>
                    <a:glow rad="50800">
                      <a:prstClr val="white"/>
                    </a:glow>
                  </a:effectLst>
                  <a:latin typeface="HG丸ｺﾞｼｯｸM-PRO"/>
                  <a:ea typeface="HG丸ｺﾞｼｯｸM-PRO"/>
                </a:rPr>
                <a:t>豊田喜一郎 </a:t>
              </a:r>
            </a:p>
          </p:txBody>
        </p:sp>
        <p:sp>
          <p:nvSpPr>
            <p:cNvPr id="28" name="WordArt 8">
              <a:extLst>
                <a:ext uri="{FF2B5EF4-FFF2-40B4-BE49-F238E27FC236}">
                  <a16:creationId xmlns:a16="http://schemas.microsoft.com/office/drawing/2014/main" id="{4BC93EF6-586A-70BE-C09D-5B4504472018}"/>
                </a:ext>
              </a:extLst>
            </p:cNvPr>
            <p:cNvSpPr>
              <a:spLocks noChangeArrowheads="1" noChangeShapeType="1" noTextEdit="1"/>
            </p:cNvSpPr>
            <p:nvPr/>
          </p:nvSpPr>
          <p:spPr bwMode="auto">
            <a:xfrm>
              <a:off x="630410" y="1919972"/>
              <a:ext cx="1597633" cy="322219"/>
            </a:xfrm>
            <a:prstGeom prst="rect">
              <a:avLst/>
            </a:prstGeom>
          </p:spPr>
          <p:txBody>
            <a:bodyPr wrap="none" fromWordArt="1">
              <a:prstTxWarp prst="textPlain">
                <a:avLst>
                  <a:gd name="adj" fmla="val 50000"/>
                </a:avLst>
              </a:prstTxWarp>
            </a:bodyPr>
            <a:lstStyle/>
            <a:p>
              <a:pPr>
                <a:defRPr/>
              </a:pPr>
              <a:r>
                <a:rPr lang="ja-JP" altLang="en-US" sz="1050" kern="10" dirty="0">
                  <a:ln w="3175">
                    <a:solidFill>
                      <a:prstClr val="black"/>
                    </a:solidFill>
                    <a:round/>
                    <a:headEnd/>
                    <a:tailEnd/>
                  </a:ln>
                  <a:solidFill>
                    <a:prstClr val="black"/>
                  </a:solidFill>
                  <a:effectLst>
                    <a:glow rad="50800">
                      <a:prstClr val="white"/>
                    </a:glow>
                  </a:effectLst>
                  <a:latin typeface="HG丸ｺﾞｼｯｸM-PRO"/>
                  <a:ea typeface="HG丸ｺﾞｼｯｸM-PRO"/>
                </a:rPr>
                <a:t>愛知県東海市</a:t>
              </a:r>
            </a:p>
          </p:txBody>
        </p:sp>
        <p:sp>
          <p:nvSpPr>
            <p:cNvPr id="29" name="正方形/長方形 28">
              <a:extLst>
                <a:ext uri="{FF2B5EF4-FFF2-40B4-BE49-F238E27FC236}">
                  <a16:creationId xmlns:a16="http://schemas.microsoft.com/office/drawing/2014/main" id="{6DDE4B96-0BCC-CCF3-0255-127AA46A432E}"/>
                </a:ext>
              </a:extLst>
            </p:cNvPr>
            <p:cNvSpPr/>
            <p:nvPr/>
          </p:nvSpPr>
          <p:spPr>
            <a:xfrm>
              <a:off x="2445231" y="1591041"/>
              <a:ext cx="2661322" cy="954108"/>
            </a:xfrm>
            <a:prstGeom prst="rect">
              <a:avLst/>
            </a:prstGeom>
            <a:noFill/>
            <a:scene3d>
              <a:camera prst="orthographicFront">
                <a:rot lat="0" lon="0" rev="0"/>
              </a:camera>
              <a:lightRig rig="threePt" dir="t"/>
            </a:scene3d>
            <a:sp3d/>
          </p:spPr>
          <p:txBody>
            <a:bodyPr wrap="square" lIns="68580" tIns="34290" rIns="68580" bIns="34290">
              <a:spAutoFit/>
              <a:sp3d contourW="12700" prstMaterial="powder">
                <a:contourClr>
                  <a:schemeClr val="bg1">
                    <a:lumMod val="65000"/>
                  </a:schemeClr>
                </a:contourClr>
              </a:sp3d>
            </a:bodyPr>
            <a:lstStyle/>
            <a:p>
              <a:pPr algn="ctr"/>
              <a:r>
                <a:rPr lang="ja-JP" altLang="en-US" sz="2100" dirty="0">
                  <a:ln w="0">
                    <a:solidFill>
                      <a:schemeClr val="tx1"/>
                    </a:solidFill>
                  </a:ln>
                  <a:solidFill>
                    <a:srgbClr val="FF9900"/>
                  </a:solidFill>
                  <a:effectLst>
                    <a:outerShdw blurRad="50800" dist="38100" dir="2700000" algn="tl" rotWithShape="0">
                      <a:prstClr val="black">
                        <a:alpha val="40000"/>
                      </a:prstClr>
                    </a:outerShdw>
                  </a:effectLst>
                  <a:latin typeface="HGP創英角ﾎﾟｯﾌﾟ体" panose="040B0A00000000000000" pitchFamily="50" charset="-128"/>
                  <a:ea typeface="HGP創英角ﾎﾟｯﾌﾟ体" panose="040B0A00000000000000" pitchFamily="50" charset="-128"/>
                </a:rPr>
                <a:t>よきクルマは、</a:t>
              </a:r>
              <a:endParaRPr lang="en-US" altLang="ja-JP" sz="2100" dirty="0">
                <a:ln w="0">
                  <a:solidFill>
                    <a:schemeClr val="tx1"/>
                  </a:solidFill>
                </a:ln>
                <a:solidFill>
                  <a:srgbClr val="FF9900"/>
                </a:solidFill>
                <a:effectLst>
                  <a:outerShdw blurRad="50800" dist="38100" dir="2700000" algn="tl" rotWithShape="0">
                    <a:prstClr val="black">
                      <a:alpha val="40000"/>
                    </a:prstClr>
                  </a:outerShdw>
                </a:effectLst>
                <a:latin typeface="HGP創英角ﾎﾟｯﾌﾟ体" panose="040B0A00000000000000" pitchFamily="50" charset="-128"/>
                <a:ea typeface="HGP創英角ﾎﾟｯﾌﾟ体" panose="040B0A00000000000000" pitchFamily="50" charset="-128"/>
              </a:endParaRPr>
            </a:p>
            <a:p>
              <a:pPr algn="ctr"/>
              <a:r>
                <a:rPr lang="ja-JP" altLang="en-US" sz="2100" dirty="0">
                  <a:ln w="0">
                    <a:solidFill>
                      <a:schemeClr val="tx1"/>
                    </a:solidFill>
                  </a:ln>
                  <a:solidFill>
                    <a:srgbClr val="FF9900"/>
                  </a:solidFill>
                  <a:effectLst>
                    <a:outerShdw blurRad="50800" dist="38100" dir="2700000" algn="tl" rotWithShape="0">
                      <a:prstClr val="black">
                        <a:alpha val="40000"/>
                      </a:prstClr>
                    </a:outerShdw>
                  </a:effectLst>
                  <a:latin typeface="HGP創英角ﾎﾟｯﾌﾟ体" panose="040B0A00000000000000" pitchFamily="50" charset="-128"/>
                  <a:ea typeface="HGP創英角ﾎﾟｯﾌﾟ体" panose="040B0A00000000000000" pitchFamily="50" charset="-128"/>
                </a:rPr>
                <a:t>よきハガネから</a:t>
              </a:r>
              <a:endParaRPr lang="en-US" altLang="ja-JP" sz="2100" dirty="0">
                <a:ln w="0">
                  <a:solidFill>
                    <a:schemeClr val="tx1"/>
                  </a:solidFill>
                </a:ln>
                <a:solidFill>
                  <a:srgbClr val="FF9900"/>
                </a:solidFill>
                <a:effectLst>
                  <a:outerShdw blurRad="50800" dist="38100" dir="2700000" algn="tl" rotWithShape="0">
                    <a:prstClr val="black">
                      <a:alpha val="40000"/>
                    </a:prstClr>
                  </a:outerShdw>
                </a:effectLst>
                <a:latin typeface="HGP創英角ﾎﾟｯﾌﾟ体" panose="040B0A00000000000000" pitchFamily="50" charset="-128"/>
                <a:ea typeface="HGP創英角ﾎﾟｯﾌﾟ体" panose="040B0A00000000000000" pitchFamily="50" charset="-128"/>
              </a:endParaRPr>
            </a:p>
          </p:txBody>
        </p:sp>
      </p:grpSp>
      <p:grpSp>
        <p:nvGrpSpPr>
          <p:cNvPr id="32" name="グループ化 31">
            <a:extLst>
              <a:ext uri="{FF2B5EF4-FFF2-40B4-BE49-F238E27FC236}">
                <a16:creationId xmlns:a16="http://schemas.microsoft.com/office/drawing/2014/main" id="{2E12DC90-67CE-A943-D737-975BEBF4C3A1}"/>
              </a:ext>
            </a:extLst>
          </p:cNvPr>
          <p:cNvGrpSpPr/>
          <p:nvPr/>
        </p:nvGrpSpPr>
        <p:grpSpPr>
          <a:xfrm>
            <a:off x="219635" y="3770760"/>
            <a:ext cx="11755482" cy="2330183"/>
            <a:chOff x="321276" y="3564826"/>
            <a:chExt cx="11405397" cy="2646465"/>
          </a:xfrm>
        </p:grpSpPr>
        <p:sp>
          <p:nvSpPr>
            <p:cNvPr id="33" name="AutoShape 468">
              <a:extLst>
                <a:ext uri="{FF2B5EF4-FFF2-40B4-BE49-F238E27FC236}">
                  <a16:creationId xmlns:a16="http://schemas.microsoft.com/office/drawing/2014/main" id="{CAAF4CDD-9E71-9D22-A6DE-4C6398237ECD}"/>
                </a:ext>
              </a:extLst>
            </p:cNvPr>
            <p:cNvSpPr>
              <a:spLocks noChangeArrowheads="1"/>
            </p:cNvSpPr>
            <p:nvPr/>
          </p:nvSpPr>
          <p:spPr bwMode="auto">
            <a:xfrm>
              <a:off x="321276" y="3564826"/>
              <a:ext cx="11405397" cy="2646465"/>
            </a:xfrm>
            <a:prstGeom prst="roundRect">
              <a:avLst>
                <a:gd name="adj" fmla="val 4722"/>
              </a:avLst>
            </a:prstGeom>
            <a:solidFill>
              <a:schemeClr val="bg1"/>
            </a:solidFill>
            <a:ln w="19050"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Clr>
                  <a:schemeClr val="bg2"/>
                </a:buClr>
                <a:buSzPct val="75000"/>
                <a:buFont typeface="Wingdings" pitchFamily="2" charset="2"/>
                <a:buChar char="n"/>
                <a:defRPr kumimoji="1" sz="3200">
                  <a:solidFill>
                    <a:schemeClr val="tx1"/>
                  </a:solidFill>
                  <a:latin typeface="Arial" charset="0"/>
                  <a:ea typeface="ＭＳ Ｐゴシック" charset="-128"/>
                </a:defRPr>
              </a:lvl1pPr>
              <a:lvl2pPr marL="742950" indent="-285750" algn="l" eaLnBrk="0" hangingPunct="0">
                <a:spcBef>
                  <a:spcPct val="20000"/>
                </a:spcBef>
                <a:buClr>
                  <a:schemeClr val="accent2"/>
                </a:buClr>
                <a:buSzPct val="80000"/>
                <a:buFont typeface="Wingdings" pitchFamily="2" charset="2"/>
                <a:buChar char="¨"/>
                <a:defRPr kumimoji="1" sz="2800">
                  <a:solidFill>
                    <a:schemeClr val="tx1"/>
                  </a:solidFill>
                  <a:latin typeface="Arial" charset="0"/>
                  <a:ea typeface="ＭＳ Ｐゴシック" charset="-128"/>
                </a:defRPr>
              </a:lvl2pPr>
              <a:lvl3pPr marL="1143000" indent="-228600" algn="l" eaLnBrk="0" hangingPunct="0">
                <a:spcBef>
                  <a:spcPct val="20000"/>
                </a:spcBef>
                <a:buClr>
                  <a:schemeClr val="bg2"/>
                </a:buClr>
                <a:buSzPct val="65000"/>
                <a:buFont typeface="Wingdings" pitchFamily="2" charset="2"/>
                <a:buChar char="n"/>
                <a:defRPr kumimoji="1" sz="2400">
                  <a:solidFill>
                    <a:schemeClr val="tx1"/>
                  </a:solidFill>
                  <a:latin typeface="Arial" charset="0"/>
                  <a:ea typeface="ＭＳ Ｐゴシック" charset="-128"/>
                </a:defRPr>
              </a:lvl3pPr>
              <a:lvl4pPr marL="1600200" indent="-228600" algn="l" eaLnBrk="0" hangingPunct="0">
                <a:spcBef>
                  <a:spcPct val="20000"/>
                </a:spcBef>
                <a:buClr>
                  <a:schemeClr val="accent2"/>
                </a:buClr>
                <a:buSzPct val="70000"/>
                <a:buFont typeface="Wingdings" pitchFamily="2" charset="2"/>
                <a:buChar char="¨"/>
                <a:defRPr kumimoji="1" sz="2000">
                  <a:solidFill>
                    <a:schemeClr val="tx1"/>
                  </a:solidFill>
                  <a:latin typeface="Arial" charset="0"/>
                  <a:ea typeface="ＭＳ Ｐゴシック" charset="-128"/>
                </a:defRPr>
              </a:lvl4pPr>
              <a:lvl5pPr marL="2057400" indent="-228600" algn="l" eaLnBrk="0" hangingPunct="0">
                <a:spcBef>
                  <a:spcPct val="20000"/>
                </a:spcBef>
                <a:buClr>
                  <a:schemeClr val="bg2"/>
                </a:buClr>
                <a:buFont typeface="Wingdings" pitchFamily="2" charset="2"/>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9pPr>
            </a:lstStyle>
            <a:p>
              <a:pPr algn="ctr" eaLnBrk="1" hangingPunct="1">
                <a:spcBef>
                  <a:spcPct val="0"/>
                </a:spcBef>
                <a:buClrTx/>
                <a:buSzTx/>
                <a:buNone/>
                <a:defRPr/>
              </a:pPr>
              <a:endParaRPr lang="ja-JP" altLang="en-US" sz="1350" dirty="0">
                <a:solidFill>
                  <a:prstClr val="black"/>
                </a:solidFill>
              </a:endParaRPr>
            </a:p>
          </p:txBody>
        </p:sp>
        <p:grpSp>
          <p:nvGrpSpPr>
            <p:cNvPr id="34" name="グループ化 33">
              <a:extLst>
                <a:ext uri="{FF2B5EF4-FFF2-40B4-BE49-F238E27FC236}">
                  <a16:creationId xmlns:a16="http://schemas.microsoft.com/office/drawing/2014/main" id="{9B969469-EBCC-3181-7A9B-3FD60ECDF578}"/>
                </a:ext>
              </a:extLst>
            </p:cNvPr>
            <p:cNvGrpSpPr/>
            <p:nvPr/>
          </p:nvGrpSpPr>
          <p:grpSpPr>
            <a:xfrm>
              <a:off x="7833709" y="3783178"/>
              <a:ext cx="3703054" cy="2315548"/>
              <a:chOff x="7833709" y="3783178"/>
              <a:chExt cx="3703054" cy="2315548"/>
            </a:xfrm>
          </p:grpSpPr>
          <p:grpSp>
            <p:nvGrpSpPr>
              <p:cNvPr id="49" name="グループ化 48">
                <a:extLst>
                  <a:ext uri="{FF2B5EF4-FFF2-40B4-BE49-F238E27FC236}">
                    <a16:creationId xmlns:a16="http://schemas.microsoft.com/office/drawing/2014/main" id="{2194F6D3-06C1-B781-7623-C997DB2CC95A}"/>
                  </a:ext>
                </a:extLst>
              </p:cNvPr>
              <p:cNvGrpSpPr/>
              <p:nvPr/>
            </p:nvGrpSpPr>
            <p:grpSpPr>
              <a:xfrm>
                <a:off x="8046549" y="3783178"/>
                <a:ext cx="3479295" cy="2315548"/>
                <a:chOff x="6157217" y="3812997"/>
                <a:chExt cx="2735263" cy="2449202"/>
              </a:xfrm>
            </p:grpSpPr>
            <p:grpSp>
              <p:nvGrpSpPr>
                <p:cNvPr id="51" name="Group 449">
                  <a:extLst>
                    <a:ext uri="{FF2B5EF4-FFF2-40B4-BE49-F238E27FC236}">
                      <a16:creationId xmlns:a16="http://schemas.microsoft.com/office/drawing/2014/main" id="{BE95961F-0E3E-F104-5D49-1EDD0B304A3E}"/>
                    </a:ext>
                  </a:extLst>
                </p:cNvPr>
                <p:cNvGrpSpPr>
                  <a:grpSpLocks/>
                </p:cNvGrpSpPr>
                <p:nvPr/>
              </p:nvGrpSpPr>
              <p:grpSpPr bwMode="auto">
                <a:xfrm>
                  <a:off x="6157217" y="3812997"/>
                  <a:ext cx="2735263" cy="2449202"/>
                  <a:chOff x="1928" y="900"/>
                  <a:chExt cx="1723" cy="1784"/>
                </a:xfrm>
              </p:grpSpPr>
              <p:sp>
                <p:nvSpPr>
                  <p:cNvPr id="56" name="AutoShape 439">
                    <a:extLst>
                      <a:ext uri="{FF2B5EF4-FFF2-40B4-BE49-F238E27FC236}">
                        <a16:creationId xmlns:a16="http://schemas.microsoft.com/office/drawing/2014/main" id="{C88D3208-A479-3704-CAFC-5AAC3C0EE22B}"/>
                      </a:ext>
                    </a:extLst>
                  </p:cNvPr>
                  <p:cNvSpPr>
                    <a:spLocks noChangeArrowheads="1"/>
                  </p:cNvSpPr>
                  <p:nvPr/>
                </p:nvSpPr>
                <p:spPr bwMode="auto">
                  <a:xfrm>
                    <a:off x="1928" y="900"/>
                    <a:ext cx="1723" cy="1784"/>
                  </a:xfrm>
                  <a:prstGeom prst="roundRect">
                    <a:avLst>
                      <a:gd name="adj" fmla="val 5574"/>
                    </a:avLst>
                  </a:prstGeom>
                  <a:gradFill rotWithShape="1">
                    <a:gsLst>
                      <a:gs pos="0">
                        <a:srgbClr val="FFFFFF"/>
                      </a:gs>
                      <a:gs pos="100000">
                        <a:srgbClr val="33CC33"/>
                      </a:gs>
                    </a:gsLst>
                    <a:path path="shape">
                      <a:fillToRect l="50000" t="50000" r="50000" b="50000"/>
                    </a:path>
                  </a:gradFill>
                  <a:ln w="31750" algn="ctr">
                    <a:solidFill>
                      <a:srgbClr val="009900"/>
                    </a:solidFill>
                    <a:round/>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lvl1pPr algn="l" eaLnBrk="0" hangingPunct="0">
                      <a:spcBef>
                        <a:spcPct val="20000"/>
                      </a:spcBef>
                      <a:buClr>
                        <a:schemeClr val="bg2"/>
                      </a:buClr>
                      <a:buSzPct val="75000"/>
                      <a:buFont typeface="Wingdings" pitchFamily="2" charset="2"/>
                      <a:buChar char="n"/>
                      <a:defRPr kumimoji="1" sz="3200">
                        <a:solidFill>
                          <a:schemeClr val="tx1"/>
                        </a:solidFill>
                        <a:latin typeface="Arial" charset="0"/>
                        <a:ea typeface="ＭＳ Ｐゴシック" charset="-128"/>
                      </a:defRPr>
                    </a:lvl1pPr>
                    <a:lvl2pPr marL="742950" indent="-285750" algn="l" eaLnBrk="0" hangingPunct="0">
                      <a:spcBef>
                        <a:spcPct val="20000"/>
                      </a:spcBef>
                      <a:buClr>
                        <a:schemeClr val="accent2"/>
                      </a:buClr>
                      <a:buSzPct val="80000"/>
                      <a:buFont typeface="Wingdings" pitchFamily="2" charset="2"/>
                      <a:buChar char="¨"/>
                      <a:defRPr kumimoji="1" sz="2800">
                        <a:solidFill>
                          <a:schemeClr val="tx1"/>
                        </a:solidFill>
                        <a:latin typeface="Arial" charset="0"/>
                        <a:ea typeface="ＭＳ Ｐゴシック" charset="-128"/>
                      </a:defRPr>
                    </a:lvl2pPr>
                    <a:lvl3pPr marL="1143000" indent="-228600" algn="l" eaLnBrk="0" hangingPunct="0">
                      <a:spcBef>
                        <a:spcPct val="20000"/>
                      </a:spcBef>
                      <a:buClr>
                        <a:schemeClr val="bg2"/>
                      </a:buClr>
                      <a:buSzPct val="65000"/>
                      <a:buFont typeface="Wingdings" pitchFamily="2" charset="2"/>
                      <a:buChar char="n"/>
                      <a:defRPr kumimoji="1" sz="2400">
                        <a:solidFill>
                          <a:schemeClr val="tx1"/>
                        </a:solidFill>
                        <a:latin typeface="Arial" charset="0"/>
                        <a:ea typeface="ＭＳ Ｐゴシック" charset="-128"/>
                      </a:defRPr>
                    </a:lvl3pPr>
                    <a:lvl4pPr marL="1600200" indent="-228600" algn="l" eaLnBrk="0" hangingPunct="0">
                      <a:spcBef>
                        <a:spcPct val="20000"/>
                      </a:spcBef>
                      <a:buClr>
                        <a:schemeClr val="accent2"/>
                      </a:buClr>
                      <a:buSzPct val="70000"/>
                      <a:buFont typeface="Wingdings" pitchFamily="2" charset="2"/>
                      <a:buChar char="¨"/>
                      <a:defRPr kumimoji="1" sz="2000">
                        <a:solidFill>
                          <a:schemeClr val="tx1"/>
                        </a:solidFill>
                        <a:latin typeface="Arial" charset="0"/>
                        <a:ea typeface="ＭＳ Ｐゴシック" charset="-128"/>
                      </a:defRPr>
                    </a:lvl4pPr>
                    <a:lvl5pPr marL="2057400" indent="-228600" algn="l" eaLnBrk="0" hangingPunct="0">
                      <a:spcBef>
                        <a:spcPct val="20000"/>
                      </a:spcBef>
                      <a:buClr>
                        <a:schemeClr val="bg2"/>
                      </a:buClr>
                      <a:buFont typeface="Wingdings" pitchFamily="2" charset="2"/>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9pPr>
                  </a:lstStyle>
                  <a:p>
                    <a:pPr algn="ctr" eaLnBrk="1" hangingPunct="1">
                      <a:spcBef>
                        <a:spcPct val="0"/>
                      </a:spcBef>
                      <a:buClrTx/>
                      <a:buSzTx/>
                      <a:buNone/>
                      <a:defRPr/>
                    </a:pPr>
                    <a:endParaRPr lang="ja-JP" altLang="en-US" sz="1350" dirty="0">
                      <a:solidFill>
                        <a:prstClr val="black"/>
                      </a:solidFill>
                    </a:endParaRPr>
                  </a:p>
                </p:txBody>
              </p:sp>
              <p:pic>
                <p:nvPicPr>
                  <p:cNvPr id="57" name="Picture 440">
                    <a:extLst>
                      <a:ext uri="{FF2B5EF4-FFF2-40B4-BE49-F238E27FC236}">
                        <a16:creationId xmlns:a16="http://schemas.microsoft.com/office/drawing/2014/main" id="{8D8D05FF-C7FB-EA0A-036D-9518F277D082}"/>
                      </a:ext>
                    </a:extLst>
                  </p:cNvPr>
                  <p:cNvPicPr preferRelativeResize="0">
                    <a:picLocks noChangeArrowheads="1"/>
                  </p:cNvPicPr>
                  <p:nvPr/>
                </p:nvPicPr>
                <p:blipFill rotWithShape="1">
                  <a:blip r:embed="rId9" cstate="print">
                    <a:lum bright="20000"/>
                    <a:extLst>
                      <a:ext uri="{28A0092B-C50C-407E-A947-70E740481C1C}">
                        <a14:useLocalDpi xmlns:a14="http://schemas.microsoft.com/office/drawing/2010/main" val="0"/>
                      </a:ext>
                    </a:extLst>
                  </a:blip>
                  <a:srcRect r="1573"/>
                  <a:stretch/>
                </p:blipFill>
                <p:spPr bwMode="auto">
                  <a:xfrm>
                    <a:off x="1973" y="1189"/>
                    <a:ext cx="1633" cy="682"/>
                  </a:xfrm>
                  <a:prstGeom prst="roundRect">
                    <a:avLst/>
                  </a:prstGeom>
                  <a:solidFill>
                    <a:srgbClr val="3366FF"/>
                  </a:solidFill>
                  <a:ln w="9525" algn="ctr">
                    <a:solidFill>
                      <a:srgbClr val="0099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pic>
              <p:pic>
                <p:nvPicPr>
                  <p:cNvPr id="58" name="Picture 441">
                    <a:extLst>
                      <a:ext uri="{FF2B5EF4-FFF2-40B4-BE49-F238E27FC236}">
                        <a16:creationId xmlns:a16="http://schemas.microsoft.com/office/drawing/2014/main" id="{2FB2DF73-B232-26C5-E787-EF213A9D7231}"/>
                      </a:ext>
                    </a:extLst>
                  </p:cNvPr>
                  <p:cNvPicPr preferRelativeResize="0">
                    <a:picLocks noChangeArrowheads="1"/>
                  </p:cNvPicPr>
                  <p:nvPr/>
                </p:nvPicPr>
                <p:blipFill>
                  <a:blip r:embed="rId10" cstate="print">
                    <a:lum bright="20000"/>
                    <a:extLst>
                      <a:ext uri="{28A0092B-C50C-407E-A947-70E740481C1C}">
                        <a14:useLocalDpi xmlns:a14="http://schemas.microsoft.com/office/drawing/2010/main" val="0"/>
                      </a:ext>
                    </a:extLst>
                  </a:blip>
                  <a:srcRect/>
                  <a:stretch>
                    <a:fillRect/>
                  </a:stretch>
                </p:blipFill>
                <p:spPr bwMode="auto">
                  <a:xfrm>
                    <a:off x="1975" y="1914"/>
                    <a:ext cx="792" cy="717"/>
                  </a:xfrm>
                  <a:prstGeom prst="roundRect">
                    <a:avLst/>
                  </a:prstGeom>
                  <a:noFill/>
                  <a:ln w="9525" algn="ctr">
                    <a:solidFill>
                      <a:srgbClr val="0099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pic>
              <p:pic>
                <p:nvPicPr>
                  <p:cNvPr id="59" name="Picture 44">
                    <a:extLst>
                      <a:ext uri="{FF2B5EF4-FFF2-40B4-BE49-F238E27FC236}">
                        <a16:creationId xmlns:a16="http://schemas.microsoft.com/office/drawing/2014/main" id="{C9D10F99-5334-4E71-9837-02B5DE8AFFD5}"/>
                      </a:ext>
                    </a:extLst>
                  </p:cNvPr>
                  <p:cNvPicPr preferRelativeResize="0">
                    <a:picLocks noChangeArrowheads="1"/>
                  </p:cNvPicPr>
                  <p:nvPr/>
                </p:nvPicPr>
                <p:blipFill>
                  <a:blip r:embed="rId11">
                    <a:extLst>
                      <a:ext uri="{28A0092B-C50C-407E-A947-70E740481C1C}">
                        <a14:useLocalDpi xmlns:a14="http://schemas.microsoft.com/office/drawing/2010/main" val="0"/>
                      </a:ext>
                    </a:extLst>
                  </a:blip>
                  <a:srcRect l="2029" t="1044" r="4880" b="4662"/>
                  <a:stretch>
                    <a:fillRect/>
                  </a:stretch>
                </p:blipFill>
                <p:spPr bwMode="auto">
                  <a:xfrm>
                    <a:off x="2814" y="1914"/>
                    <a:ext cx="792" cy="717"/>
                  </a:xfrm>
                  <a:prstGeom prst="roundRect">
                    <a:avLst/>
                  </a:prstGeom>
                  <a:noFill/>
                  <a:ln w="9525">
                    <a:solidFill>
                      <a:srgbClr val="0099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52" name="WordArt 499">
                  <a:extLst>
                    <a:ext uri="{FF2B5EF4-FFF2-40B4-BE49-F238E27FC236}">
                      <a16:creationId xmlns:a16="http://schemas.microsoft.com/office/drawing/2014/main" id="{4CAC14ED-DA57-C134-45F8-A04CADEB9E46}"/>
                    </a:ext>
                  </a:extLst>
                </p:cNvPr>
                <p:cNvSpPr>
                  <a:spLocks noChangeArrowheads="1" noChangeShapeType="1" noTextEdit="1"/>
                </p:cNvSpPr>
                <p:nvPr/>
              </p:nvSpPr>
              <p:spPr bwMode="auto">
                <a:xfrm>
                  <a:off x="7020400" y="3892727"/>
                  <a:ext cx="972000" cy="252000"/>
                </a:xfrm>
                <a:prstGeom prst="rect">
                  <a:avLst/>
                </a:prstGeom>
                <a:ln w="9525">
                  <a:noFill/>
                  <a:round/>
                  <a:headEnd/>
                  <a:tailEnd/>
                </a:ln>
              </p:spPr>
              <p:txBody>
                <a:bodyPr wrap="none" fromWordArt="1">
                  <a:prstTxWarp prst="textPlain">
                    <a:avLst>
                      <a:gd name="adj" fmla="val 50000"/>
                    </a:avLst>
                  </a:prstTxWarp>
                </a:bodyPr>
                <a:lstStyle/>
                <a:p>
                  <a:pPr>
                    <a:defRPr/>
                  </a:pPr>
                  <a:r>
                    <a:rPr lang="ja-JP" altLang="en-US" sz="2700" kern="10" dirty="0">
                      <a:ln w="3175">
                        <a:noFill/>
                      </a:ln>
                      <a:solidFill>
                        <a:prstClr val="black"/>
                      </a:solidFill>
                      <a:effectLst>
                        <a:glow rad="63500">
                          <a:prstClr val="white"/>
                        </a:glow>
                      </a:effectLst>
                      <a:latin typeface="HG丸ｺﾞｼｯｸM-PRO"/>
                      <a:ea typeface="HG丸ｺﾞｼｯｸM-PRO"/>
                    </a:rPr>
                    <a:t>電磁製品</a:t>
                  </a:r>
                </a:p>
              </p:txBody>
            </p:sp>
            <p:sp>
              <p:nvSpPr>
                <p:cNvPr id="53" name="WordArt 499">
                  <a:extLst>
                    <a:ext uri="{FF2B5EF4-FFF2-40B4-BE49-F238E27FC236}">
                      <a16:creationId xmlns:a16="http://schemas.microsoft.com/office/drawing/2014/main" id="{8E5E7EC7-66E3-16C5-3623-0D77AE60028C}"/>
                    </a:ext>
                  </a:extLst>
                </p:cNvPr>
                <p:cNvSpPr>
                  <a:spLocks noChangeArrowheads="1" noChangeShapeType="1" noTextEdit="1"/>
                </p:cNvSpPr>
                <p:nvPr/>
              </p:nvSpPr>
              <p:spPr bwMode="auto">
                <a:xfrm>
                  <a:off x="7002910" y="4839091"/>
                  <a:ext cx="1177452" cy="254461"/>
                </a:xfrm>
                <a:prstGeom prst="rect">
                  <a:avLst/>
                </a:prstGeom>
                <a:ln w="9525">
                  <a:noFill/>
                  <a:round/>
                  <a:headEnd/>
                  <a:tailEnd/>
                </a:ln>
              </p:spPr>
              <p:txBody>
                <a:bodyPr wrap="none" fromWordArt="1">
                  <a:prstTxWarp prst="textPlain">
                    <a:avLst>
                      <a:gd name="adj" fmla="val 50000"/>
                    </a:avLst>
                  </a:prstTxWarp>
                </a:bodyPr>
                <a:lstStyle/>
                <a:p>
                  <a:pPr>
                    <a:defRPr/>
                  </a:pPr>
                  <a:r>
                    <a:rPr lang="ja-JP" altLang="en-US" sz="2700" kern="10" dirty="0">
                      <a:ln w="3175">
                        <a:noFill/>
                      </a:ln>
                      <a:solidFill>
                        <a:prstClr val="black"/>
                      </a:solidFill>
                      <a:effectLst>
                        <a:glow rad="63500">
                          <a:prstClr val="white"/>
                        </a:glow>
                      </a:effectLst>
                      <a:latin typeface="HG丸ｺﾞｼｯｸM-PRO"/>
                      <a:ea typeface="HG丸ｺﾞｼｯｸM-PRO"/>
                    </a:rPr>
                    <a:t>ボンド磁石</a:t>
                  </a:r>
                </a:p>
              </p:txBody>
            </p:sp>
            <p:sp>
              <p:nvSpPr>
                <p:cNvPr id="54" name="WordArt 499">
                  <a:extLst>
                    <a:ext uri="{FF2B5EF4-FFF2-40B4-BE49-F238E27FC236}">
                      <a16:creationId xmlns:a16="http://schemas.microsoft.com/office/drawing/2014/main" id="{CFFBD5C7-B607-4E7D-8CC4-63731DA88BF5}"/>
                    </a:ext>
                  </a:extLst>
                </p:cNvPr>
                <p:cNvSpPr>
                  <a:spLocks noChangeArrowheads="1" noChangeShapeType="1" noTextEdit="1"/>
                </p:cNvSpPr>
                <p:nvPr/>
              </p:nvSpPr>
              <p:spPr bwMode="auto">
                <a:xfrm>
                  <a:off x="6344539" y="5913686"/>
                  <a:ext cx="1049170" cy="209834"/>
                </a:xfrm>
                <a:prstGeom prst="rect">
                  <a:avLst/>
                </a:prstGeom>
                <a:ln w="9525">
                  <a:noFill/>
                  <a:round/>
                  <a:headEnd/>
                  <a:tailEnd/>
                </a:ln>
              </p:spPr>
              <p:txBody>
                <a:bodyPr wrap="none" fromWordArt="1">
                  <a:prstTxWarp prst="textPlain">
                    <a:avLst>
                      <a:gd name="adj" fmla="val 50000"/>
                    </a:avLst>
                  </a:prstTxWarp>
                </a:bodyPr>
                <a:lstStyle/>
                <a:p>
                  <a:pPr>
                    <a:defRPr/>
                  </a:pPr>
                  <a:r>
                    <a:rPr lang="ja-JP" altLang="en-US" sz="2700" kern="10" dirty="0">
                      <a:ln w="3175">
                        <a:noFill/>
                      </a:ln>
                      <a:solidFill>
                        <a:prstClr val="black"/>
                      </a:solidFill>
                      <a:effectLst>
                        <a:glow rad="63500">
                          <a:prstClr val="white"/>
                        </a:glow>
                      </a:effectLst>
                      <a:latin typeface="HG丸ｺﾞｼｯｸM-PRO"/>
                      <a:ea typeface="HG丸ｺﾞｼｯｸM-PRO"/>
                    </a:rPr>
                    <a:t>ＭＩセンサ</a:t>
                  </a:r>
                </a:p>
              </p:txBody>
            </p:sp>
            <p:sp>
              <p:nvSpPr>
                <p:cNvPr id="55" name="WordArt 499">
                  <a:extLst>
                    <a:ext uri="{FF2B5EF4-FFF2-40B4-BE49-F238E27FC236}">
                      <a16:creationId xmlns:a16="http://schemas.microsoft.com/office/drawing/2014/main" id="{D8CABCA3-C790-35C3-94B3-5954E526D870}"/>
                    </a:ext>
                  </a:extLst>
                </p:cNvPr>
                <p:cNvSpPr>
                  <a:spLocks noChangeArrowheads="1" noChangeShapeType="1" noTextEdit="1"/>
                </p:cNvSpPr>
                <p:nvPr/>
              </p:nvSpPr>
              <p:spPr bwMode="auto">
                <a:xfrm>
                  <a:off x="7775522" y="5913297"/>
                  <a:ext cx="853140" cy="215984"/>
                </a:xfrm>
                <a:prstGeom prst="rect">
                  <a:avLst/>
                </a:prstGeom>
                <a:ln w="9525">
                  <a:noFill/>
                  <a:round/>
                  <a:headEnd/>
                  <a:tailEnd/>
                </a:ln>
              </p:spPr>
              <p:txBody>
                <a:bodyPr wrap="none" fromWordArt="1">
                  <a:prstTxWarp prst="textPlain">
                    <a:avLst>
                      <a:gd name="adj" fmla="val 50000"/>
                    </a:avLst>
                  </a:prstTxWarp>
                </a:bodyPr>
                <a:lstStyle/>
                <a:p>
                  <a:pPr>
                    <a:defRPr/>
                  </a:pPr>
                  <a:r>
                    <a:rPr lang="ja-JP" altLang="en-US" sz="2700" kern="10" dirty="0">
                      <a:ln w="3175">
                        <a:noFill/>
                      </a:ln>
                      <a:solidFill>
                        <a:prstClr val="black"/>
                      </a:solidFill>
                      <a:effectLst>
                        <a:glow rad="63500">
                          <a:prstClr val="white"/>
                        </a:glow>
                      </a:effectLst>
                      <a:latin typeface="HG丸ｺﾞｼｯｸM-PRO"/>
                      <a:ea typeface="HG丸ｺﾞｼｯｸM-PRO"/>
                    </a:rPr>
                    <a:t>電子部品</a:t>
                  </a:r>
                </a:p>
              </p:txBody>
            </p:sp>
          </p:grpSp>
          <p:sp>
            <p:nvSpPr>
              <p:cNvPr id="50" name="正方形/長方形 49">
                <a:extLst>
                  <a:ext uri="{FF2B5EF4-FFF2-40B4-BE49-F238E27FC236}">
                    <a16:creationId xmlns:a16="http://schemas.microsoft.com/office/drawing/2014/main" id="{8A54359C-2FFB-AB18-81BF-660992D3F6EB}"/>
                  </a:ext>
                </a:extLst>
              </p:cNvPr>
              <p:cNvSpPr/>
              <p:nvPr/>
            </p:nvSpPr>
            <p:spPr>
              <a:xfrm>
                <a:off x="7833709" y="4379499"/>
                <a:ext cx="3703054" cy="769441"/>
              </a:xfrm>
              <a:prstGeom prst="rect">
                <a:avLst/>
              </a:prstGeom>
              <a:noFill/>
              <a:scene3d>
                <a:camera prst="orthographicFront">
                  <a:rot lat="0" lon="0" rev="0"/>
                </a:camera>
                <a:lightRig rig="threePt" dir="t"/>
              </a:scene3d>
              <a:sp3d/>
            </p:spPr>
            <p:txBody>
              <a:bodyPr wrap="square" lIns="68580" tIns="34290" rIns="68580" bIns="34290">
                <a:spAutoFit/>
                <a:sp3d contourW="12700" prstMaterial="powder">
                  <a:contourClr>
                    <a:schemeClr val="bg1">
                      <a:lumMod val="65000"/>
                    </a:schemeClr>
                  </a:contourClr>
                </a:sp3d>
              </a:bodyPr>
              <a:lstStyle/>
              <a:p>
                <a:pPr algn="ctr"/>
                <a:endParaRPr lang="en-US" altLang="ja-JP" sz="3300" dirty="0">
                  <a:ln w="0">
                    <a:solidFill>
                      <a:schemeClr val="tx1"/>
                    </a:solidFill>
                  </a:ln>
                  <a:solidFill>
                    <a:srgbClr val="FFC000"/>
                  </a:solidFill>
                  <a:effectLst>
                    <a:outerShdw blurRad="50800" dist="38100" dir="2700000" algn="tl" rotWithShape="0">
                      <a:prstClr val="black">
                        <a:alpha val="40000"/>
                      </a:prstClr>
                    </a:outerShdw>
                  </a:effectLst>
                  <a:latin typeface="HGP創英角ﾎﾟｯﾌﾟ体" panose="040B0A00000000000000" pitchFamily="50" charset="-128"/>
                  <a:ea typeface="HGP創英角ﾎﾟｯﾌﾟ体" panose="040B0A00000000000000" pitchFamily="50" charset="-128"/>
                </a:endParaRPr>
              </a:p>
            </p:txBody>
          </p:sp>
        </p:grpSp>
        <p:grpSp>
          <p:nvGrpSpPr>
            <p:cNvPr id="35" name="グループ化 34">
              <a:extLst>
                <a:ext uri="{FF2B5EF4-FFF2-40B4-BE49-F238E27FC236}">
                  <a16:creationId xmlns:a16="http://schemas.microsoft.com/office/drawing/2014/main" id="{6926CEE3-A58A-CC6A-ED4A-A7CD74EE5E62}"/>
                </a:ext>
              </a:extLst>
            </p:cNvPr>
            <p:cNvGrpSpPr/>
            <p:nvPr/>
          </p:nvGrpSpPr>
          <p:grpSpPr>
            <a:xfrm>
              <a:off x="4165770" y="3781152"/>
              <a:ext cx="3662742" cy="2317099"/>
              <a:chOff x="4165770" y="3781152"/>
              <a:chExt cx="3662742" cy="2317099"/>
            </a:xfrm>
          </p:grpSpPr>
          <p:sp>
            <p:nvSpPr>
              <p:cNvPr id="41" name="AutoShape 414">
                <a:extLst>
                  <a:ext uri="{FF2B5EF4-FFF2-40B4-BE49-F238E27FC236}">
                    <a16:creationId xmlns:a16="http://schemas.microsoft.com/office/drawing/2014/main" id="{DC16A459-B5E8-C5DC-2A60-17F9352204B7}"/>
                  </a:ext>
                </a:extLst>
              </p:cNvPr>
              <p:cNvSpPr>
                <a:spLocks noChangeArrowheads="1"/>
              </p:cNvSpPr>
              <p:nvPr/>
            </p:nvSpPr>
            <p:spPr bwMode="auto">
              <a:xfrm>
                <a:off x="4165770" y="3781152"/>
                <a:ext cx="3662742" cy="2317099"/>
              </a:xfrm>
              <a:prstGeom prst="roundRect">
                <a:avLst>
                  <a:gd name="adj" fmla="val 5278"/>
                </a:avLst>
              </a:prstGeom>
              <a:gradFill rotWithShape="1">
                <a:gsLst>
                  <a:gs pos="0">
                    <a:srgbClr val="FFFFFF"/>
                  </a:gs>
                  <a:gs pos="100000">
                    <a:srgbClr val="3366FF"/>
                  </a:gs>
                </a:gsLst>
                <a:path path="shape">
                  <a:fillToRect l="50000" t="50000" r="50000" b="50000"/>
                </a:path>
              </a:gradFill>
              <a:ln w="31750" algn="ctr">
                <a:solidFill>
                  <a:schemeClr val="tx2">
                    <a:lumMod val="75000"/>
                  </a:schemeClr>
                </a:solidFill>
                <a:round/>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lvl1pPr algn="l" eaLnBrk="0" hangingPunct="0">
                  <a:spcBef>
                    <a:spcPct val="20000"/>
                  </a:spcBef>
                  <a:buClr>
                    <a:schemeClr val="bg2"/>
                  </a:buClr>
                  <a:buSzPct val="75000"/>
                  <a:buFont typeface="Wingdings" pitchFamily="2" charset="2"/>
                  <a:buChar char="n"/>
                  <a:defRPr kumimoji="1" sz="3200">
                    <a:solidFill>
                      <a:schemeClr val="tx1"/>
                    </a:solidFill>
                    <a:latin typeface="Arial" charset="0"/>
                    <a:ea typeface="ＭＳ Ｐゴシック" charset="-128"/>
                  </a:defRPr>
                </a:lvl1pPr>
                <a:lvl2pPr marL="742950" indent="-285750" algn="l" eaLnBrk="0" hangingPunct="0">
                  <a:spcBef>
                    <a:spcPct val="20000"/>
                  </a:spcBef>
                  <a:buClr>
                    <a:schemeClr val="accent2"/>
                  </a:buClr>
                  <a:buSzPct val="80000"/>
                  <a:buFont typeface="Wingdings" pitchFamily="2" charset="2"/>
                  <a:buChar char="¨"/>
                  <a:defRPr kumimoji="1" sz="2800">
                    <a:solidFill>
                      <a:schemeClr val="tx1"/>
                    </a:solidFill>
                    <a:latin typeface="Arial" charset="0"/>
                    <a:ea typeface="ＭＳ Ｐゴシック" charset="-128"/>
                  </a:defRPr>
                </a:lvl2pPr>
                <a:lvl3pPr marL="1143000" indent="-228600" algn="l" eaLnBrk="0" hangingPunct="0">
                  <a:spcBef>
                    <a:spcPct val="20000"/>
                  </a:spcBef>
                  <a:buClr>
                    <a:schemeClr val="bg2"/>
                  </a:buClr>
                  <a:buSzPct val="65000"/>
                  <a:buFont typeface="Wingdings" pitchFamily="2" charset="2"/>
                  <a:buChar char="n"/>
                  <a:defRPr kumimoji="1" sz="2400">
                    <a:solidFill>
                      <a:schemeClr val="tx1"/>
                    </a:solidFill>
                    <a:latin typeface="Arial" charset="0"/>
                    <a:ea typeface="ＭＳ Ｐゴシック" charset="-128"/>
                  </a:defRPr>
                </a:lvl3pPr>
                <a:lvl4pPr marL="1600200" indent="-228600" algn="l" eaLnBrk="0" hangingPunct="0">
                  <a:spcBef>
                    <a:spcPct val="20000"/>
                  </a:spcBef>
                  <a:buClr>
                    <a:schemeClr val="accent2"/>
                  </a:buClr>
                  <a:buSzPct val="70000"/>
                  <a:buFont typeface="Wingdings" pitchFamily="2" charset="2"/>
                  <a:buChar char="¨"/>
                  <a:defRPr kumimoji="1" sz="2000">
                    <a:solidFill>
                      <a:schemeClr val="tx1"/>
                    </a:solidFill>
                    <a:latin typeface="Arial" charset="0"/>
                    <a:ea typeface="ＭＳ Ｐゴシック" charset="-128"/>
                  </a:defRPr>
                </a:lvl4pPr>
                <a:lvl5pPr marL="2057400" indent="-228600" algn="l" eaLnBrk="0" hangingPunct="0">
                  <a:spcBef>
                    <a:spcPct val="20000"/>
                  </a:spcBef>
                  <a:buClr>
                    <a:schemeClr val="bg2"/>
                  </a:buClr>
                  <a:buFont typeface="Wingdings" pitchFamily="2" charset="2"/>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9pPr>
              </a:lstStyle>
              <a:p>
                <a:pPr algn="ctr" eaLnBrk="1" hangingPunct="1">
                  <a:spcBef>
                    <a:spcPct val="0"/>
                  </a:spcBef>
                  <a:buClrTx/>
                  <a:buSzTx/>
                  <a:buNone/>
                  <a:defRPr/>
                </a:pPr>
                <a:endParaRPr lang="ja-JP" altLang="en-US" sz="1350" dirty="0">
                  <a:solidFill>
                    <a:prstClr val="black"/>
                  </a:solidFill>
                </a:endParaRPr>
              </a:p>
            </p:txBody>
          </p:sp>
          <p:pic>
            <p:nvPicPr>
              <p:cNvPr id="42" name="Picture 415">
                <a:extLst>
                  <a:ext uri="{FF2B5EF4-FFF2-40B4-BE49-F238E27FC236}">
                    <a16:creationId xmlns:a16="http://schemas.microsoft.com/office/drawing/2014/main" id="{AAA18928-B323-02C0-0C2A-18BBCD3E81BE}"/>
                  </a:ext>
                </a:extLst>
              </p:cNvPr>
              <p:cNvPicPr preferRelativeResize="0">
                <a:picLocks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328661" y="4162489"/>
                <a:ext cx="3371129" cy="881403"/>
              </a:xfrm>
              <a:prstGeom prst="roundRect">
                <a:avLst/>
              </a:prstGeom>
              <a:noFill/>
              <a:ln w="9525">
                <a:solidFill>
                  <a:srgbClr val="0033CC"/>
                </a:solidFill>
                <a:miter lim="800000"/>
                <a:headEnd/>
                <a:tailEnd/>
              </a:ln>
              <a:extLst>
                <a:ext uri="{909E8E84-426E-40DD-AFC4-6F175D3DCCD1}">
                  <a14:hiddenFill xmlns:a14="http://schemas.microsoft.com/office/drawing/2010/main">
                    <a:solidFill>
                      <a:srgbClr val="FFFFFF"/>
                    </a:solidFill>
                  </a14:hiddenFill>
                </a:ext>
              </a:extLst>
            </p:spPr>
          </p:pic>
          <p:sp>
            <p:nvSpPr>
              <p:cNvPr id="43" name="WordArt 499">
                <a:extLst>
                  <a:ext uri="{FF2B5EF4-FFF2-40B4-BE49-F238E27FC236}">
                    <a16:creationId xmlns:a16="http://schemas.microsoft.com/office/drawing/2014/main" id="{24649FB6-06C3-0990-D929-3A7592E3D068}"/>
                  </a:ext>
                </a:extLst>
              </p:cNvPr>
              <p:cNvSpPr>
                <a:spLocks noChangeArrowheads="1" noChangeShapeType="1" noTextEdit="1"/>
              </p:cNvSpPr>
              <p:nvPr/>
            </p:nvSpPr>
            <p:spPr bwMode="auto">
              <a:xfrm>
                <a:off x="5374226" y="3867675"/>
                <a:ext cx="1268866" cy="226980"/>
              </a:xfrm>
              <a:prstGeom prst="rect">
                <a:avLst/>
              </a:prstGeom>
              <a:ln w="9525">
                <a:noFill/>
                <a:round/>
                <a:headEnd/>
                <a:tailEnd/>
              </a:ln>
            </p:spPr>
            <p:txBody>
              <a:bodyPr wrap="none" fromWordArt="1">
                <a:prstTxWarp prst="textPlain">
                  <a:avLst>
                    <a:gd name="adj" fmla="val 50000"/>
                  </a:avLst>
                </a:prstTxWarp>
              </a:bodyPr>
              <a:lstStyle/>
              <a:p>
                <a:pPr>
                  <a:defRPr/>
                </a:pPr>
                <a:r>
                  <a:rPr lang="ja-JP" altLang="en-US" sz="2700" kern="10" dirty="0">
                    <a:ln w="3175">
                      <a:noFill/>
                    </a:ln>
                    <a:solidFill>
                      <a:prstClr val="black"/>
                    </a:solidFill>
                    <a:effectLst>
                      <a:glow rad="63500">
                        <a:prstClr val="white"/>
                      </a:glow>
                    </a:effectLst>
                    <a:latin typeface="HG丸ｺﾞｼｯｸM-PRO"/>
                    <a:ea typeface="HG丸ｺﾞｼｯｸM-PRO"/>
                  </a:rPr>
                  <a:t>圧延製品</a:t>
                </a:r>
              </a:p>
            </p:txBody>
          </p:sp>
          <p:sp>
            <p:nvSpPr>
              <p:cNvPr id="44" name="WordArt 499">
                <a:extLst>
                  <a:ext uri="{FF2B5EF4-FFF2-40B4-BE49-F238E27FC236}">
                    <a16:creationId xmlns:a16="http://schemas.microsoft.com/office/drawing/2014/main" id="{DD05A817-94C9-75F3-0F36-381C36455F41}"/>
                  </a:ext>
                </a:extLst>
              </p:cNvPr>
              <p:cNvSpPr>
                <a:spLocks noChangeArrowheads="1" noChangeShapeType="1" noTextEdit="1"/>
              </p:cNvSpPr>
              <p:nvPr/>
            </p:nvSpPr>
            <p:spPr bwMode="auto">
              <a:xfrm>
                <a:off x="5287572" y="4750604"/>
                <a:ext cx="1498433" cy="268004"/>
              </a:xfrm>
              <a:prstGeom prst="rect">
                <a:avLst/>
              </a:prstGeom>
              <a:ln w="9525">
                <a:noFill/>
                <a:round/>
                <a:headEnd/>
                <a:tailEnd/>
              </a:ln>
            </p:spPr>
            <p:txBody>
              <a:bodyPr wrap="none" fromWordArt="1">
                <a:prstTxWarp prst="textPlain">
                  <a:avLst>
                    <a:gd name="adj" fmla="val 50000"/>
                  </a:avLst>
                </a:prstTxWarp>
              </a:bodyPr>
              <a:lstStyle/>
              <a:p>
                <a:pPr>
                  <a:defRPr/>
                </a:pPr>
                <a:r>
                  <a:rPr lang="ja-JP" altLang="en-US" sz="2700" kern="10" dirty="0">
                    <a:ln w="3175">
                      <a:noFill/>
                    </a:ln>
                    <a:solidFill>
                      <a:prstClr val="black"/>
                    </a:solidFill>
                    <a:effectLst>
                      <a:glow rad="63500">
                        <a:prstClr val="white"/>
                      </a:glow>
                    </a:effectLst>
                    <a:latin typeface="HG丸ｺﾞｼｯｸM-PRO"/>
                    <a:ea typeface="HG丸ｺﾞｼｯｸM-PRO"/>
                  </a:rPr>
                  <a:t>特殊鋼条鋼</a:t>
                </a:r>
              </a:p>
            </p:txBody>
          </p:sp>
          <p:pic>
            <p:nvPicPr>
              <p:cNvPr id="45" name="Picture 2" descr="チャンネル">
                <a:extLst>
                  <a:ext uri="{FF2B5EF4-FFF2-40B4-BE49-F238E27FC236}">
                    <a16:creationId xmlns:a16="http://schemas.microsoft.com/office/drawing/2014/main" id="{66C7E233-EB77-6E80-3F31-391A5BEF40AD}"/>
                  </a:ext>
                </a:extLst>
              </p:cNvPr>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4340897" y="5043490"/>
                <a:ext cx="1033329" cy="732725"/>
              </a:xfrm>
              <a:prstGeom prst="rect">
                <a:avLst/>
              </a:prstGeom>
              <a:noFill/>
              <a:extLst>
                <a:ext uri="{909E8E84-426E-40DD-AFC4-6F175D3DCCD1}">
                  <a14:hiddenFill xmlns:a14="http://schemas.microsoft.com/office/drawing/2010/main">
                    <a:solidFill>
                      <a:srgbClr val="FFFFFF"/>
                    </a:solidFill>
                  </a14:hiddenFill>
                </a:ext>
              </a:extLst>
            </p:spPr>
          </p:pic>
          <p:pic>
            <p:nvPicPr>
              <p:cNvPr id="46" name="Picture 4" descr="アングル">
                <a:extLst>
                  <a:ext uri="{FF2B5EF4-FFF2-40B4-BE49-F238E27FC236}">
                    <a16:creationId xmlns:a16="http://schemas.microsoft.com/office/drawing/2014/main" id="{057ADAE6-70F9-B552-0515-0A7016785DBA}"/>
                  </a:ext>
                </a:extLst>
              </p:cNvPr>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5428688" y="5024894"/>
                <a:ext cx="1078091" cy="764465"/>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6" descr="溶接H形鋼">
                <a:extLst>
                  <a:ext uri="{FF2B5EF4-FFF2-40B4-BE49-F238E27FC236}">
                    <a16:creationId xmlns:a16="http://schemas.microsoft.com/office/drawing/2014/main" id="{CC4B8A9A-6D82-5BBD-58D4-9169480F4202}"/>
                  </a:ext>
                </a:extLst>
              </p:cNvPr>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6591312" y="5045260"/>
                <a:ext cx="1049370" cy="744099"/>
              </a:xfrm>
              <a:prstGeom prst="rect">
                <a:avLst/>
              </a:prstGeom>
              <a:noFill/>
              <a:extLst>
                <a:ext uri="{909E8E84-426E-40DD-AFC4-6F175D3DCCD1}">
                  <a14:hiddenFill xmlns:a14="http://schemas.microsoft.com/office/drawing/2010/main">
                    <a:solidFill>
                      <a:srgbClr val="FFFFFF"/>
                    </a:solidFill>
                  </a14:hiddenFill>
                </a:ext>
              </a:extLst>
            </p:spPr>
          </p:pic>
          <p:sp>
            <p:nvSpPr>
              <p:cNvPr id="48" name="WordArt 499">
                <a:extLst>
                  <a:ext uri="{FF2B5EF4-FFF2-40B4-BE49-F238E27FC236}">
                    <a16:creationId xmlns:a16="http://schemas.microsoft.com/office/drawing/2014/main" id="{713CFDF4-D05D-E351-EC8C-52C77C62CDEA}"/>
                  </a:ext>
                </a:extLst>
              </p:cNvPr>
              <p:cNvSpPr>
                <a:spLocks noChangeArrowheads="1" noChangeShapeType="1" noTextEdit="1"/>
              </p:cNvSpPr>
              <p:nvPr/>
            </p:nvSpPr>
            <p:spPr bwMode="auto">
              <a:xfrm>
                <a:off x="5089998" y="5749676"/>
                <a:ext cx="1933576" cy="241955"/>
              </a:xfrm>
              <a:prstGeom prst="rect">
                <a:avLst/>
              </a:prstGeom>
              <a:ln w="9525">
                <a:noFill/>
                <a:round/>
                <a:headEnd/>
                <a:tailEnd/>
              </a:ln>
            </p:spPr>
            <p:txBody>
              <a:bodyPr wrap="none" fromWordArt="1">
                <a:prstTxWarp prst="textPlain">
                  <a:avLst>
                    <a:gd name="adj" fmla="val 50000"/>
                  </a:avLst>
                </a:prstTxWarp>
              </a:bodyPr>
              <a:lstStyle/>
              <a:p>
                <a:pPr>
                  <a:defRPr/>
                </a:pPr>
                <a:r>
                  <a:rPr lang="ja-JP" altLang="en-US" sz="2700" kern="10" dirty="0">
                    <a:ln w="3175">
                      <a:solidFill>
                        <a:prstClr val="black"/>
                      </a:solidFill>
                    </a:ln>
                    <a:solidFill>
                      <a:prstClr val="black"/>
                    </a:solidFill>
                    <a:effectLst>
                      <a:glow rad="63500">
                        <a:prstClr val="white"/>
                      </a:glow>
                    </a:effectLst>
                    <a:latin typeface="HG丸ｺﾞｼｯｸM-PRO"/>
                    <a:ea typeface="HG丸ｺﾞｼｯｸM-PRO"/>
                  </a:rPr>
                  <a:t>ステンレス形鋼</a:t>
                </a:r>
              </a:p>
            </p:txBody>
          </p:sp>
        </p:grpSp>
        <p:grpSp>
          <p:nvGrpSpPr>
            <p:cNvPr id="36" name="グループ化 35">
              <a:extLst>
                <a:ext uri="{FF2B5EF4-FFF2-40B4-BE49-F238E27FC236}">
                  <a16:creationId xmlns:a16="http://schemas.microsoft.com/office/drawing/2014/main" id="{7B47AC54-AA45-5859-ABE3-34D52930CE97}"/>
                </a:ext>
              </a:extLst>
            </p:cNvPr>
            <p:cNvGrpSpPr/>
            <p:nvPr/>
          </p:nvGrpSpPr>
          <p:grpSpPr>
            <a:xfrm>
              <a:off x="511003" y="3783178"/>
              <a:ext cx="3434080" cy="2315071"/>
              <a:chOff x="511003" y="3783178"/>
              <a:chExt cx="3434080" cy="2315071"/>
            </a:xfrm>
          </p:grpSpPr>
          <p:sp>
            <p:nvSpPr>
              <p:cNvPr id="37" name="AutoShape 432">
                <a:extLst>
                  <a:ext uri="{FF2B5EF4-FFF2-40B4-BE49-F238E27FC236}">
                    <a16:creationId xmlns:a16="http://schemas.microsoft.com/office/drawing/2014/main" id="{6516C54E-B16B-29B0-B5A9-D9DFF2AB1DA4}"/>
                  </a:ext>
                </a:extLst>
              </p:cNvPr>
              <p:cNvSpPr>
                <a:spLocks noChangeArrowheads="1"/>
              </p:cNvSpPr>
              <p:nvPr/>
            </p:nvSpPr>
            <p:spPr bwMode="auto">
              <a:xfrm>
                <a:off x="511003" y="3783178"/>
                <a:ext cx="3434080" cy="2315071"/>
              </a:xfrm>
              <a:prstGeom prst="roundRect">
                <a:avLst>
                  <a:gd name="adj" fmla="val 5574"/>
                </a:avLst>
              </a:prstGeom>
              <a:gradFill rotWithShape="1">
                <a:gsLst>
                  <a:gs pos="0">
                    <a:srgbClr val="FFFFFF"/>
                  </a:gs>
                  <a:gs pos="100000">
                    <a:srgbClr val="FF9999"/>
                  </a:gs>
                </a:gsLst>
                <a:path path="shape">
                  <a:fillToRect l="50000" t="50000" r="50000" b="50000"/>
                </a:path>
              </a:gradFill>
              <a:ln w="31750" algn="ctr">
                <a:solidFill>
                  <a:srgbClr val="FF0000"/>
                </a:solidFill>
                <a:round/>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lvl1pPr algn="l" eaLnBrk="0" hangingPunct="0">
                  <a:spcBef>
                    <a:spcPct val="20000"/>
                  </a:spcBef>
                  <a:buClr>
                    <a:schemeClr val="bg2"/>
                  </a:buClr>
                  <a:buSzPct val="75000"/>
                  <a:buFont typeface="Wingdings" pitchFamily="2" charset="2"/>
                  <a:buChar char="n"/>
                  <a:defRPr kumimoji="1" sz="3200">
                    <a:solidFill>
                      <a:schemeClr val="tx1"/>
                    </a:solidFill>
                    <a:latin typeface="Arial" charset="0"/>
                    <a:ea typeface="ＭＳ Ｐゴシック" charset="-128"/>
                  </a:defRPr>
                </a:lvl1pPr>
                <a:lvl2pPr marL="742950" indent="-285750" algn="l" eaLnBrk="0" hangingPunct="0">
                  <a:spcBef>
                    <a:spcPct val="20000"/>
                  </a:spcBef>
                  <a:buClr>
                    <a:schemeClr val="accent2"/>
                  </a:buClr>
                  <a:buSzPct val="80000"/>
                  <a:buFont typeface="Wingdings" pitchFamily="2" charset="2"/>
                  <a:buChar char="¨"/>
                  <a:defRPr kumimoji="1" sz="2800">
                    <a:solidFill>
                      <a:schemeClr val="tx1"/>
                    </a:solidFill>
                    <a:latin typeface="Arial" charset="0"/>
                    <a:ea typeface="ＭＳ Ｐゴシック" charset="-128"/>
                  </a:defRPr>
                </a:lvl2pPr>
                <a:lvl3pPr marL="1143000" indent="-228600" algn="l" eaLnBrk="0" hangingPunct="0">
                  <a:spcBef>
                    <a:spcPct val="20000"/>
                  </a:spcBef>
                  <a:buClr>
                    <a:schemeClr val="bg2"/>
                  </a:buClr>
                  <a:buSzPct val="65000"/>
                  <a:buFont typeface="Wingdings" pitchFamily="2" charset="2"/>
                  <a:buChar char="n"/>
                  <a:defRPr kumimoji="1" sz="2400">
                    <a:solidFill>
                      <a:schemeClr val="tx1"/>
                    </a:solidFill>
                    <a:latin typeface="Arial" charset="0"/>
                    <a:ea typeface="ＭＳ Ｐゴシック" charset="-128"/>
                  </a:defRPr>
                </a:lvl3pPr>
                <a:lvl4pPr marL="1600200" indent="-228600" algn="l" eaLnBrk="0" hangingPunct="0">
                  <a:spcBef>
                    <a:spcPct val="20000"/>
                  </a:spcBef>
                  <a:buClr>
                    <a:schemeClr val="accent2"/>
                  </a:buClr>
                  <a:buSzPct val="70000"/>
                  <a:buFont typeface="Wingdings" pitchFamily="2" charset="2"/>
                  <a:buChar char="¨"/>
                  <a:defRPr kumimoji="1" sz="2000">
                    <a:solidFill>
                      <a:schemeClr val="tx1"/>
                    </a:solidFill>
                    <a:latin typeface="Arial" charset="0"/>
                    <a:ea typeface="ＭＳ Ｐゴシック" charset="-128"/>
                  </a:defRPr>
                </a:lvl4pPr>
                <a:lvl5pPr marL="2057400" indent="-228600" algn="l" eaLnBrk="0" hangingPunct="0">
                  <a:spcBef>
                    <a:spcPct val="20000"/>
                  </a:spcBef>
                  <a:buClr>
                    <a:schemeClr val="bg2"/>
                  </a:buClr>
                  <a:buFont typeface="Wingdings" pitchFamily="2" charset="2"/>
                  <a:buChar char="§"/>
                  <a:defRPr kumimoji="1" sz="2000">
                    <a:solidFill>
                      <a:schemeClr val="tx1"/>
                    </a:solidFill>
                    <a:latin typeface="Arial" charset="0"/>
                    <a:ea typeface="ＭＳ Ｐゴシック" charset="-128"/>
                  </a:defRPr>
                </a:lvl5pPr>
                <a:lvl6pPr marL="25146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6pPr>
                <a:lvl7pPr marL="29718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7pPr>
                <a:lvl8pPr marL="34290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8pPr>
                <a:lvl9pPr marL="3886200" indent="-228600" eaLnBrk="0" fontAlgn="base" hangingPunct="0">
                  <a:spcBef>
                    <a:spcPct val="20000"/>
                  </a:spcBef>
                  <a:spcAft>
                    <a:spcPct val="0"/>
                  </a:spcAft>
                  <a:buClr>
                    <a:schemeClr val="bg2"/>
                  </a:buClr>
                  <a:buFont typeface="Wingdings" pitchFamily="2" charset="2"/>
                  <a:buChar char="§"/>
                  <a:defRPr kumimoji="1" sz="2000">
                    <a:solidFill>
                      <a:schemeClr val="tx1"/>
                    </a:solidFill>
                    <a:latin typeface="Arial" charset="0"/>
                    <a:ea typeface="ＭＳ Ｐゴシック" charset="-128"/>
                  </a:defRPr>
                </a:lvl9pPr>
              </a:lstStyle>
              <a:p>
                <a:pPr algn="ctr" eaLnBrk="1" hangingPunct="1">
                  <a:spcBef>
                    <a:spcPct val="0"/>
                  </a:spcBef>
                  <a:buClrTx/>
                  <a:buSzTx/>
                  <a:buNone/>
                  <a:defRPr/>
                </a:pPr>
                <a:endParaRPr lang="ja-JP" altLang="en-US" sz="1350" dirty="0">
                  <a:solidFill>
                    <a:prstClr val="black"/>
                  </a:solidFill>
                </a:endParaRPr>
              </a:p>
            </p:txBody>
          </p:sp>
          <p:sp>
            <p:nvSpPr>
              <p:cNvPr id="38" name="WordArt 499">
                <a:extLst>
                  <a:ext uri="{FF2B5EF4-FFF2-40B4-BE49-F238E27FC236}">
                    <a16:creationId xmlns:a16="http://schemas.microsoft.com/office/drawing/2014/main" id="{00851587-7C2D-C665-DD26-B32A60704940}"/>
                  </a:ext>
                </a:extLst>
              </p:cNvPr>
              <p:cNvSpPr>
                <a:spLocks noChangeArrowheads="1" noChangeShapeType="1" noTextEdit="1"/>
              </p:cNvSpPr>
              <p:nvPr/>
            </p:nvSpPr>
            <p:spPr bwMode="auto">
              <a:xfrm>
                <a:off x="1674653" y="3859695"/>
                <a:ext cx="1220332" cy="240562"/>
              </a:xfrm>
              <a:prstGeom prst="rect">
                <a:avLst/>
              </a:prstGeom>
              <a:ln w="9525">
                <a:noFill/>
                <a:round/>
                <a:headEnd/>
                <a:tailEnd/>
              </a:ln>
            </p:spPr>
            <p:txBody>
              <a:bodyPr wrap="none" fromWordArt="1">
                <a:prstTxWarp prst="textPlain">
                  <a:avLst>
                    <a:gd name="adj" fmla="val 50000"/>
                  </a:avLst>
                </a:prstTxWarp>
              </a:bodyPr>
              <a:lstStyle/>
              <a:p>
                <a:pPr>
                  <a:defRPr/>
                </a:pPr>
                <a:r>
                  <a:rPr lang="ja-JP" altLang="en-US" sz="2700" kern="10" dirty="0">
                    <a:ln w="3175">
                      <a:noFill/>
                    </a:ln>
                    <a:solidFill>
                      <a:prstClr val="black"/>
                    </a:solidFill>
                    <a:effectLst>
                      <a:glow rad="63500">
                        <a:prstClr val="white"/>
                      </a:glow>
                    </a:effectLst>
                    <a:latin typeface="HG丸ｺﾞｼｯｸM-PRO"/>
                    <a:ea typeface="HG丸ｺﾞｼｯｸM-PRO"/>
                  </a:rPr>
                  <a:t>鍛造製品</a:t>
                </a:r>
              </a:p>
            </p:txBody>
          </p:sp>
          <p:sp>
            <p:nvSpPr>
              <p:cNvPr id="39" name="AutoShape 3">
                <a:extLst>
                  <a:ext uri="{FF2B5EF4-FFF2-40B4-BE49-F238E27FC236}">
                    <a16:creationId xmlns:a16="http://schemas.microsoft.com/office/drawing/2014/main" id="{BCB9FAF6-A5CF-6E95-37A4-67FF55AA3A03}"/>
                  </a:ext>
                </a:extLst>
              </p:cNvPr>
              <p:cNvSpPr>
                <a:spLocks noChangeAspect="1" noChangeArrowheads="1" noTextEdit="1"/>
              </p:cNvSpPr>
              <p:nvPr/>
            </p:nvSpPr>
            <p:spPr bwMode="auto">
              <a:xfrm>
                <a:off x="555943" y="4216634"/>
                <a:ext cx="3306524" cy="9198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pPr>
                  <a:defRPr/>
                </a:pPr>
                <a:endParaRPr lang="ja-JP" altLang="en-US" sz="1050" dirty="0">
                  <a:solidFill>
                    <a:prstClr val="black"/>
                  </a:solidFill>
                  <a:latin typeface="Calibri"/>
                  <a:ea typeface="ＭＳ Ｐゴシック" panose="020B0600070205080204" pitchFamily="50" charset="-128"/>
                </a:endParaRPr>
              </a:p>
            </p:txBody>
          </p:sp>
          <p:pic>
            <p:nvPicPr>
              <p:cNvPr id="40" name="Picture 4" descr="写真：鍛造品">
                <a:extLst>
                  <a:ext uri="{FF2B5EF4-FFF2-40B4-BE49-F238E27FC236}">
                    <a16:creationId xmlns:a16="http://schemas.microsoft.com/office/drawing/2014/main" id="{A8E71BFA-2093-A881-9524-F07B0AB7740D}"/>
                  </a:ext>
                </a:extLst>
              </p:cNvPr>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638369" y="4135341"/>
                <a:ext cx="3145757" cy="1797575"/>
              </a:xfrm>
              <a:prstGeom prst="rect">
                <a:avLst/>
              </a:prstGeom>
              <a:noFill/>
              <a:extLst>
                <a:ext uri="{909E8E84-426E-40DD-AFC4-6F175D3DCCD1}">
                  <a14:hiddenFill xmlns:a14="http://schemas.microsoft.com/office/drawing/2010/main">
                    <a:solidFill>
                      <a:srgbClr val="FFFFFF"/>
                    </a:solidFill>
                  </a14:hiddenFill>
                </a:ext>
              </a:extLst>
            </p:spPr>
          </p:pic>
        </p:grpSp>
      </p:grpSp>
      <p:sp>
        <p:nvSpPr>
          <p:cNvPr id="6" name="正方形/長方形 5">
            <a:extLst>
              <a:ext uri="{FF2B5EF4-FFF2-40B4-BE49-F238E27FC236}">
                <a16:creationId xmlns:a16="http://schemas.microsoft.com/office/drawing/2014/main" id="{B774F053-B574-7AA9-3CBF-5FA2DC9FDB26}"/>
              </a:ext>
            </a:extLst>
          </p:cNvPr>
          <p:cNvSpPr/>
          <p:nvPr/>
        </p:nvSpPr>
        <p:spPr>
          <a:xfrm>
            <a:off x="496592" y="5891402"/>
            <a:ext cx="11182390" cy="1266596"/>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ja-JP" altLang="en-US" sz="4800" b="1" dirty="0">
                <a:ln w="0">
                  <a:solidFill>
                    <a:schemeClr val="tx1"/>
                  </a:solidFill>
                </a:ln>
                <a:solidFill>
                  <a:schemeClr val="bg1"/>
                </a:solidFill>
                <a:effectLst>
                  <a:glow rad="228600">
                    <a:srgbClr val="FF0000">
                      <a:alpha val="40000"/>
                    </a:srgbClr>
                  </a:glow>
                </a:effectLst>
                <a:latin typeface="+mn-ea"/>
              </a:rPr>
              <a:t>自動車産業を中心に高品質な製品を提供</a:t>
            </a:r>
            <a:endParaRPr kumimoji="1" lang="ja-JP" altLang="en-US" sz="4800" b="1" dirty="0">
              <a:ln w="0">
                <a:solidFill>
                  <a:schemeClr val="tx1"/>
                </a:solidFill>
              </a:ln>
              <a:solidFill>
                <a:schemeClr val="bg1"/>
              </a:solidFill>
              <a:effectLst>
                <a:glow rad="228600">
                  <a:srgbClr val="FF0000">
                    <a:alpha val="40000"/>
                  </a:srgbClr>
                </a:glow>
              </a:effectLst>
              <a:latin typeface="+mn-ea"/>
            </a:endParaRPr>
          </a:p>
        </p:txBody>
      </p:sp>
      <p:sp>
        <p:nvSpPr>
          <p:cNvPr id="8" name="正方形/長方形 7">
            <a:extLst>
              <a:ext uri="{FF2B5EF4-FFF2-40B4-BE49-F238E27FC236}">
                <a16:creationId xmlns:a16="http://schemas.microsoft.com/office/drawing/2014/main" id="{711F0B0F-019F-EB1A-0175-7ED377DEBB68}"/>
              </a:ext>
            </a:extLst>
          </p:cNvPr>
          <p:cNvSpPr/>
          <p:nvPr/>
        </p:nvSpPr>
        <p:spPr>
          <a:xfrm>
            <a:off x="10902347" y="-130675"/>
            <a:ext cx="1322108"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altLang="ja-JP" sz="3200" dirty="0">
                <a:solidFill>
                  <a:schemeClr val="bg1"/>
                </a:solidFill>
              </a:rPr>
              <a:t>2/50</a:t>
            </a:r>
            <a:endParaRPr kumimoji="1" lang="ja-JP" altLang="en-US" sz="3200" dirty="0">
              <a:solidFill>
                <a:schemeClr val="bg1"/>
              </a:solidFill>
            </a:endParaRPr>
          </a:p>
        </p:txBody>
      </p:sp>
      <p:sp>
        <p:nvSpPr>
          <p:cNvPr id="9" name="正方形/長方形 8">
            <a:extLst>
              <a:ext uri="{FF2B5EF4-FFF2-40B4-BE49-F238E27FC236}">
                <a16:creationId xmlns:a16="http://schemas.microsoft.com/office/drawing/2014/main" id="{86AE8862-F938-EAB4-C879-D9B0E98EE08F}"/>
              </a:ext>
            </a:extLst>
          </p:cNvPr>
          <p:cNvSpPr/>
          <p:nvPr/>
        </p:nvSpPr>
        <p:spPr>
          <a:xfrm>
            <a:off x="-196307" y="-129899"/>
            <a:ext cx="4056391" cy="711071"/>
          </a:xfrm>
          <a:prstGeom prst="rect">
            <a:avLst/>
          </a:prstGeom>
          <a:noFill/>
          <a:ln>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scene3d>
              <a:camera prst="orthographicFront"/>
              <a:lightRig rig="threePt" dir="t"/>
            </a:scene3d>
            <a:sp3d extrusionH="57150">
              <a:bevelT w="38100" h="38100"/>
            </a:sp3d>
          </a:bodyPr>
          <a:lstStyle/>
          <a:p>
            <a:r>
              <a:rPr lang="ja-JP" altLang="en-US"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rPr>
              <a:t>　会社紹介</a:t>
            </a:r>
            <a:endParaRPr lang="en-US" altLang="ja-JP"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endParaRPr>
          </a:p>
        </p:txBody>
      </p:sp>
      <p:pic>
        <p:nvPicPr>
          <p:cNvPr id="12" name="オーディオ 11">
            <a:hlinkClick r:id="" action="ppaction://media"/>
            <a:extLst>
              <a:ext uri="{FF2B5EF4-FFF2-40B4-BE49-F238E27FC236}">
                <a16:creationId xmlns:a16="http://schemas.microsoft.com/office/drawing/2014/main" id="{0CBCE3DD-4804-40DE-A790-7C139B40DDB2}"/>
              </a:ext>
            </a:extLst>
          </p:cNvPr>
          <p:cNvPicPr>
            <a:picLocks noChangeAspect="1"/>
          </p:cNvPicPr>
          <p:nvPr>
            <a:audioFile r:link="rId3"/>
            <p:extLst>
              <p:ext uri="{DAA4B4D4-6D71-4841-9C94-3DE7FCFB9230}">
                <p14:media xmlns:p14="http://schemas.microsoft.com/office/powerpoint/2010/main" r:embed="rId2"/>
              </p:ext>
            </p:extLst>
          </p:nvPr>
        </p:nvPicPr>
        <p:blipFill>
          <a:blip r:embed="rId17"/>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908128621"/>
      </p:ext>
    </p:extLst>
  </p:cSld>
  <p:clrMapOvr>
    <a:masterClrMapping/>
  </p:clrMapOvr>
  <mc:AlternateContent xmlns:mc="http://schemas.openxmlformats.org/markup-compatibility/2006" xmlns:p14="http://schemas.microsoft.com/office/powerpoint/2010/main">
    <mc:Choice Requires="p14">
      <p:transition spd="slow" p14:dur="2000" advTm="19452"/>
    </mc:Choice>
    <mc:Fallback xmlns="">
      <p:transition spd="slow" advTm="194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fade">
                                      <p:cBhvr>
                                        <p:cTn id="11" dur="500"/>
                                        <p:tgtEl>
                                          <p:spTgt spid="19"/>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2"/>
                                        </p:tgtEl>
                                        <p:attrNameLst>
                                          <p:attrName>style.visibility</p:attrName>
                                        </p:attrNameLst>
                                      </p:cBhvr>
                                      <p:to>
                                        <p:strVal val="visible"/>
                                      </p:to>
                                    </p:set>
                                    <p:animEffect transition="in" filter="fade">
                                      <p:cBhvr>
                                        <p:cTn id="16" dur="500"/>
                                        <p:tgtEl>
                                          <p:spTgt spid="32"/>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12"/>
                </p:tgtEl>
              </p:cMediaNode>
            </p:audio>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2" descr="愛知製鋼のモノづくり｜愛知製鋼を知る｜愛知製鋼 株式会社 ...">
            <a:extLst>
              <a:ext uri="{FF2B5EF4-FFF2-40B4-BE49-F238E27FC236}">
                <a16:creationId xmlns:a16="http://schemas.microsoft.com/office/drawing/2014/main" id="{F02901A9-1262-27A4-6342-A7855A78E5D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0" y="-42562"/>
            <a:ext cx="12192000" cy="6900562"/>
          </a:xfrm>
          <a:prstGeom prst="rect">
            <a:avLst/>
          </a:prstGeom>
          <a:noFill/>
          <a:extLst>
            <a:ext uri="{909E8E84-426E-40DD-AFC4-6F175D3DCCD1}">
              <a14:hiddenFill xmlns:a14="http://schemas.microsoft.com/office/drawing/2010/main">
                <a:solidFill>
                  <a:srgbClr val="FFFFFF"/>
                </a:solidFill>
              </a14:hiddenFill>
            </a:ext>
          </a:extLst>
        </p:spPr>
      </p:pic>
      <p:sp>
        <p:nvSpPr>
          <p:cNvPr id="12" name="正方形/長方形 11">
            <a:extLst>
              <a:ext uri="{FF2B5EF4-FFF2-40B4-BE49-F238E27FC236}">
                <a16:creationId xmlns:a16="http://schemas.microsoft.com/office/drawing/2014/main" id="{45462915-C958-A437-4964-04C4389F6441}"/>
              </a:ext>
            </a:extLst>
          </p:cNvPr>
          <p:cNvSpPr/>
          <p:nvPr/>
        </p:nvSpPr>
        <p:spPr>
          <a:xfrm>
            <a:off x="-23934" y="-18156"/>
            <a:ext cx="12275306" cy="6900562"/>
          </a:xfrm>
          <a:prstGeom prst="rect">
            <a:avLst/>
          </a:prstGeom>
          <a:solidFill>
            <a:schemeClr val="tx1">
              <a:lumMod val="85000"/>
              <a:lumOff val="15000"/>
              <a:alpha val="6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489" name="タイトル 1">
            <a:extLst>
              <a:ext uri="{FF2B5EF4-FFF2-40B4-BE49-F238E27FC236}">
                <a16:creationId xmlns:a16="http://schemas.microsoft.com/office/drawing/2014/main" id="{EB06B742-79F4-E67B-EA29-CD6CBD8E9A90}"/>
              </a:ext>
            </a:extLst>
          </p:cNvPr>
          <p:cNvSpPr txBox="1">
            <a:spLocks/>
          </p:cNvSpPr>
          <p:nvPr/>
        </p:nvSpPr>
        <p:spPr>
          <a:xfrm>
            <a:off x="275428" y="673670"/>
            <a:ext cx="5969751" cy="623248"/>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gn="l"/>
            <a:r>
              <a:rPr lang="ja-JP" altLang="en-US" sz="3600" b="1" dirty="0">
                <a:solidFill>
                  <a:schemeClr val="tx1">
                    <a:lumMod val="85000"/>
                    <a:lumOff val="15000"/>
                  </a:schemeClr>
                </a:solidFill>
                <a:latin typeface="游ゴシック" panose="020B0400000000000000" pitchFamily="50" charset="-128"/>
                <a:ea typeface="游ゴシック" panose="020B0400000000000000" pitchFamily="50" charset="-128"/>
              </a:rPr>
              <a:t>＊</a:t>
            </a:r>
            <a:r>
              <a:rPr lang="ja-JP" altLang="en-US" sz="3600" b="1" dirty="0">
                <a:solidFill>
                  <a:schemeClr val="bg1"/>
                </a:solidFill>
                <a:latin typeface="游ゴシック" panose="020B0400000000000000" pitchFamily="50" charset="-128"/>
                <a:ea typeface="游ゴシック" panose="020B0400000000000000" pitchFamily="50" charset="-128"/>
              </a:rPr>
              <a:t>知多地区</a:t>
            </a:r>
            <a:endParaRPr lang="en-US" altLang="ja-JP" sz="3600" b="1" dirty="0">
              <a:solidFill>
                <a:schemeClr val="bg1"/>
              </a:solidFill>
              <a:latin typeface="游ゴシック" panose="020B0400000000000000" pitchFamily="50" charset="-128"/>
              <a:ea typeface="游ゴシック" panose="020B0400000000000000" pitchFamily="50" charset="-128"/>
            </a:endParaRPr>
          </a:p>
        </p:txBody>
      </p:sp>
      <p:grpSp>
        <p:nvGrpSpPr>
          <p:cNvPr id="491" name="グループ化 490">
            <a:extLst>
              <a:ext uri="{FF2B5EF4-FFF2-40B4-BE49-F238E27FC236}">
                <a16:creationId xmlns:a16="http://schemas.microsoft.com/office/drawing/2014/main" id="{6E865A26-31B1-91EE-B4B4-E00C92E97EE4}"/>
              </a:ext>
            </a:extLst>
          </p:cNvPr>
          <p:cNvGrpSpPr/>
          <p:nvPr/>
        </p:nvGrpSpPr>
        <p:grpSpPr>
          <a:xfrm>
            <a:off x="275428" y="1260537"/>
            <a:ext cx="5725979" cy="2880539"/>
            <a:chOff x="275428" y="1260537"/>
            <a:chExt cx="6522741" cy="3392670"/>
          </a:xfrm>
        </p:grpSpPr>
        <p:grpSp>
          <p:nvGrpSpPr>
            <p:cNvPr id="4" name="グループ化 3">
              <a:extLst>
                <a:ext uri="{FF2B5EF4-FFF2-40B4-BE49-F238E27FC236}">
                  <a16:creationId xmlns:a16="http://schemas.microsoft.com/office/drawing/2014/main" id="{6DBA4D9D-126E-46CE-AF37-9FC99FA3C68A}"/>
                </a:ext>
              </a:extLst>
            </p:cNvPr>
            <p:cNvGrpSpPr/>
            <p:nvPr/>
          </p:nvGrpSpPr>
          <p:grpSpPr>
            <a:xfrm>
              <a:off x="275428" y="1260537"/>
              <a:ext cx="6522741" cy="3392670"/>
              <a:chOff x="365221" y="668436"/>
              <a:chExt cx="5307455" cy="2760564"/>
            </a:xfrm>
          </p:grpSpPr>
          <p:pic>
            <p:nvPicPr>
              <p:cNvPr id="2" name="図 1">
                <a:extLst>
                  <a:ext uri="{FF2B5EF4-FFF2-40B4-BE49-F238E27FC236}">
                    <a16:creationId xmlns:a16="http://schemas.microsoft.com/office/drawing/2014/main" id="{3BAA1064-202C-AE3F-8A3B-2212F3B7F3D7}"/>
                  </a:ext>
                </a:extLst>
              </p:cNvPr>
              <p:cNvPicPr>
                <a:picLocks noChangeAspect="1"/>
              </p:cNvPicPr>
              <p:nvPr/>
            </p:nvPicPr>
            <p:blipFill>
              <a:blip r:embed="rId7" cstate="email">
                <a:extLst>
                  <a:ext uri="{28A0092B-C50C-407E-A947-70E740481C1C}">
                    <a14:useLocalDpi xmlns:a14="http://schemas.microsoft.com/office/drawing/2010/main"/>
                  </a:ext>
                </a:extLst>
              </a:blip>
              <a:srcRect/>
              <a:stretch>
                <a:fillRect/>
              </a:stretch>
            </p:blipFill>
            <p:spPr bwMode="auto">
              <a:xfrm>
                <a:off x="365221" y="668436"/>
                <a:ext cx="5307455" cy="2760564"/>
              </a:xfrm>
              <a:prstGeom prst="rect">
                <a:avLst/>
              </a:prstGeom>
              <a:noFill/>
              <a:ln w="9525">
                <a:noFill/>
                <a:miter lim="800000"/>
                <a:headEnd/>
                <a:tailEnd/>
              </a:ln>
              <a:effectLst>
                <a:softEdge rad="215900"/>
              </a:effectLst>
            </p:spPr>
          </p:pic>
          <p:sp>
            <p:nvSpPr>
              <p:cNvPr id="3" name="フリーフォーム: 図形 2">
                <a:extLst>
                  <a:ext uri="{FF2B5EF4-FFF2-40B4-BE49-F238E27FC236}">
                    <a16:creationId xmlns:a16="http://schemas.microsoft.com/office/drawing/2014/main" id="{3912A719-9133-601D-849D-71BB1A5B028C}"/>
                  </a:ext>
                </a:extLst>
              </p:cNvPr>
              <p:cNvSpPr/>
              <p:nvPr/>
            </p:nvSpPr>
            <p:spPr>
              <a:xfrm>
                <a:off x="1689954" y="980948"/>
                <a:ext cx="3388301" cy="536232"/>
              </a:xfrm>
              <a:custGeom>
                <a:avLst/>
                <a:gdLst>
                  <a:gd name="connsiteX0" fmla="*/ 0 w 2517775"/>
                  <a:gd name="connsiteY0" fmla="*/ 269875 h 398462"/>
                  <a:gd name="connsiteX1" fmla="*/ 257175 w 2517775"/>
                  <a:gd name="connsiteY1" fmla="*/ 207962 h 398462"/>
                  <a:gd name="connsiteX2" fmla="*/ 365125 w 2517775"/>
                  <a:gd name="connsiteY2" fmla="*/ 269875 h 398462"/>
                  <a:gd name="connsiteX3" fmla="*/ 715962 w 2517775"/>
                  <a:gd name="connsiteY3" fmla="*/ 179387 h 398462"/>
                  <a:gd name="connsiteX4" fmla="*/ 833437 w 2517775"/>
                  <a:gd name="connsiteY4" fmla="*/ 255587 h 398462"/>
                  <a:gd name="connsiteX5" fmla="*/ 1116012 w 2517775"/>
                  <a:gd name="connsiteY5" fmla="*/ 198437 h 398462"/>
                  <a:gd name="connsiteX6" fmla="*/ 862012 w 2517775"/>
                  <a:gd name="connsiteY6" fmla="*/ 96837 h 398462"/>
                  <a:gd name="connsiteX7" fmla="*/ 1122362 w 2517775"/>
                  <a:gd name="connsiteY7" fmla="*/ 19050 h 398462"/>
                  <a:gd name="connsiteX8" fmla="*/ 1238250 w 2517775"/>
                  <a:gd name="connsiteY8" fmla="*/ 77787 h 398462"/>
                  <a:gd name="connsiteX9" fmla="*/ 1425575 w 2517775"/>
                  <a:gd name="connsiteY9" fmla="*/ 0 h 398462"/>
                  <a:gd name="connsiteX10" fmla="*/ 1746250 w 2517775"/>
                  <a:gd name="connsiteY10" fmla="*/ 103187 h 398462"/>
                  <a:gd name="connsiteX11" fmla="*/ 1981200 w 2517775"/>
                  <a:gd name="connsiteY11" fmla="*/ 26987 h 398462"/>
                  <a:gd name="connsiteX12" fmla="*/ 2517775 w 2517775"/>
                  <a:gd name="connsiteY12" fmla="*/ 200025 h 398462"/>
                  <a:gd name="connsiteX13" fmla="*/ 2185987 w 2517775"/>
                  <a:gd name="connsiteY13" fmla="*/ 274637 h 398462"/>
                  <a:gd name="connsiteX14" fmla="*/ 727075 w 2517775"/>
                  <a:gd name="connsiteY14" fmla="*/ 381000 h 398462"/>
                  <a:gd name="connsiteX15" fmla="*/ 593725 w 2517775"/>
                  <a:gd name="connsiteY15" fmla="*/ 296862 h 398462"/>
                  <a:gd name="connsiteX16" fmla="*/ 180975 w 2517775"/>
                  <a:gd name="connsiteY16" fmla="*/ 398462 h 398462"/>
                  <a:gd name="connsiteX17" fmla="*/ 0 w 2517775"/>
                  <a:gd name="connsiteY17" fmla="*/ 269875 h 398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17775" h="398462">
                    <a:moveTo>
                      <a:pt x="0" y="269875"/>
                    </a:moveTo>
                    <a:lnTo>
                      <a:pt x="257175" y="207962"/>
                    </a:lnTo>
                    <a:lnTo>
                      <a:pt x="365125" y="269875"/>
                    </a:lnTo>
                    <a:lnTo>
                      <a:pt x="715962" y="179387"/>
                    </a:lnTo>
                    <a:lnTo>
                      <a:pt x="833437" y="255587"/>
                    </a:lnTo>
                    <a:lnTo>
                      <a:pt x="1116012" y="198437"/>
                    </a:lnTo>
                    <a:lnTo>
                      <a:pt x="862012" y="96837"/>
                    </a:lnTo>
                    <a:lnTo>
                      <a:pt x="1122362" y="19050"/>
                    </a:lnTo>
                    <a:lnTo>
                      <a:pt x="1238250" y="77787"/>
                    </a:lnTo>
                    <a:lnTo>
                      <a:pt x="1425575" y="0"/>
                    </a:lnTo>
                    <a:lnTo>
                      <a:pt x="1746250" y="103187"/>
                    </a:lnTo>
                    <a:lnTo>
                      <a:pt x="1981200" y="26987"/>
                    </a:lnTo>
                    <a:lnTo>
                      <a:pt x="2517775" y="200025"/>
                    </a:lnTo>
                    <a:lnTo>
                      <a:pt x="2185987" y="274637"/>
                    </a:lnTo>
                    <a:lnTo>
                      <a:pt x="727075" y="381000"/>
                    </a:lnTo>
                    <a:lnTo>
                      <a:pt x="593725" y="296862"/>
                    </a:lnTo>
                    <a:lnTo>
                      <a:pt x="180975" y="398462"/>
                    </a:lnTo>
                    <a:lnTo>
                      <a:pt x="0" y="269875"/>
                    </a:lnTo>
                    <a:close/>
                  </a:path>
                </a:pathLst>
              </a:custGeom>
              <a:noFill/>
              <a:ln w="317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00" dirty="0"/>
              </a:p>
            </p:txBody>
          </p:sp>
        </p:grpSp>
        <p:sp>
          <p:nvSpPr>
            <p:cNvPr id="490" name="タイトル 1">
              <a:extLst>
                <a:ext uri="{FF2B5EF4-FFF2-40B4-BE49-F238E27FC236}">
                  <a16:creationId xmlns:a16="http://schemas.microsoft.com/office/drawing/2014/main" id="{D9470546-9B52-348A-0636-ADD99DC9F8E5}"/>
                </a:ext>
              </a:extLst>
            </p:cNvPr>
            <p:cNvSpPr txBox="1">
              <a:spLocks/>
            </p:cNvSpPr>
            <p:nvPr/>
          </p:nvSpPr>
          <p:spPr>
            <a:xfrm>
              <a:off x="3267255" y="2303624"/>
              <a:ext cx="2110433" cy="623248"/>
            </a:xfrm>
            <a:prstGeom prst="rect">
              <a:avLst/>
            </a:prstGeom>
            <a:ln>
              <a:noFill/>
            </a:ln>
          </p:spPr>
          <p:txBody>
            <a:bodyPr vert="horz" lIns="68580" tIns="34290" rIns="68580" bIns="34290" rtlCol="0" anchor="b">
              <a:norm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gn="l"/>
              <a:r>
                <a:rPr lang="ja-JP" altLang="en-US" sz="3200" b="1" dirty="0">
                  <a:solidFill>
                    <a:schemeClr val="tx1">
                      <a:lumMod val="85000"/>
                      <a:lumOff val="15000"/>
                    </a:schemeClr>
                  </a:solidFill>
                  <a:effectLst>
                    <a:glow rad="381000">
                      <a:schemeClr val="bg1">
                        <a:alpha val="65000"/>
                      </a:schemeClr>
                    </a:glow>
                  </a:effectLst>
                  <a:latin typeface="游ゴシック" panose="020B0400000000000000" pitchFamily="50" charset="-128"/>
                  <a:ea typeface="游ゴシック" panose="020B0400000000000000" pitchFamily="50" charset="-128"/>
                </a:rPr>
                <a:t>鍛造工場</a:t>
              </a:r>
              <a:endParaRPr lang="en-US" altLang="ja-JP" sz="3200" b="1" dirty="0">
                <a:solidFill>
                  <a:schemeClr val="tx1">
                    <a:lumMod val="85000"/>
                    <a:lumOff val="15000"/>
                  </a:schemeClr>
                </a:solidFill>
                <a:effectLst>
                  <a:glow rad="381000">
                    <a:schemeClr val="bg1">
                      <a:alpha val="65000"/>
                    </a:schemeClr>
                  </a:glow>
                </a:effectLst>
                <a:latin typeface="游ゴシック" panose="020B0400000000000000" pitchFamily="50" charset="-128"/>
                <a:ea typeface="游ゴシック" panose="020B0400000000000000" pitchFamily="50" charset="-128"/>
              </a:endParaRPr>
            </a:p>
          </p:txBody>
        </p:sp>
      </p:grpSp>
      <p:pic>
        <p:nvPicPr>
          <p:cNvPr id="1026" name="Picture 2" descr="e-Axle部品（BEV）">
            <a:extLst>
              <a:ext uri="{FF2B5EF4-FFF2-40B4-BE49-F238E27FC236}">
                <a16:creationId xmlns:a16="http://schemas.microsoft.com/office/drawing/2014/main" id="{E158F51C-C221-0DC4-ED5E-2398A652B849}"/>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71549" y="4543658"/>
            <a:ext cx="2028312" cy="1296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エンジン部品">
            <a:extLst>
              <a:ext uri="{FF2B5EF4-FFF2-40B4-BE49-F238E27FC236}">
                <a16:creationId xmlns:a16="http://schemas.microsoft.com/office/drawing/2014/main" id="{09F325A5-ED04-45AF-9458-D759F5BAF37F}"/>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848352" y="4543658"/>
            <a:ext cx="2028276" cy="12960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トランスミッション部品">
            <a:extLst>
              <a:ext uri="{FF2B5EF4-FFF2-40B4-BE49-F238E27FC236}">
                <a16:creationId xmlns:a16="http://schemas.microsoft.com/office/drawing/2014/main" id="{15E830FB-FE17-3140-F6E2-A4E20C3BD022}"/>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201886" y="4543658"/>
            <a:ext cx="2028276" cy="12960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ドライブライン部品">
            <a:extLst>
              <a:ext uri="{FF2B5EF4-FFF2-40B4-BE49-F238E27FC236}">
                <a16:creationId xmlns:a16="http://schemas.microsoft.com/office/drawing/2014/main" id="{4F28FF31-79F1-4C27-28E1-04721AACDED1}"/>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5025119" y="4543658"/>
            <a:ext cx="2028276" cy="12960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シャシー部品">
            <a:extLst>
              <a:ext uri="{FF2B5EF4-FFF2-40B4-BE49-F238E27FC236}">
                <a16:creationId xmlns:a16="http://schemas.microsoft.com/office/drawing/2014/main" id="{EED5E20D-01D4-EB71-F0F6-C651403A276E}"/>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9378654" y="4543658"/>
            <a:ext cx="2028276" cy="1296000"/>
          </a:xfrm>
          <a:prstGeom prst="rect">
            <a:avLst/>
          </a:prstGeom>
          <a:noFill/>
          <a:extLst>
            <a:ext uri="{909E8E84-426E-40DD-AFC4-6F175D3DCCD1}">
              <a14:hiddenFill xmlns:a14="http://schemas.microsoft.com/office/drawing/2010/main">
                <a:solidFill>
                  <a:srgbClr val="FFFFFF"/>
                </a:solidFill>
              </a14:hiddenFill>
            </a:ext>
          </a:extLst>
        </p:spPr>
      </p:pic>
      <p:sp>
        <p:nvSpPr>
          <p:cNvPr id="492" name="タイトル 1">
            <a:extLst>
              <a:ext uri="{FF2B5EF4-FFF2-40B4-BE49-F238E27FC236}">
                <a16:creationId xmlns:a16="http://schemas.microsoft.com/office/drawing/2014/main" id="{B2857F2F-9C20-AA44-62D9-79FF1FB81E67}"/>
              </a:ext>
            </a:extLst>
          </p:cNvPr>
          <p:cNvSpPr txBox="1">
            <a:spLocks/>
          </p:cNvSpPr>
          <p:nvPr/>
        </p:nvSpPr>
        <p:spPr>
          <a:xfrm>
            <a:off x="6557658" y="3714545"/>
            <a:ext cx="5226973" cy="417677"/>
          </a:xfrm>
          <a:prstGeom prst="rect">
            <a:avLst/>
          </a:prstGeom>
        </p:spPr>
        <p:txBody>
          <a:bodyPr vert="horz" lIns="68580" tIns="34290" rIns="68580" bIns="34290" rtlCol="0" anchor="b">
            <a:normAutofit fontScale="85000" lnSpcReduction="10000"/>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gn="l"/>
            <a:r>
              <a:rPr lang="ja-JP" altLang="en-US" sz="2400" b="1" dirty="0">
                <a:solidFill>
                  <a:schemeClr val="bg1"/>
                </a:solidFill>
                <a:latin typeface="游ゴシック" panose="020B0400000000000000" pitchFamily="50" charset="-128"/>
                <a:ea typeface="游ゴシック" panose="020B0400000000000000" pitchFamily="50" charset="-128"/>
              </a:rPr>
              <a:t>鍛造工場はバンテリンドーム約</a:t>
            </a:r>
            <a:r>
              <a:rPr lang="en-US" altLang="ja-JP" sz="2400" b="1" dirty="0">
                <a:solidFill>
                  <a:schemeClr val="bg1"/>
                </a:solidFill>
                <a:latin typeface="游ゴシック" panose="020B0400000000000000" pitchFamily="50" charset="-128"/>
                <a:ea typeface="游ゴシック" panose="020B0400000000000000" pitchFamily="50" charset="-128"/>
              </a:rPr>
              <a:t>4</a:t>
            </a:r>
            <a:r>
              <a:rPr lang="ja-JP" altLang="en-US" sz="2400" b="1" dirty="0">
                <a:solidFill>
                  <a:schemeClr val="bg1"/>
                </a:solidFill>
                <a:latin typeface="游ゴシック" panose="020B0400000000000000" pitchFamily="50" charset="-128"/>
                <a:ea typeface="游ゴシック" panose="020B0400000000000000" pitchFamily="50" charset="-128"/>
              </a:rPr>
              <a:t>個分の広さ</a:t>
            </a:r>
            <a:endParaRPr lang="en-US" altLang="ja-JP" sz="2400" b="1" dirty="0">
              <a:solidFill>
                <a:schemeClr val="bg1"/>
              </a:solidFill>
              <a:latin typeface="游ゴシック" panose="020B0400000000000000" pitchFamily="50" charset="-128"/>
              <a:ea typeface="游ゴシック" panose="020B0400000000000000" pitchFamily="50" charset="-128"/>
            </a:endParaRPr>
          </a:p>
        </p:txBody>
      </p:sp>
      <p:sp>
        <p:nvSpPr>
          <p:cNvPr id="493" name="タイトル 1">
            <a:extLst>
              <a:ext uri="{FF2B5EF4-FFF2-40B4-BE49-F238E27FC236}">
                <a16:creationId xmlns:a16="http://schemas.microsoft.com/office/drawing/2014/main" id="{76EC2747-CF98-4922-316F-4E4BCE8DFC77}"/>
              </a:ext>
            </a:extLst>
          </p:cNvPr>
          <p:cNvSpPr txBox="1">
            <a:spLocks/>
          </p:cNvSpPr>
          <p:nvPr/>
        </p:nvSpPr>
        <p:spPr>
          <a:xfrm>
            <a:off x="10513389" y="2571496"/>
            <a:ext cx="1193160" cy="1007580"/>
          </a:xfrm>
          <a:prstGeom prst="rect">
            <a:avLst/>
          </a:prstGeom>
        </p:spPr>
        <p:txBody>
          <a:bodyPr vert="horz" lIns="68580" tIns="34290" rIns="68580" bIns="34290" rtlCol="0" anchor="b">
            <a:normAutofit fontScale="92500"/>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gn="l"/>
            <a:r>
              <a:rPr lang="en-US" altLang="ja-JP" sz="4400" b="1" dirty="0">
                <a:solidFill>
                  <a:srgbClr val="FF3300"/>
                </a:solidFill>
                <a:latin typeface="游ゴシック" panose="020B0400000000000000" pitchFamily="50" charset="-128"/>
                <a:ea typeface="游ゴシック" panose="020B0400000000000000" pitchFamily="50" charset="-128"/>
              </a:rPr>
              <a:t>×</a:t>
            </a:r>
            <a:r>
              <a:rPr lang="ja-JP" altLang="en-US" sz="4400" b="1" dirty="0">
                <a:solidFill>
                  <a:srgbClr val="FF3300"/>
                </a:solidFill>
                <a:latin typeface="游ゴシック" panose="020B0400000000000000" pitchFamily="50" charset="-128"/>
                <a:ea typeface="游ゴシック" panose="020B0400000000000000" pitchFamily="50" charset="-128"/>
              </a:rPr>
              <a:t>４</a:t>
            </a:r>
            <a:endParaRPr lang="en-US" altLang="ja-JP" sz="4400" b="1" dirty="0">
              <a:solidFill>
                <a:srgbClr val="FF3300"/>
              </a:solidFill>
              <a:latin typeface="游ゴシック" panose="020B0400000000000000" pitchFamily="50" charset="-128"/>
              <a:ea typeface="游ゴシック" panose="020B0400000000000000" pitchFamily="50" charset="-128"/>
            </a:endParaRPr>
          </a:p>
        </p:txBody>
      </p:sp>
      <p:sp>
        <p:nvSpPr>
          <p:cNvPr id="5" name="タイトル 1">
            <a:extLst>
              <a:ext uri="{FF2B5EF4-FFF2-40B4-BE49-F238E27FC236}">
                <a16:creationId xmlns:a16="http://schemas.microsoft.com/office/drawing/2014/main" id="{FA4BE3B2-6812-A8F2-92C3-AA993ACCF94A}"/>
              </a:ext>
            </a:extLst>
          </p:cNvPr>
          <p:cNvSpPr txBox="1">
            <a:spLocks/>
          </p:cNvSpPr>
          <p:nvPr/>
        </p:nvSpPr>
        <p:spPr>
          <a:xfrm>
            <a:off x="404257" y="4041818"/>
            <a:ext cx="5969751" cy="529167"/>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gn="l"/>
            <a:r>
              <a:rPr lang="ja-JP" altLang="en-US" sz="2400" b="1" dirty="0">
                <a:solidFill>
                  <a:schemeClr val="bg1"/>
                </a:solidFill>
                <a:latin typeface="游ゴシック" panose="020B0400000000000000" pitchFamily="50" charset="-128"/>
                <a:ea typeface="游ゴシック" panose="020B0400000000000000" pitchFamily="50" charset="-128"/>
              </a:rPr>
              <a:t>・生産部品</a:t>
            </a:r>
            <a:endParaRPr lang="en-US" altLang="ja-JP" sz="2400" b="1" dirty="0">
              <a:solidFill>
                <a:schemeClr val="bg1"/>
              </a:solidFill>
              <a:latin typeface="游ゴシック" panose="020B0400000000000000" pitchFamily="50" charset="-128"/>
              <a:ea typeface="游ゴシック" panose="020B0400000000000000" pitchFamily="50" charset="-128"/>
            </a:endParaRPr>
          </a:p>
        </p:txBody>
      </p:sp>
      <p:sp>
        <p:nvSpPr>
          <p:cNvPr id="6" name="タイトル 1">
            <a:extLst>
              <a:ext uri="{FF2B5EF4-FFF2-40B4-BE49-F238E27FC236}">
                <a16:creationId xmlns:a16="http://schemas.microsoft.com/office/drawing/2014/main" id="{197A10E7-5C05-EF95-A8C4-307B3976DB16}"/>
              </a:ext>
            </a:extLst>
          </p:cNvPr>
          <p:cNvSpPr txBox="1">
            <a:spLocks/>
          </p:cNvSpPr>
          <p:nvPr/>
        </p:nvSpPr>
        <p:spPr>
          <a:xfrm>
            <a:off x="404258" y="5749846"/>
            <a:ext cx="2028311" cy="359199"/>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r>
              <a:rPr lang="en-US" altLang="ja-JP" sz="1200" b="1" dirty="0">
                <a:solidFill>
                  <a:schemeClr val="tx1">
                    <a:lumMod val="85000"/>
                    <a:lumOff val="15000"/>
                  </a:schemeClr>
                </a:solidFill>
                <a:latin typeface="游ゴシック" panose="020B0400000000000000" pitchFamily="50" charset="-128"/>
                <a:ea typeface="游ゴシック" panose="020B0400000000000000" pitchFamily="50" charset="-128"/>
              </a:rPr>
              <a:t>e-Axle</a:t>
            </a:r>
            <a:r>
              <a:rPr lang="ja-JP" altLang="en-US" sz="1200" b="1" dirty="0">
                <a:solidFill>
                  <a:schemeClr val="tx1">
                    <a:lumMod val="85000"/>
                    <a:lumOff val="15000"/>
                  </a:schemeClr>
                </a:solidFill>
                <a:latin typeface="游ゴシック" panose="020B0400000000000000" pitchFamily="50" charset="-128"/>
                <a:ea typeface="游ゴシック" panose="020B0400000000000000" pitchFamily="50" charset="-128"/>
              </a:rPr>
              <a:t>部品</a:t>
            </a:r>
            <a:r>
              <a:rPr lang="en-US" altLang="ja-JP" sz="1200" b="1" dirty="0">
                <a:solidFill>
                  <a:schemeClr val="tx1">
                    <a:lumMod val="85000"/>
                    <a:lumOff val="15000"/>
                  </a:schemeClr>
                </a:solidFill>
                <a:latin typeface="游ゴシック" panose="020B0400000000000000" pitchFamily="50" charset="-128"/>
                <a:ea typeface="游ゴシック" panose="020B0400000000000000" pitchFamily="50" charset="-128"/>
              </a:rPr>
              <a:t>(BEV)</a:t>
            </a:r>
          </a:p>
        </p:txBody>
      </p:sp>
      <p:sp>
        <p:nvSpPr>
          <p:cNvPr id="7" name="タイトル 1">
            <a:extLst>
              <a:ext uri="{FF2B5EF4-FFF2-40B4-BE49-F238E27FC236}">
                <a16:creationId xmlns:a16="http://schemas.microsoft.com/office/drawing/2014/main" id="{78BC2660-F8BE-7421-0F95-019D12D4086C}"/>
              </a:ext>
            </a:extLst>
          </p:cNvPr>
          <p:cNvSpPr txBox="1">
            <a:spLocks/>
          </p:cNvSpPr>
          <p:nvPr/>
        </p:nvSpPr>
        <p:spPr>
          <a:xfrm>
            <a:off x="2581025" y="5749846"/>
            <a:ext cx="2028311" cy="359199"/>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r>
              <a:rPr lang="ja-JP" altLang="en-US" sz="1200" b="1" dirty="0">
                <a:solidFill>
                  <a:schemeClr val="tx1">
                    <a:lumMod val="85000"/>
                    <a:lumOff val="15000"/>
                  </a:schemeClr>
                </a:solidFill>
                <a:latin typeface="游ゴシック" panose="020B0400000000000000" pitchFamily="50" charset="-128"/>
                <a:ea typeface="游ゴシック" panose="020B0400000000000000" pitchFamily="50" charset="-128"/>
              </a:rPr>
              <a:t>エンジン部品</a:t>
            </a:r>
            <a:endParaRPr lang="en-US" altLang="ja-JP" sz="1200" b="1" dirty="0">
              <a:solidFill>
                <a:schemeClr val="tx1">
                  <a:lumMod val="85000"/>
                  <a:lumOff val="15000"/>
                </a:schemeClr>
              </a:solidFill>
              <a:latin typeface="游ゴシック" panose="020B0400000000000000" pitchFamily="50" charset="-128"/>
              <a:ea typeface="游ゴシック" panose="020B0400000000000000" pitchFamily="50" charset="-128"/>
            </a:endParaRPr>
          </a:p>
        </p:txBody>
      </p:sp>
      <p:sp>
        <p:nvSpPr>
          <p:cNvPr id="8" name="タイトル 1">
            <a:extLst>
              <a:ext uri="{FF2B5EF4-FFF2-40B4-BE49-F238E27FC236}">
                <a16:creationId xmlns:a16="http://schemas.microsoft.com/office/drawing/2014/main" id="{4467618E-14C3-CAB9-37A1-778787D6A93F}"/>
              </a:ext>
            </a:extLst>
          </p:cNvPr>
          <p:cNvSpPr txBox="1">
            <a:spLocks/>
          </p:cNvSpPr>
          <p:nvPr/>
        </p:nvSpPr>
        <p:spPr>
          <a:xfrm>
            <a:off x="4757792" y="5749846"/>
            <a:ext cx="2028311" cy="359199"/>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r>
              <a:rPr lang="ja-JP" altLang="en-US" sz="1200" b="1" dirty="0">
                <a:solidFill>
                  <a:schemeClr val="tx1">
                    <a:lumMod val="85000"/>
                    <a:lumOff val="15000"/>
                  </a:schemeClr>
                </a:solidFill>
                <a:latin typeface="游ゴシック" panose="020B0400000000000000" pitchFamily="50" charset="-128"/>
                <a:ea typeface="游ゴシック" panose="020B0400000000000000" pitchFamily="50" charset="-128"/>
              </a:rPr>
              <a:t>ドライブライン部品</a:t>
            </a:r>
            <a:endParaRPr lang="en-US" altLang="ja-JP" sz="1200" b="1" dirty="0">
              <a:solidFill>
                <a:schemeClr val="tx1">
                  <a:lumMod val="85000"/>
                  <a:lumOff val="15000"/>
                </a:schemeClr>
              </a:solidFill>
              <a:latin typeface="游ゴシック" panose="020B0400000000000000" pitchFamily="50" charset="-128"/>
              <a:ea typeface="游ゴシック" panose="020B0400000000000000" pitchFamily="50" charset="-128"/>
            </a:endParaRPr>
          </a:p>
        </p:txBody>
      </p:sp>
      <p:sp>
        <p:nvSpPr>
          <p:cNvPr id="9" name="タイトル 1">
            <a:extLst>
              <a:ext uri="{FF2B5EF4-FFF2-40B4-BE49-F238E27FC236}">
                <a16:creationId xmlns:a16="http://schemas.microsoft.com/office/drawing/2014/main" id="{A955B4C9-241F-528E-44DA-4BD13D38D65D}"/>
              </a:ext>
            </a:extLst>
          </p:cNvPr>
          <p:cNvSpPr txBox="1">
            <a:spLocks/>
          </p:cNvSpPr>
          <p:nvPr/>
        </p:nvSpPr>
        <p:spPr>
          <a:xfrm>
            <a:off x="6934559" y="5749846"/>
            <a:ext cx="2028311" cy="359199"/>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r>
              <a:rPr lang="ja-JP" altLang="en-US" sz="1200" b="1" dirty="0">
                <a:solidFill>
                  <a:schemeClr val="tx1">
                    <a:lumMod val="85000"/>
                    <a:lumOff val="15000"/>
                  </a:schemeClr>
                </a:solidFill>
                <a:latin typeface="游ゴシック" panose="020B0400000000000000" pitchFamily="50" charset="-128"/>
                <a:ea typeface="游ゴシック" panose="020B0400000000000000" pitchFamily="50" charset="-128"/>
              </a:rPr>
              <a:t>トランスミッション部品</a:t>
            </a:r>
            <a:endParaRPr lang="en-US" altLang="ja-JP" sz="1200" b="1" dirty="0">
              <a:solidFill>
                <a:schemeClr val="tx1">
                  <a:lumMod val="85000"/>
                  <a:lumOff val="15000"/>
                </a:schemeClr>
              </a:solidFill>
              <a:latin typeface="游ゴシック" panose="020B0400000000000000" pitchFamily="50" charset="-128"/>
              <a:ea typeface="游ゴシック" panose="020B0400000000000000" pitchFamily="50" charset="-128"/>
            </a:endParaRPr>
          </a:p>
        </p:txBody>
      </p:sp>
      <p:sp>
        <p:nvSpPr>
          <p:cNvPr id="10" name="タイトル 1">
            <a:extLst>
              <a:ext uri="{FF2B5EF4-FFF2-40B4-BE49-F238E27FC236}">
                <a16:creationId xmlns:a16="http://schemas.microsoft.com/office/drawing/2014/main" id="{B876B9EB-3627-1E1E-B5E8-5C76D3BAB001}"/>
              </a:ext>
            </a:extLst>
          </p:cNvPr>
          <p:cNvSpPr txBox="1">
            <a:spLocks/>
          </p:cNvSpPr>
          <p:nvPr/>
        </p:nvSpPr>
        <p:spPr>
          <a:xfrm>
            <a:off x="9111327" y="5749846"/>
            <a:ext cx="2028311" cy="359199"/>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r>
              <a:rPr lang="ja-JP" altLang="en-US" sz="1200" b="1" dirty="0">
                <a:solidFill>
                  <a:schemeClr val="tx1">
                    <a:lumMod val="85000"/>
                    <a:lumOff val="15000"/>
                  </a:schemeClr>
                </a:solidFill>
                <a:latin typeface="游ゴシック" panose="020B0400000000000000" pitchFamily="50" charset="-128"/>
                <a:ea typeface="游ゴシック" panose="020B0400000000000000" pitchFamily="50" charset="-128"/>
              </a:rPr>
              <a:t>シャシー部品</a:t>
            </a:r>
            <a:endParaRPr lang="en-US" altLang="ja-JP" sz="1200" b="1" dirty="0">
              <a:solidFill>
                <a:schemeClr val="tx1">
                  <a:lumMod val="85000"/>
                  <a:lumOff val="15000"/>
                </a:schemeClr>
              </a:solidFill>
              <a:latin typeface="游ゴシック" panose="020B0400000000000000" pitchFamily="50" charset="-128"/>
              <a:ea typeface="游ゴシック" panose="020B0400000000000000" pitchFamily="50" charset="-128"/>
            </a:endParaRPr>
          </a:p>
        </p:txBody>
      </p:sp>
      <p:pic>
        <p:nvPicPr>
          <p:cNvPr id="13" name="Picture 2" descr="バンテリンドーム ナゴヤ | 【公式】名古屋市観光情報「名古屋 ...">
            <a:extLst>
              <a:ext uri="{FF2B5EF4-FFF2-40B4-BE49-F238E27FC236}">
                <a16:creationId xmlns:a16="http://schemas.microsoft.com/office/drawing/2014/main" id="{51936ACD-1B8B-2B26-F394-161077599754}"/>
              </a:ext>
            </a:extLst>
          </p:cNvPr>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7041011" y="1136133"/>
            <a:ext cx="3402522" cy="2549236"/>
          </a:xfrm>
          <a:prstGeom prst="rect">
            <a:avLst/>
          </a:prstGeom>
          <a:noFill/>
          <a:effectLst>
            <a:glow>
              <a:schemeClr val="accent1">
                <a:alpha val="40000"/>
              </a:schemeClr>
            </a:glow>
            <a:softEdge rad="165100"/>
          </a:effectLst>
          <a:extLst>
            <a:ext uri="{909E8E84-426E-40DD-AFC4-6F175D3DCCD1}">
              <a14:hiddenFill xmlns:a14="http://schemas.microsoft.com/office/drawing/2010/main">
                <a:solidFill>
                  <a:srgbClr val="FFFFFF"/>
                </a:solidFill>
              </a14:hiddenFill>
            </a:ext>
          </a:extLst>
        </p:spPr>
      </p:pic>
      <p:sp>
        <p:nvSpPr>
          <p:cNvPr id="16" name="正方形/長方形 15">
            <a:extLst>
              <a:ext uri="{FF2B5EF4-FFF2-40B4-BE49-F238E27FC236}">
                <a16:creationId xmlns:a16="http://schemas.microsoft.com/office/drawing/2014/main" id="{673B24DB-55DF-9030-E998-0F31C76CEFEF}"/>
              </a:ext>
            </a:extLst>
          </p:cNvPr>
          <p:cNvSpPr/>
          <p:nvPr/>
        </p:nvSpPr>
        <p:spPr>
          <a:xfrm>
            <a:off x="186217" y="5828299"/>
            <a:ext cx="13452288" cy="1266596"/>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kumimoji="1" lang="ja-JP" altLang="en-US" sz="4400" b="1" dirty="0">
                <a:ln w="0">
                  <a:solidFill>
                    <a:schemeClr val="tx1"/>
                  </a:solidFill>
                </a:ln>
                <a:solidFill>
                  <a:schemeClr val="bg1"/>
                </a:solidFill>
                <a:effectLst>
                  <a:glow rad="228600">
                    <a:srgbClr val="FF0000">
                      <a:alpha val="40000"/>
                    </a:srgbClr>
                  </a:glow>
                </a:effectLst>
                <a:latin typeface="+mn-ea"/>
              </a:rPr>
              <a:t>走る、曲がる、止まるに必要な部品をお客様へ</a:t>
            </a:r>
          </a:p>
        </p:txBody>
      </p:sp>
      <p:sp>
        <p:nvSpPr>
          <p:cNvPr id="23" name="正方形/長方形 22">
            <a:extLst>
              <a:ext uri="{FF2B5EF4-FFF2-40B4-BE49-F238E27FC236}">
                <a16:creationId xmlns:a16="http://schemas.microsoft.com/office/drawing/2014/main" id="{B062D74D-CD8D-AD6E-98E1-AE448F82FD85}"/>
              </a:ext>
            </a:extLst>
          </p:cNvPr>
          <p:cNvSpPr/>
          <p:nvPr/>
        </p:nvSpPr>
        <p:spPr>
          <a:xfrm>
            <a:off x="10972806" y="-55747"/>
            <a:ext cx="1322108"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altLang="ja-JP" sz="3200" dirty="0">
                <a:solidFill>
                  <a:schemeClr val="bg1"/>
                </a:solidFill>
              </a:rPr>
              <a:t>3/50</a:t>
            </a:r>
            <a:endParaRPr kumimoji="1" lang="ja-JP" altLang="en-US" sz="3200" dirty="0">
              <a:solidFill>
                <a:schemeClr val="bg1"/>
              </a:solidFill>
            </a:endParaRPr>
          </a:p>
        </p:txBody>
      </p:sp>
      <p:sp>
        <p:nvSpPr>
          <p:cNvPr id="24" name="正方形/長方形 23">
            <a:extLst>
              <a:ext uri="{FF2B5EF4-FFF2-40B4-BE49-F238E27FC236}">
                <a16:creationId xmlns:a16="http://schemas.microsoft.com/office/drawing/2014/main" id="{F0A3B94B-3D53-E8DE-8A87-A84974A0D92F}"/>
              </a:ext>
            </a:extLst>
          </p:cNvPr>
          <p:cNvSpPr/>
          <p:nvPr/>
        </p:nvSpPr>
        <p:spPr>
          <a:xfrm>
            <a:off x="-196307" y="-129899"/>
            <a:ext cx="4056391" cy="711071"/>
          </a:xfrm>
          <a:prstGeom prst="rect">
            <a:avLst/>
          </a:prstGeom>
          <a:noFill/>
          <a:ln>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scene3d>
              <a:camera prst="orthographicFront"/>
              <a:lightRig rig="threePt" dir="t"/>
            </a:scene3d>
            <a:sp3d extrusionH="57150">
              <a:bevelT w="38100" h="38100"/>
            </a:sp3d>
          </a:bodyPr>
          <a:lstStyle/>
          <a:p>
            <a:r>
              <a:rPr lang="ja-JP" altLang="en-US"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rPr>
              <a:t>　工場紹介</a:t>
            </a:r>
            <a:endParaRPr lang="en-US" altLang="ja-JP"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endParaRPr>
          </a:p>
        </p:txBody>
      </p:sp>
      <p:pic>
        <p:nvPicPr>
          <p:cNvPr id="18" name="オーディオ 17">
            <a:hlinkClick r:id="" action="ppaction://media"/>
            <a:extLst>
              <a:ext uri="{FF2B5EF4-FFF2-40B4-BE49-F238E27FC236}">
                <a16:creationId xmlns:a16="http://schemas.microsoft.com/office/drawing/2014/main" id="{5B90777B-30EA-4BD2-6716-18D5B286C9B5}"/>
              </a:ext>
            </a:extLst>
          </p:cNvPr>
          <p:cNvPicPr>
            <a:picLocks noChangeAspect="1"/>
          </p:cNvPicPr>
          <p:nvPr>
            <a:audioFile r:link="rId3"/>
            <p:extLst>
              <p:ext uri="{DAA4B4D4-6D71-4841-9C94-3DE7FCFB9230}">
                <p14:media xmlns:p14="http://schemas.microsoft.com/office/powerpoint/2010/main" r:embed="rId2"/>
              </p:ext>
            </p:extLst>
          </p:nvPr>
        </p:nvPicPr>
        <p:blipFill>
          <a:blip r:embed="rId14"/>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045135385"/>
      </p:ext>
    </p:extLst>
  </p:cSld>
  <p:clrMapOvr>
    <a:masterClrMapping/>
  </p:clrMapOvr>
  <mc:AlternateContent xmlns:mc="http://schemas.openxmlformats.org/markup-compatibility/2006" xmlns:p14="http://schemas.microsoft.com/office/powerpoint/2010/main">
    <mc:Choice Requires="p14">
      <p:transition spd="slow" p14:dur="2000" advTm="17541"/>
    </mc:Choice>
    <mc:Fallback xmlns="">
      <p:transition spd="slow" advTm="175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500"/>
                                        <p:tgtEl>
                                          <p:spTgt spid="13"/>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492"/>
                                        </p:tgtEl>
                                        <p:attrNameLst>
                                          <p:attrName>style.visibility</p:attrName>
                                        </p:attrNameLst>
                                      </p:cBhvr>
                                      <p:to>
                                        <p:strVal val="visible"/>
                                      </p:to>
                                    </p:set>
                                    <p:animEffect transition="in" filter="fade">
                                      <p:cBhvr>
                                        <p:cTn id="14" dur="500"/>
                                        <p:tgtEl>
                                          <p:spTgt spid="492"/>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493"/>
                                        </p:tgtEl>
                                        <p:attrNameLst>
                                          <p:attrName>style.visibility</p:attrName>
                                        </p:attrNameLst>
                                      </p:cBhvr>
                                      <p:to>
                                        <p:strVal val="visible"/>
                                      </p:to>
                                    </p:set>
                                    <p:animEffect transition="in" filter="fade">
                                      <p:cBhvr>
                                        <p:cTn id="17" dur="500"/>
                                        <p:tgtEl>
                                          <p:spTgt spid="49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28"/>
                                        </p:tgtEl>
                                        <p:attrNameLst>
                                          <p:attrName>style.visibility</p:attrName>
                                        </p:attrNameLst>
                                      </p:cBhvr>
                                      <p:to>
                                        <p:strVal val="visible"/>
                                      </p:to>
                                    </p:set>
                                    <p:animEffect transition="in" filter="fade">
                                      <p:cBhvr>
                                        <p:cTn id="22" dur="500"/>
                                        <p:tgtEl>
                                          <p:spTgt spid="1028"/>
                                        </p:tgtEl>
                                      </p:cBhvr>
                                    </p:animEffect>
                                  </p:childTnLst>
                                </p:cTn>
                              </p:par>
                              <p:par>
                                <p:cTn id="23" presetID="10" presetClass="entr" presetSubtype="0" fill="hold" nodeType="withEffect">
                                  <p:stCondLst>
                                    <p:cond delay="0"/>
                                  </p:stCondLst>
                                  <p:childTnLst>
                                    <p:set>
                                      <p:cBhvr>
                                        <p:cTn id="24" dur="1" fill="hold">
                                          <p:stCondLst>
                                            <p:cond delay="0"/>
                                          </p:stCondLst>
                                        </p:cTn>
                                        <p:tgtEl>
                                          <p:spTgt spid="1026"/>
                                        </p:tgtEl>
                                        <p:attrNameLst>
                                          <p:attrName>style.visibility</p:attrName>
                                        </p:attrNameLst>
                                      </p:cBhvr>
                                      <p:to>
                                        <p:strVal val="visible"/>
                                      </p:to>
                                    </p:set>
                                    <p:animEffect transition="in" filter="fade">
                                      <p:cBhvr>
                                        <p:cTn id="25" dur="500"/>
                                        <p:tgtEl>
                                          <p:spTgt spid="1026"/>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500"/>
                                        <p:tgtEl>
                                          <p:spTgt spid="5"/>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500"/>
                                        <p:tgtEl>
                                          <p:spTgt spid="6"/>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fade">
                                      <p:cBhvr>
                                        <p:cTn id="34" dur="500"/>
                                        <p:tgtEl>
                                          <p:spTgt spid="7"/>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par>
                                <p:cTn id="38" presetID="10" presetClass="entr" presetSubtype="0" fill="hold" nodeType="withEffect">
                                  <p:stCondLst>
                                    <p:cond delay="0"/>
                                  </p:stCondLst>
                                  <p:childTnLst>
                                    <p:set>
                                      <p:cBhvr>
                                        <p:cTn id="39" dur="1" fill="hold">
                                          <p:stCondLst>
                                            <p:cond delay="0"/>
                                          </p:stCondLst>
                                        </p:cTn>
                                        <p:tgtEl>
                                          <p:spTgt spid="1032"/>
                                        </p:tgtEl>
                                        <p:attrNameLst>
                                          <p:attrName>style.visibility</p:attrName>
                                        </p:attrNameLst>
                                      </p:cBhvr>
                                      <p:to>
                                        <p:strVal val="visible"/>
                                      </p:to>
                                    </p:set>
                                    <p:animEffect transition="in" filter="fade">
                                      <p:cBhvr>
                                        <p:cTn id="40" dur="500"/>
                                        <p:tgtEl>
                                          <p:spTgt spid="1032"/>
                                        </p:tgtEl>
                                      </p:cBhvr>
                                    </p:animEffect>
                                  </p:childTnLst>
                                </p:cTn>
                              </p:par>
                              <p:par>
                                <p:cTn id="41" presetID="10" presetClass="entr" presetSubtype="0" fill="hold" nodeType="withEffect">
                                  <p:stCondLst>
                                    <p:cond delay="0"/>
                                  </p:stCondLst>
                                  <p:childTnLst>
                                    <p:set>
                                      <p:cBhvr>
                                        <p:cTn id="42" dur="1" fill="hold">
                                          <p:stCondLst>
                                            <p:cond delay="0"/>
                                          </p:stCondLst>
                                        </p:cTn>
                                        <p:tgtEl>
                                          <p:spTgt spid="1030"/>
                                        </p:tgtEl>
                                        <p:attrNameLst>
                                          <p:attrName>style.visibility</p:attrName>
                                        </p:attrNameLst>
                                      </p:cBhvr>
                                      <p:to>
                                        <p:strVal val="visible"/>
                                      </p:to>
                                    </p:set>
                                    <p:animEffect transition="in" filter="fade">
                                      <p:cBhvr>
                                        <p:cTn id="43" dur="500"/>
                                        <p:tgtEl>
                                          <p:spTgt spid="1030"/>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9"/>
                                        </p:tgtEl>
                                        <p:attrNameLst>
                                          <p:attrName>style.visibility</p:attrName>
                                        </p:attrNameLst>
                                      </p:cBhvr>
                                      <p:to>
                                        <p:strVal val="visible"/>
                                      </p:to>
                                    </p:set>
                                    <p:animEffect transition="in" filter="fade">
                                      <p:cBhvr>
                                        <p:cTn id="46" dur="500"/>
                                        <p:tgtEl>
                                          <p:spTgt spid="9"/>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fade">
                                      <p:cBhvr>
                                        <p:cTn id="49" dur="500"/>
                                        <p:tgtEl>
                                          <p:spTgt spid="10"/>
                                        </p:tgtEl>
                                      </p:cBhvr>
                                    </p:animEffect>
                                  </p:childTnLst>
                                </p:cTn>
                              </p:par>
                              <p:par>
                                <p:cTn id="50" presetID="10" presetClass="entr" presetSubtype="0" fill="hold" nodeType="withEffect">
                                  <p:stCondLst>
                                    <p:cond delay="0"/>
                                  </p:stCondLst>
                                  <p:childTnLst>
                                    <p:set>
                                      <p:cBhvr>
                                        <p:cTn id="51" dur="1" fill="hold">
                                          <p:stCondLst>
                                            <p:cond delay="0"/>
                                          </p:stCondLst>
                                        </p:cTn>
                                        <p:tgtEl>
                                          <p:spTgt spid="1034"/>
                                        </p:tgtEl>
                                        <p:attrNameLst>
                                          <p:attrName>style.visibility</p:attrName>
                                        </p:attrNameLst>
                                      </p:cBhvr>
                                      <p:to>
                                        <p:strVal val="visible"/>
                                      </p:to>
                                    </p:set>
                                    <p:animEffect transition="in" filter="fade">
                                      <p:cBhvr>
                                        <p:cTn id="52" dur="500"/>
                                        <p:tgtEl>
                                          <p:spTgt spid="1034"/>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6"/>
                                        </p:tgtEl>
                                        <p:attrNameLst>
                                          <p:attrName>style.visibility</p:attrName>
                                        </p:attrNameLst>
                                      </p:cBhvr>
                                      <p:to>
                                        <p:strVal val="visible"/>
                                      </p:to>
                                    </p:set>
                                    <p:animEffect transition="in" filter="fade">
                                      <p:cBhvr>
                                        <p:cTn id="5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8" fill="hold" display="0">
                  <p:stCondLst>
                    <p:cond delay="indefinite"/>
                  </p:stCondLst>
                  <p:endCondLst>
                    <p:cond evt="onStopAudio" delay="0">
                      <p:tgtEl>
                        <p:sldTgt/>
                      </p:tgtEl>
                    </p:cond>
                  </p:endCondLst>
                </p:cTn>
                <p:tgtEl>
                  <p:spTgt spid="18"/>
                </p:tgtEl>
              </p:cMediaNode>
            </p:audio>
          </p:childTnLst>
        </p:cTn>
      </p:par>
    </p:tnLst>
    <p:bldLst>
      <p:bldP spid="492" grpId="0"/>
      <p:bldP spid="493" grpId="0"/>
      <p:bldP spid="5" grpId="0"/>
      <p:bldP spid="6" grpId="0"/>
      <p:bldP spid="7" grpId="0"/>
      <p:bldP spid="8" grpId="0"/>
      <p:bldP spid="9" grpId="0"/>
      <p:bldP spid="10" grpId="0"/>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2" descr="愛知製鋼のモノづくり｜愛知製鋼を知る｜愛知製鋼 株式会社 ...">
            <a:extLst>
              <a:ext uri="{FF2B5EF4-FFF2-40B4-BE49-F238E27FC236}">
                <a16:creationId xmlns:a16="http://schemas.microsoft.com/office/drawing/2014/main" id="{B3E58A29-2440-348F-8207-6E3B1D9A998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2" y="0"/>
            <a:ext cx="12240881" cy="6858000"/>
          </a:xfrm>
          <a:prstGeom prst="rect">
            <a:avLst/>
          </a:prstGeom>
          <a:noFill/>
          <a:extLst>
            <a:ext uri="{909E8E84-426E-40DD-AFC4-6F175D3DCCD1}">
              <a14:hiddenFill xmlns:a14="http://schemas.microsoft.com/office/drawing/2010/main">
                <a:solidFill>
                  <a:srgbClr val="FFFFFF"/>
                </a:solidFill>
              </a14:hiddenFill>
            </a:ext>
          </a:extLst>
        </p:spPr>
      </p:pic>
      <p:sp>
        <p:nvSpPr>
          <p:cNvPr id="11" name="正方形/長方形 10">
            <a:extLst>
              <a:ext uri="{FF2B5EF4-FFF2-40B4-BE49-F238E27FC236}">
                <a16:creationId xmlns:a16="http://schemas.microsoft.com/office/drawing/2014/main" id="{EF2298A0-362A-B030-8C47-8338E0581CBC}"/>
              </a:ext>
            </a:extLst>
          </p:cNvPr>
          <p:cNvSpPr/>
          <p:nvPr/>
        </p:nvSpPr>
        <p:spPr>
          <a:xfrm>
            <a:off x="-62950" y="-55747"/>
            <a:ext cx="12280442" cy="6953946"/>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8" name="正方形/長方形 187"/>
          <p:cNvSpPr/>
          <p:nvPr/>
        </p:nvSpPr>
        <p:spPr>
          <a:xfrm>
            <a:off x="8999" y="-15558"/>
            <a:ext cx="4056391" cy="711071"/>
          </a:xfrm>
          <a:prstGeom prst="rect">
            <a:avLst/>
          </a:prstGeom>
          <a:noFill/>
          <a:ln>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scene3d>
              <a:camera prst="orthographicFront"/>
              <a:lightRig rig="threePt" dir="t"/>
            </a:scene3d>
            <a:sp3d extrusionH="57150">
              <a:bevelT w="38100" h="38100"/>
            </a:sp3d>
          </a:bodyPr>
          <a:lstStyle/>
          <a:p>
            <a:r>
              <a:rPr lang="ja-JP" altLang="en-US"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rPr>
              <a:t>　組織紹介</a:t>
            </a:r>
            <a:endParaRPr lang="en-US" altLang="ja-JP"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endParaRPr>
          </a:p>
        </p:txBody>
      </p:sp>
      <p:sp>
        <p:nvSpPr>
          <p:cNvPr id="191" name="テキスト ボックス 38"/>
          <p:cNvSpPr txBox="1"/>
          <p:nvPr/>
        </p:nvSpPr>
        <p:spPr>
          <a:xfrm>
            <a:off x="982675" y="5890452"/>
            <a:ext cx="2559871" cy="688761"/>
          </a:xfrm>
          <a:prstGeom prst="rect">
            <a:avLst/>
          </a:prstGeom>
          <a:solidFill>
            <a:schemeClr val="bg1">
              <a:lumMod val="95000"/>
            </a:schemeClr>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200" b="1" dirty="0"/>
              <a:t>マイルドサークル</a:t>
            </a:r>
            <a:endParaRPr kumimoji="1" lang="en-US" altLang="ja-JP" sz="1200" b="1" dirty="0"/>
          </a:p>
          <a:p>
            <a:pPr algn="ctr"/>
            <a:r>
              <a:rPr kumimoji="1" lang="en-US" altLang="ja-JP" sz="1200" b="1" dirty="0"/>
              <a:t>13</a:t>
            </a:r>
            <a:r>
              <a:rPr kumimoji="1" lang="ja-JP" altLang="en-US" sz="1200" b="1" dirty="0"/>
              <a:t>名</a:t>
            </a:r>
          </a:p>
        </p:txBody>
      </p:sp>
      <p:sp>
        <p:nvSpPr>
          <p:cNvPr id="192" name="テキスト ボックス 39"/>
          <p:cNvSpPr txBox="1"/>
          <p:nvPr/>
        </p:nvSpPr>
        <p:spPr>
          <a:xfrm>
            <a:off x="4467978" y="5874173"/>
            <a:ext cx="2131162" cy="670367"/>
          </a:xfrm>
          <a:prstGeom prst="rect">
            <a:avLst/>
          </a:prstGeom>
          <a:solidFill>
            <a:schemeClr val="bg1">
              <a:lumMod val="95000"/>
            </a:schemeClr>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600" b="1" dirty="0"/>
              <a:t>さわやかサークル</a:t>
            </a:r>
            <a:endParaRPr kumimoji="1" lang="en-US" altLang="ja-JP" sz="1600" b="1" dirty="0"/>
          </a:p>
          <a:p>
            <a:pPr algn="ctr"/>
            <a:r>
              <a:rPr lang="ja-JP" altLang="en-US" sz="1600" b="1" dirty="0"/>
              <a:t>９</a:t>
            </a:r>
            <a:r>
              <a:rPr kumimoji="1" lang="ja-JP" altLang="en-US" sz="1600" b="1" dirty="0"/>
              <a:t>名</a:t>
            </a:r>
          </a:p>
        </p:txBody>
      </p:sp>
      <p:grpSp>
        <p:nvGrpSpPr>
          <p:cNvPr id="219" name="グループ化 218"/>
          <p:cNvGrpSpPr/>
          <p:nvPr/>
        </p:nvGrpSpPr>
        <p:grpSpPr>
          <a:xfrm>
            <a:off x="4454560" y="3910042"/>
            <a:ext cx="402344" cy="1637729"/>
            <a:chOff x="4085966" y="3194074"/>
            <a:chExt cx="438150" cy="1666997"/>
          </a:xfrm>
          <a:solidFill>
            <a:schemeClr val="bg1">
              <a:lumMod val="95000"/>
            </a:schemeClr>
          </a:solidFill>
        </p:grpSpPr>
        <p:sp>
          <p:nvSpPr>
            <p:cNvPr id="251" name="テキスト ボックス 12"/>
            <p:cNvSpPr txBox="1"/>
            <p:nvPr/>
          </p:nvSpPr>
          <p:spPr>
            <a:xfrm flipH="1">
              <a:off x="4100577" y="3194074"/>
              <a:ext cx="402200" cy="963282"/>
            </a:xfrm>
            <a:prstGeom prst="rect">
              <a:avLst/>
            </a:prstGeom>
            <a:grpFill/>
            <a:ln w="9525" cmpd="sng">
              <a:solidFill>
                <a:schemeClr val="tx1"/>
              </a:solidFill>
            </a:ln>
          </p:spPr>
          <p:style>
            <a:lnRef idx="0">
              <a:scrgbClr r="0" g="0" b="0"/>
            </a:lnRef>
            <a:fillRef idx="0">
              <a:scrgbClr r="0" g="0" b="0"/>
            </a:fillRef>
            <a:effectRef idx="0">
              <a:scrgbClr r="0" g="0" b="0"/>
            </a:effectRef>
            <a:fontRef idx="minor">
              <a:schemeClr val="dk1"/>
            </a:fontRef>
          </p:style>
          <p:txBody>
            <a:bodyPr vert="eaVert" wrap="square" rtlCol="0" anchor="ctr" anchorCtr="0">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200" b="1"/>
                <a:t>宮下班</a:t>
              </a:r>
            </a:p>
          </p:txBody>
        </p:sp>
        <p:sp>
          <p:nvSpPr>
            <p:cNvPr id="252" name="テキスト ボックス 18"/>
            <p:cNvSpPr txBox="1"/>
            <p:nvPr/>
          </p:nvSpPr>
          <p:spPr>
            <a:xfrm flipH="1">
              <a:off x="4085966" y="4232098"/>
              <a:ext cx="438150" cy="628973"/>
            </a:xfrm>
            <a:prstGeom prst="rect">
              <a:avLst/>
            </a:prstGeom>
            <a:grpFill/>
            <a:ln w="9525" cmpd="sng">
              <a:solidFill>
                <a:schemeClr val="tx1"/>
              </a:solidFill>
            </a:ln>
          </p:spPr>
          <p:style>
            <a:lnRef idx="0">
              <a:scrgbClr r="0" g="0" b="0"/>
            </a:lnRef>
            <a:fillRef idx="0">
              <a:scrgbClr r="0" g="0" b="0"/>
            </a:fillRef>
            <a:effectRef idx="0">
              <a:scrgbClr r="0" g="0" b="0"/>
            </a:effectRef>
            <a:fontRef idx="minor">
              <a:schemeClr val="dk1"/>
            </a:fontRef>
          </p:style>
          <p:txBody>
            <a:bodyPr vert="horz"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en-US" altLang="ja-JP" sz="1200" b="1"/>
                <a:t>3</a:t>
              </a:r>
              <a:r>
                <a:rPr kumimoji="1" lang="ja-JP" altLang="en-US" sz="1200" b="1"/>
                <a:t>名</a:t>
              </a:r>
            </a:p>
          </p:txBody>
        </p:sp>
      </p:grpSp>
      <p:grpSp>
        <p:nvGrpSpPr>
          <p:cNvPr id="220" name="グループ化 219"/>
          <p:cNvGrpSpPr/>
          <p:nvPr/>
        </p:nvGrpSpPr>
        <p:grpSpPr>
          <a:xfrm>
            <a:off x="5377461" y="3892982"/>
            <a:ext cx="403745" cy="1661421"/>
            <a:chOff x="5091000" y="3176709"/>
            <a:chExt cx="439676" cy="1691113"/>
          </a:xfrm>
          <a:solidFill>
            <a:schemeClr val="bg1">
              <a:lumMod val="95000"/>
            </a:schemeClr>
          </a:solidFill>
        </p:grpSpPr>
        <p:sp>
          <p:nvSpPr>
            <p:cNvPr id="249" name="テキスト ボックス 21"/>
            <p:cNvSpPr txBox="1"/>
            <p:nvPr/>
          </p:nvSpPr>
          <p:spPr>
            <a:xfrm flipH="1">
              <a:off x="5107760" y="3176709"/>
              <a:ext cx="402201" cy="999042"/>
            </a:xfrm>
            <a:prstGeom prst="rect">
              <a:avLst/>
            </a:prstGeom>
            <a:grpFill/>
            <a:ln w="9525" cmpd="sng">
              <a:solidFill>
                <a:schemeClr val="tx1"/>
              </a:solidFill>
            </a:ln>
          </p:spPr>
          <p:style>
            <a:lnRef idx="0">
              <a:scrgbClr r="0" g="0" b="0"/>
            </a:lnRef>
            <a:fillRef idx="0">
              <a:scrgbClr r="0" g="0" b="0"/>
            </a:fillRef>
            <a:effectRef idx="0">
              <a:scrgbClr r="0" g="0" b="0"/>
            </a:effectRef>
            <a:fontRef idx="minor">
              <a:schemeClr val="dk1"/>
            </a:fontRef>
          </p:style>
          <p:txBody>
            <a:bodyPr vert="eaVert" wrap="square" rtlCol="0" anchor="ctr" anchorCtr="0">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200" b="1"/>
                <a:t>江口班</a:t>
              </a:r>
            </a:p>
          </p:txBody>
        </p:sp>
        <p:sp>
          <p:nvSpPr>
            <p:cNvPr id="250" name="テキスト ボックス 22"/>
            <p:cNvSpPr txBox="1"/>
            <p:nvPr/>
          </p:nvSpPr>
          <p:spPr>
            <a:xfrm flipH="1">
              <a:off x="5091000" y="4238850"/>
              <a:ext cx="439676" cy="628972"/>
            </a:xfrm>
            <a:prstGeom prst="rect">
              <a:avLst/>
            </a:prstGeom>
            <a:grpFill/>
            <a:ln w="9525" cmpd="sng">
              <a:solidFill>
                <a:schemeClr val="tx1"/>
              </a:solidFill>
            </a:ln>
          </p:spPr>
          <p:style>
            <a:lnRef idx="0">
              <a:scrgbClr r="0" g="0" b="0"/>
            </a:lnRef>
            <a:fillRef idx="0">
              <a:scrgbClr r="0" g="0" b="0"/>
            </a:fillRef>
            <a:effectRef idx="0">
              <a:scrgbClr r="0" g="0" b="0"/>
            </a:effectRef>
            <a:fontRef idx="minor">
              <a:schemeClr val="dk1"/>
            </a:fontRef>
          </p:style>
          <p:txBody>
            <a:bodyPr vert="horz"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lang="ja-JP" altLang="en-US" sz="1200" b="1" dirty="0"/>
                <a:t>３</a:t>
              </a:r>
              <a:r>
                <a:rPr kumimoji="1" lang="ja-JP" altLang="en-US" sz="1200" b="1" dirty="0"/>
                <a:t>名</a:t>
              </a:r>
            </a:p>
          </p:txBody>
        </p:sp>
      </p:grpSp>
      <p:grpSp>
        <p:nvGrpSpPr>
          <p:cNvPr id="221" name="グループ化 220"/>
          <p:cNvGrpSpPr/>
          <p:nvPr/>
        </p:nvGrpSpPr>
        <p:grpSpPr>
          <a:xfrm>
            <a:off x="6218396" y="3905981"/>
            <a:ext cx="402345" cy="1666787"/>
            <a:chOff x="6006774" y="3189940"/>
            <a:chExt cx="438151" cy="1696575"/>
          </a:xfrm>
          <a:solidFill>
            <a:schemeClr val="bg1">
              <a:lumMod val="95000"/>
            </a:schemeClr>
          </a:solidFill>
        </p:grpSpPr>
        <p:sp>
          <p:nvSpPr>
            <p:cNvPr id="247" name="テキスト ボックス 24"/>
            <p:cNvSpPr txBox="1"/>
            <p:nvPr/>
          </p:nvSpPr>
          <p:spPr>
            <a:xfrm flipH="1">
              <a:off x="6019202" y="3189940"/>
              <a:ext cx="402200" cy="971550"/>
            </a:xfrm>
            <a:prstGeom prst="rect">
              <a:avLst/>
            </a:prstGeom>
            <a:grpFill/>
            <a:ln w="9525" cmpd="sng">
              <a:solidFill>
                <a:schemeClr val="tx1"/>
              </a:solidFill>
            </a:ln>
          </p:spPr>
          <p:style>
            <a:lnRef idx="0">
              <a:scrgbClr r="0" g="0" b="0"/>
            </a:lnRef>
            <a:fillRef idx="0">
              <a:scrgbClr r="0" g="0" b="0"/>
            </a:fillRef>
            <a:effectRef idx="0">
              <a:scrgbClr r="0" g="0" b="0"/>
            </a:effectRef>
            <a:fontRef idx="minor">
              <a:schemeClr val="dk1"/>
            </a:fontRef>
          </p:style>
          <p:txBody>
            <a:bodyPr vert="eaVert" wrap="square" rtlCol="0" anchor="ctr" anchorCtr="0">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200" b="1" dirty="0"/>
                <a:t>山口班</a:t>
              </a:r>
            </a:p>
          </p:txBody>
        </p:sp>
        <p:sp>
          <p:nvSpPr>
            <p:cNvPr id="248" name="テキスト ボックス 25"/>
            <p:cNvSpPr txBox="1"/>
            <p:nvPr/>
          </p:nvSpPr>
          <p:spPr>
            <a:xfrm flipH="1">
              <a:off x="6006774" y="4248018"/>
              <a:ext cx="438151" cy="638497"/>
            </a:xfrm>
            <a:prstGeom prst="rect">
              <a:avLst/>
            </a:prstGeom>
            <a:grpFill/>
            <a:ln w="9525" cmpd="sng">
              <a:solidFill>
                <a:schemeClr val="tx1"/>
              </a:solidFill>
            </a:ln>
          </p:spPr>
          <p:style>
            <a:lnRef idx="0">
              <a:scrgbClr r="0" g="0" b="0"/>
            </a:lnRef>
            <a:fillRef idx="0">
              <a:scrgbClr r="0" g="0" b="0"/>
            </a:fillRef>
            <a:effectRef idx="0">
              <a:scrgbClr r="0" g="0" b="0"/>
            </a:effectRef>
            <a:fontRef idx="minor">
              <a:schemeClr val="dk1"/>
            </a:fontRef>
          </p:style>
          <p:txBody>
            <a:bodyPr vert="horz"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en-US" altLang="ja-JP" sz="1200" b="1" dirty="0"/>
                <a:t>3</a:t>
              </a:r>
              <a:r>
                <a:rPr kumimoji="1" lang="ja-JP" altLang="en-US" sz="1200" b="1" dirty="0"/>
                <a:t>名</a:t>
              </a:r>
            </a:p>
          </p:txBody>
        </p:sp>
      </p:grpSp>
      <p:grpSp>
        <p:nvGrpSpPr>
          <p:cNvPr id="222" name="グループ化 221"/>
          <p:cNvGrpSpPr/>
          <p:nvPr/>
        </p:nvGrpSpPr>
        <p:grpSpPr>
          <a:xfrm>
            <a:off x="3482606" y="3903967"/>
            <a:ext cx="369334" cy="1653945"/>
            <a:chOff x="3027513" y="3187890"/>
            <a:chExt cx="402203" cy="1683503"/>
          </a:xfrm>
          <a:solidFill>
            <a:schemeClr val="bg1">
              <a:lumMod val="95000"/>
            </a:schemeClr>
          </a:solidFill>
        </p:grpSpPr>
        <p:sp>
          <p:nvSpPr>
            <p:cNvPr id="245" name="テキスト ボックス 27"/>
            <p:cNvSpPr txBox="1"/>
            <p:nvPr/>
          </p:nvSpPr>
          <p:spPr>
            <a:xfrm flipH="1">
              <a:off x="3027516" y="3187890"/>
              <a:ext cx="402200" cy="971550"/>
            </a:xfrm>
            <a:prstGeom prst="rect">
              <a:avLst/>
            </a:prstGeom>
            <a:grpFill/>
            <a:ln w="9525" cmpd="sng">
              <a:solidFill>
                <a:schemeClr val="tx1"/>
              </a:solidFill>
            </a:ln>
          </p:spPr>
          <p:style>
            <a:lnRef idx="0">
              <a:scrgbClr r="0" g="0" b="0"/>
            </a:lnRef>
            <a:fillRef idx="0">
              <a:scrgbClr r="0" g="0" b="0"/>
            </a:fillRef>
            <a:effectRef idx="0">
              <a:scrgbClr r="0" g="0" b="0"/>
            </a:effectRef>
            <a:fontRef idx="minor">
              <a:schemeClr val="dk1"/>
            </a:fontRef>
          </p:style>
          <p:txBody>
            <a:bodyPr vert="eaVert" wrap="square" rtlCol="0" anchor="ctr" anchorCtr="0">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200" b="1" dirty="0"/>
                <a:t>横山班</a:t>
              </a:r>
            </a:p>
          </p:txBody>
        </p:sp>
        <p:sp>
          <p:nvSpPr>
            <p:cNvPr id="246" name="テキスト ボックス 28"/>
            <p:cNvSpPr txBox="1"/>
            <p:nvPr/>
          </p:nvSpPr>
          <p:spPr>
            <a:xfrm flipH="1">
              <a:off x="3027513" y="4235594"/>
              <a:ext cx="402201" cy="635799"/>
            </a:xfrm>
            <a:prstGeom prst="rect">
              <a:avLst/>
            </a:prstGeom>
            <a:grpFill/>
            <a:ln w="9525" cmpd="sng">
              <a:solidFill>
                <a:schemeClr val="tx1"/>
              </a:solidFill>
            </a:ln>
          </p:spPr>
          <p:style>
            <a:lnRef idx="0">
              <a:scrgbClr r="0" g="0" b="0"/>
            </a:lnRef>
            <a:fillRef idx="0">
              <a:scrgbClr r="0" g="0" b="0"/>
            </a:fillRef>
            <a:effectRef idx="0">
              <a:scrgbClr r="0" g="0" b="0"/>
            </a:effectRef>
            <a:fontRef idx="minor">
              <a:schemeClr val="dk1"/>
            </a:fontRef>
          </p:style>
          <p:txBody>
            <a:bodyPr vert="horz"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en-US" altLang="ja-JP" sz="1200" b="1"/>
                <a:t>3</a:t>
              </a:r>
              <a:r>
                <a:rPr kumimoji="1" lang="ja-JP" altLang="en-US" sz="1200" b="1"/>
                <a:t>名</a:t>
              </a:r>
            </a:p>
          </p:txBody>
        </p:sp>
      </p:grpSp>
      <p:grpSp>
        <p:nvGrpSpPr>
          <p:cNvPr id="223" name="グループ化 222"/>
          <p:cNvGrpSpPr/>
          <p:nvPr/>
        </p:nvGrpSpPr>
        <p:grpSpPr>
          <a:xfrm>
            <a:off x="2514070" y="3910043"/>
            <a:ext cx="369333" cy="1648275"/>
            <a:chOff x="1972783" y="3194075"/>
            <a:chExt cx="402202" cy="1677732"/>
          </a:xfrm>
          <a:solidFill>
            <a:schemeClr val="bg1">
              <a:lumMod val="95000"/>
            </a:schemeClr>
          </a:solidFill>
        </p:grpSpPr>
        <p:sp>
          <p:nvSpPr>
            <p:cNvPr id="243" name="テキスト ボックス 30"/>
            <p:cNvSpPr txBox="1"/>
            <p:nvPr/>
          </p:nvSpPr>
          <p:spPr>
            <a:xfrm flipH="1">
              <a:off x="1972784" y="3194075"/>
              <a:ext cx="402201" cy="971550"/>
            </a:xfrm>
            <a:prstGeom prst="rect">
              <a:avLst/>
            </a:prstGeom>
            <a:grpFill/>
            <a:ln w="9525" cmpd="sng">
              <a:solidFill>
                <a:schemeClr val="tx1"/>
              </a:solidFill>
            </a:ln>
          </p:spPr>
          <p:style>
            <a:lnRef idx="0">
              <a:scrgbClr r="0" g="0" b="0"/>
            </a:lnRef>
            <a:fillRef idx="0">
              <a:scrgbClr r="0" g="0" b="0"/>
            </a:fillRef>
            <a:effectRef idx="0">
              <a:scrgbClr r="0" g="0" b="0"/>
            </a:effectRef>
            <a:fontRef idx="minor">
              <a:schemeClr val="dk1"/>
            </a:fontRef>
          </p:style>
          <p:txBody>
            <a:bodyPr vert="eaVert" wrap="square" rtlCol="0" anchor="ctr" anchorCtr="0">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200" b="1" dirty="0"/>
                <a:t>中村班</a:t>
              </a:r>
            </a:p>
          </p:txBody>
        </p:sp>
        <p:sp>
          <p:nvSpPr>
            <p:cNvPr id="244" name="テキスト ボックス 31"/>
            <p:cNvSpPr txBox="1"/>
            <p:nvPr/>
          </p:nvSpPr>
          <p:spPr>
            <a:xfrm flipH="1">
              <a:off x="1972783" y="4235223"/>
              <a:ext cx="402202" cy="636584"/>
            </a:xfrm>
            <a:prstGeom prst="rect">
              <a:avLst/>
            </a:prstGeom>
            <a:grpFill/>
            <a:ln w="9525" cmpd="sng">
              <a:solidFill>
                <a:schemeClr val="tx1"/>
              </a:solidFill>
            </a:ln>
          </p:spPr>
          <p:style>
            <a:lnRef idx="0">
              <a:scrgbClr r="0" g="0" b="0"/>
            </a:lnRef>
            <a:fillRef idx="0">
              <a:scrgbClr r="0" g="0" b="0"/>
            </a:fillRef>
            <a:effectRef idx="0">
              <a:scrgbClr r="0" g="0" b="0"/>
            </a:effectRef>
            <a:fontRef idx="minor">
              <a:schemeClr val="dk1"/>
            </a:fontRef>
          </p:style>
          <p:txBody>
            <a:bodyPr vert="horz"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en-US" altLang="ja-JP" sz="1200" b="1"/>
                <a:t>3</a:t>
              </a:r>
              <a:r>
                <a:rPr kumimoji="1" lang="ja-JP" altLang="en-US" sz="1200" b="1"/>
                <a:t>名</a:t>
              </a:r>
            </a:p>
          </p:txBody>
        </p:sp>
      </p:grpSp>
      <p:grpSp>
        <p:nvGrpSpPr>
          <p:cNvPr id="224" name="グループ化 223"/>
          <p:cNvGrpSpPr/>
          <p:nvPr/>
        </p:nvGrpSpPr>
        <p:grpSpPr>
          <a:xfrm>
            <a:off x="1600801" y="3910044"/>
            <a:ext cx="371826" cy="1647867"/>
            <a:chOff x="978238" y="3194076"/>
            <a:chExt cx="404916" cy="1677317"/>
          </a:xfrm>
          <a:solidFill>
            <a:schemeClr val="bg1">
              <a:lumMod val="95000"/>
            </a:schemeClr>
          </a:solidFill>
        </p:grpSpPr>
        <p:sp>
          <p:nvSpPr>
            <p:cNvPr id="241" name="テキスト ボックス 33"/>
            <p:cNvSpPr txBox="1"/>
            <p:nvPr/>
          </p:nvSpPr>
          <p:spPr>
            <a:xfrm flipH="1">
              <a:off x="980954" y="3194076"/>
              <a:ext cx="402200" cy="971550"/>
            </a:xfrm>
            <a:prstGeom prst="rect">
              <a:avLst/>
            </a:prstGeom>
            <a:grpFill/>
            <a:ln w="9525" cmpd="sng">
              <a:solidFill>
                <a:schemeClr val="tx1"/>
              </a:solidFill>
            </a:ln>
          </p:spPr>
          <p:style>
            <a:lnRef idx="0">
              <a:scrgbClr r="0" g="0" b="0"/>
            </a:lnRef>
            <a:fillRef idx="0">
              <a:scrgbClr r="0" g="0" b="0"/>
            </a:fillRef>
            <a:effectRef idx="0">
              <a:scrgbClr r="0" g="0" b="0"/>
            </a:effectRef>
            <a:fontRef idx="minor">
              <a:schemeClr val="dk1"/>
            </a:fontRef>
          </p:style>
          <p:txBody>
            <a:bodyPr vert="eaVert" wrap="square" rtlCol="0" anchor="ctr" anchorCtr="0">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200" b="1" dirty="0"/>
                <a:t>戸屋班</a:t>
              </a:r>
            </a:p>
          </p:txBody>
        </p:sp>
        <p:sp>
          <p:nvSpPr>
            <p:cNvPr id="242" name="テキスト ボックス 34"/>
            <p:cNvSpPr txBox="1"/>
            <p:nvPr/>
          </p:nvSpPr>
          <p:spPr>
            <a:xfrm flipH="1">
              <a:off x="978238" y="4235223"/>
              <a:ext cx="402200" cy="636170"/>
            </a:xfrm>
            <a:prstGeom prst="rect">
              <a:avLst/>
            </a:prstGeom>
            <a:grpFill/>
            <a:ln w="9525" cmpd="sng">
              <a:solidFill>
                <a:schemeClr val="tx1"/>
              </a:solidFill>
            </a:ln>
          </p:spPr>
          <p:style>
            <a:lnRef idx="0">
              <a:scrgbClr r="0" g="0" b="0"/>
            </a:lnRef>
            <a:fillRef idx="0">
              <a:scrgbClr r="0" g="0" b="0"/>
            </a:fillRef>
            <a:effectRef idx="0">
              <a:scrgbClr r="0" g="0" b="0"/>
            </a:effectRef>
            <a:fontRef idx="minor">
              <a:schemeClr val="dk1"/>
            </a:fontRef>
          </p:style>
          <p:txBody>
            <a:bodyPr vert="horz"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lang="ja-JP" altLang="en-US" sz="1200" b="1" dirty="0"/>
                <a:t>３</a:t>
              </a:r>
              <a:r>
                <a:rPr kumimoji="1" lang="ja-JP" altLang="en-US" sz="1200" b="1" dirty="0"/>
                <a:t>名</a:t>
              </a:r>
            </a:p>
          </p:txBody>
        </p:sp>
      </p:grpSp>
      <p:grpSp>
        <p:nvGrpSpPr>
          <p:cNvPr id="225" name="グループ化 224"/>
          <p:cNvGrpSpPr/>
          <p:nvPr/>
        </p:nvGrpSpPr>
        <p:grpSpPr>
          <a:xfrm>
            <a:off x="710192" y="3898840"/>
            <a:ext cx="372748" cy="1662357"/>
            <a:chOff x="8370" y="3182672"/>
            <a:chExt cx="405920" cy="1692066"/>
          </a:xfrm>
          <a:solidFill>
            <a:schemeClr val="bg1">
              <a:lumMod val="95000"/>
            </a:schemeClr>
          </a:solidFill>
        </p:grpSpPr>
        <p:sp>
          <p:nvSpPr>
            <p:cNvPr id="239" name="テキスト ボックス 36"/>
            <p:cNvSpPr txBox="1"/>
            <p:nvPr/>
          </p:nvSpPr>
          <p:spPr>
            <a:xfrm flipH="1">
              <a:off x="12089" y="3182672"/>
              <a:ext cx="402201" cy="996375"/>
            </a:xfrm>
            <a:prstGeom prst="rect">
              <a:avLst/>
            </a:prstGeom>
            <a:grpFill/>
            <a:ln w="9525" cmpd="sng">
              <a:solidFill>
                <a:schemeClr val="tx1"/>
              </a:solidFill>
            </a:ln>
          </p:spPr>
          <p:style>
            <a:lnRef idx="0">
              <a:scrgbClr r="0" g="0" b="0"/>
            </a:lnRef>
            <a:fillRef idx="0">
              <a:scrgbClr r="0" g="0" b="0"/>
            </a:fillRef>
            <a:effectRef idx="0">
              <a:scrgbClr r="0" g="0" b="0"/>
            </a:effectRef>
            <a:fontRef idx="minor">
              <a:schemeClr val="dk1"/>
            </a:fontRef>
          </p:style>
          <p:txBody>
            <a:bodyPr vert="eaVert" wrap="square" rtlCol="0" anchor="ctr" anchorCtr="0">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200" b="1"/>
                <a:t>川野班</a:t>
              </a:r>
            </a:p>
          </p:txBody>
        </p:sp>
        <p:sp>
          <p:nvSpPr>
            <p:cNvPr id="240" name="テキスト ボックス 37"/>
            <p:cNvSpPr txBox="1"/>
            <p:nvPr/>
          </p:nvSpPr>
          <p:spPr>
            <a:xfrm flipH="1">
              <a:off x="8370" y="4235222"/>
              <a:ext cx="402200" cy="639516"/>
            </a:xfrm>
            <a:prstGeom prst="rect">
              <a:avLst/>
            </a:prstGeom>
            <a:grpFill/>
            <a:ln w="9525" cmpd="sng">
              <a:solidFill>
                <a:schemeClr val="tx1"/>
              </a:solidFill>
            </a:ln>
          </p:spPr>
          <p:style>
            <a:lnRef idx="0">
              <a:scrgbClr r="0" g="0" b="0"/>
            </a:lnRef>
            <a:fillRef idx="0">
              <a:scrgbClr r="0" g="0" b="0"/>
            </a:fillRef>
            <a:effectRef idx="0">
              <a:scrgbClr r="0" g="0" b="0"/>
            </a:effectRef>
            <a:fontRef idx="minor">
              <a:schemeClr val="dk1"/>
            </a:fontRef>
          </p:style>
          <p:txBody>
            <a:bodyPr vert="horz"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en-US" altLang="ja-JP" sz="1200" b="1" dirty="0"/>
                <a:t>4</a:t>
              </a:r>
              <a:r>
                <a:rPr kumimoji="1" lang="ja-JP" altLang="en-US" sz="1200" b="1" dirty="0"/>
                <a:t>名</a:t>
              </a:r>
            </a:p>
          </p:txBody>
        </p:sp>
      </p:grpSp>
      <p:cxnSp>
        <p:nvCxnSpPr>
          <p:cNvPr id="226" name="直線コネクタ 225"/>
          <p:cNvCxnSpPr/>
          <p:nvPr/>
        </p:nvCxnSpPr>
        <p:spPr>
          <a:xfrm>
            <a:off x="1370034" y="3458044"/>
            <a:ext cx="0" cy="23394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7" name="直線コネクタ 226"/>
          <p:cNvCxnSpPr/>
          <p:nvPr/>
        </p:nvCxnSpPr>
        <p:spPr>
          <a:xfrm>
            <a:off x="923957" y="3691988"/>
            <a:ext cx="892153"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8" name="直線コネクタ 227"/>
          <p:cNvCxnSpPr/>
          <p:nvPr/>
        </p:nvCxnSpPr>
        <p:spPr>
          <a:xfrm>
            <a:off x="923957" y="3691988"/>
            <a:ext cx="0" cy="23394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9" name="直線コネクタ 228"/>
          <p:cNvCxnSpPr/>
          <p:nvPr/>
        </p:nvCxnSpPr>
        <p:spPr>
          <a:xfrm>
            <a:off x="1811347" y="3691988"/>
            <a:ext cx="0" cy="23394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0" name="直線コネクタ 229"/>
          <p:cNvCxnSpPr/>
          <p:nvPr/>
        </p:nvCxnSpPr>
        <p:spPr>
          <a:xfrm>
            <a:off x="2693905" y="3676100"/>
            <a:ext cx="0" cy="23394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1" name="直線コネクタ 230"/>
          <p:cNvCxnSpPr/>
          <p:nvPr/>
        </p:nvCxnSpPr>
        <p:spPr>
          <a:xfrm>
            <a:off x="3693841" y="3691988"/>
            <a:ext cx="0" cy="23394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2" name="直線コネクタ 231"/>
          <p:cNvCxnSpPr/>
          <p:nvPr/>
        </p:nvCxnSpPr>
        <p:spPr>
          <a:xfrm>
            <a:off x="4631580" y="3676099"/>
            <a:ext cx="0" cy="23394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3" name="直線コネクタ 232"/>
          <p:cNvCxnSpPr/>
          <p:nvPr/>
        </p:nvCxnSpPr>
        <p:spPr>
          <a:xfrm>
            <a:off x="5551138" y="3664896"/>
            <a:ext cx="0" cy="23394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4" name="直線コネクタ 233"/>
          <p:cNvCxnSpPr/>
          <p:nvPr/>
        </p:nvCxnSpPr>
        <p:spPr>
          <a:xfrm>
            <a:off x="6397140" y="3664896"/>
            <a:ext cx="0" cy="23394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5" name="直線コネクタ 234"/>
          <p:cNvCxnSpPr/>
          <p:nvPr/>
        </p:nvCxnSpPr>
        <p:spPr>
          <a:xfrm>
            <a:off x="2696728" y="3691988"/>
            <a:ext cx="997113"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6" name="直線コネクタ 235"/>
          <p:cNvCxnSpPr/>
          <p:nvPr/>
        </p:nvCxnSpPr>
        <p:spPr>
          <a:xfrm>
            <a:off x="4621161" y="3676100"/>
            <a:ext cx="177556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7" name="直線コネクタ 236"/>
          <p:cNvCxnSpPr/>
          <p:nvPr/>
        </p:nvCxnSpPr>
        <p:spPr>
          <a:xfrm>
            <a:off x="3252806" y="3461594"/>
            <a:ext cx="0" cy="23394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8" name="直線コネクタ 237"/>
          <p:cNvCxnSpPr/>
          <p:nvPr/>
        </p:nvCxnSpPr>
        <p:spPr>
          <a:xfrm>
            <a:off x="5551226" y="3442156"/>
            <a:ext cx="0" cy="23394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96" name="テキスト ボックス 8"/>
          <p:cNvSpPr txBox="1"/>
          <p:nvPr/>
        </p:nvSpPr>
        <p:spPr>
          <a:xfrm>
            <a:off x="2434330" y="3008907"/>
            <a:ext cx="1661854" cy="466684"/>
          </a:xfrm>
          <a:prstGeom prst="rect">
            <a:avLst/>
          </a:prstGeom>
          <a:solidFill>
            <a:schemeClr val="bg1">
              <a:lumMod val="95000"/>
            </a:schemeClr>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200" b="1" dirty="0"/>
              <a:t>第</a:t>
            </a:r>
            <a:r>
              <a:rPr kumimoji="1" lang="en-US" altLang="ja-JP" sz="1200" b="1" dirty="0"/>
              <a:t>2</a:t>
            </a:r>
            <a:r>
              <a:rPr lang="ja-JP" altLang="en-US" sz="1200" b="1" dirty="0"/>
              <a:t>機械</a:t>
            </a:r>
            <a:r>
              <a:rPr kumimoji="1" lang="ja-JP" altLang="en-US" sz="1200" b="1" dirty="0"/>
              <a:t>組</a:t>
            </a:r>
          </a:p>
        </p:txBody>
      </p:sp>
      <p:sp>
        <p:nvSpPr>
          <p:cNvPr id="197" name="テキスト ボックス 9"/>
          <p:cNvSpPr txBox="1"/>
          <p:nvPr/>
        </p:nvSpPr>
        <p:spPr>
          <a:xfrm>
            <a:off x="639027" y="2993157"/>
            <a:ext cx="1574388" cy="476042"/>
          </a:xfrm>
          <a:prstGeom prst="rect">
            <a:avLst/>
          </a:prstGeom>
          <a:solidFill>
            <a:schemeClr val="bg1">
              <a:lumMod val="95000"/>
            </a:schemeClr>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200" b="1" dirty="0"/>
              <a:t>計画保全組</a:t>
            </a:r>
          </a:p>
        </p:txBody>
      </p:sp>
      <p:cxnSp>
        <p:nvCxnSpPr>
          <p:cNvPr id="199" name="直線コネクタ 198"/>
          <p:cNvCxnSpPr/>
          <p:nvPr/>
        </p:nvCxnSpPr>
        <p:spPr>
          <a:xfrm>
            <a:off x="4260471" y="2539510"/>
            <a:ext cx="0" cy="233944"/>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0" name="直線コネクタ 199"/>
          <p:cNvCxnSpPr/>
          <p:nvPr/>
        </p:nvCxnSpPr>
        <p:spPr>
          <a:xfrm>
            <a:off x="1874728" y="2777692"/>
            <a:ext cx="3673573"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1" name="直線コネクタ 200"/>
          <p:cNvCxnSpPr/>
          <p:nvPr/>
        </p:nvCxnSpPr>
        <p:spPr>
          <a:xfrm>
            <a:off x="1874728" y="2762980"/>
            <a:ext cx="0" cy="233944"/>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2" name="直線コネクタ 201"/>
          <p:cNvCxnSpPr/>
          <p:nvPr/>
        </p:nvCxnSpPr>
        <p:spPr>
          <a:xfrm>
            <a:off x="3511258" y="2783253"/>
            <a:ext cx="0" cy="233944"/>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3" name="直線コネクタ 202"/>
          <p:cNvCxnSpPr/>
          <p:nvPr/>
        </p:nvCxnSpPr>
        <p:spPr>
          <a:xfrm>
            <a:off x="5548301" y="2783253"/>
            <a:ext cx="0" cy="233944"/>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sp>
        <p:nvSpPr>
          <p:cNvPr id="208" name="テキスト ボックス 4"/>
          <p:cNvSpPr txBox="1"/>
          <p:nvPr/>
        </p:nvSpPr>
        <p:spPr>
          <a:xfrm>
            <a:off x="710194" y="2000472"/>
            <a:ext cx="1696840" cy="447968"/>
          </a:xfrm>
          <a:prstGeom prst="rect">
            <a:avLst/>
          </a:prstGeom>
          <a:solidFill>
            <a:schemeClr val="bg1">
              <a:lumMod val="95000"/>
            </a:schemeClr>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200" b="1" dirty="0"/>
              <a:t>炉・搬送保全直</a:t>
            </a:r>
          </a:p>
        </p:txBody>
      </p:sp>
      <p:sp>
        <p:nvSpPr>
          <p:cNvPr id="209" name="テキスト ボックス 5"/>
          <p:cNvSpPr txBox="1"/>
          <p:nvPr/>
        </p:nvSpPr>
        <p:spPr>
          <a:xfrm>
            <a:off x="3511258" y="2019558"/>
            <a:ext cx="1443189" cy="477246"/>
          </a:xfrm>
          <a:prstGeom prst="rect">
            <a:avLst/>
          </a:prstGeom>
          <a:solidFill>
            <a:schemeClr val="bg1">
              <a:lumMod val="95000"/>
            </a:schemeClr>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200" b="1" dirty="0"/>
              <a:t>鍛・圧保全直</a:t>
            </a:r>
          </a:p>
        </p:txBody>
      </p:sp>
      <p:sp>
        <p:nvSpPr>
          <p:cNvPr id="210" name="テキスト ボックス 10"/>
          <p:cNvSpPr txBox="1"/>
          <p:nvPr/>
        </p:nvSpPr>
        <p:spPr>
          <a:xfrm>
            <a:off x="4736346" y="3000718"/>
            <a:ext cx="1609375" cy="457326"/>
          </a:xfrm>
          <a:prstGeom prst="rect">
            <a:avLst/>
          </a:prstGeom>
          <a:solidFill>
            <a:schemeClr val="bg1">
              <a:lumMod val="95000"/>
            </a:schemeClr>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200" b="1" dirty="0"/>
              <a:t>第</a:t>
            </a:r>
            <a:r>
              <a:rPr kumimoji="1" lang="en-US" altLang="ja-JP" sz="1200" b="1" dirty="0"/>
              <a:t>3</a:t>
            </a:r>
            <a:r>
              <a:rPr kumimoji="1" lang="ja-JP" altLang="en-US" sz="1200" b="1" dirty="0"/>
              <a:t>機械組</a:t>
            </a:r>
          </a:p>
        </p:txBody>
      </p:sp>
      <p:cxnSp>
        <p:nvCxnSpPr>
          <p:cNvPr id="211" name="直線コネクタ 210"/>
          <p:cNvCxnSpPr/>
          <p:nvPr/>
        </p:nvCxnSpPr>
        <p:spPr>
          <a:xfrm>
            <a:off x="3133824" y="1530778"/>
            <a:ext cx="0" cy="233944"/>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3" name="直線コネクタ 212"/>
          <p:cNvCxnSpPr/>
          <p:nvPr/>
        </p:nvCxnSpPr>
        <p:spPr>
          <a:xfrm>
            <a:off x="2028710" y="1764723"/>
            <a:ext cx="2212890"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4" name="直線コネクタ 213"/>
          <p:cNvCxnSpPr/>
          <p:nvPr/>
        </p:nvCxnSpPr>
        <p:spPr>
          <a:xfrm>
            <a:off x="2037456" y="1764723"/>
            <a:ext cx="0" cy="233944"/>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5" name="直線コネクタ 214"/>
          <p:cNvCxnSpPr/>
          <p:nvPr/>
        </p:nvCxnSpPr>
        <p:spPr>
          <a:xfrm>
            <a:off x="4232853" y="1774080"/>
            <a:ext cx="0" cy="233944"/>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 name="直線コネクタ 3">
            <a:extLst>
              <a:ext uri="{FF2B5EF4-FFF2-40B4-BE49-F238E27FC236}">
                <a16:creationId xmlns:a16="http://schemas.microsoft.com/office/drawing/2014/main" id="{499A7766-EA66-7646-076B-5A9B922A22D4}"/>
              </a:ext>
            </a:extLst>
          </p:cNvPr>
          <p:cNvCxnSpPr/>
          <p:nvPr/>
        </p:nvCxnSpPr>
        <p:spPr>
          <a:xfrm>
            <a:off x="4232851" y="769233"/>
            <a:ext cx="0" cy="233944"/>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直線コネクタ 4">
            <a:extLst>
              <a:ext uri="{FF2B5EF4-FFF2-40B4-BE49-F238E27FC236}">
                <a16:creationId xmlns:a16="http://schemas.microsoft.com/office/drawing/2014/main" id="{A57D0272-E90F-4506-AF4B-9D7C4226CA36}"/>
              </a:ext>
            </a:extLst>
          </p:cNvPr>
          <p:cNvCxnSpPr>
            <a:cxnSpLocks/>
          </p:cNvCxnSpPr>
          <p:nvPr/>
        </p:nvCxnSpPr>
        <p:spPr>
          <a:xfrm>
            <a:off x="982675" y="1003177"/>
            <a:ext cx="4792901"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線コネクタ 9">
            <a:extLst>
              <a:ext uri="{FF2B5EF4-FFF2-40B4-BE49-F238E27FC236}">
                <a16:creationId xmlns:a16="http://schemas.microsoft.com/office/drawing/2014/main" id="{B75D0ABD-C04F-4325-010B-1B3767952B87}"/>
              </a:ext>
            </a:extLst>
          </p:cNvPr>
          <p:cNvCxnSpPr/>
          <p:nvPr/>
        </p:nvCxnSpPr>
        <p:spPr>
          <a:xfrm>
            <a:off x="3147100" y="1003177"/>
            <a:ext cx="0" cy="233944"/>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テキスト ボックス 1">
            <a:extLst>
              <a:ext uri="{FF2B5EF4-FFF2-40B4-BE49-F238E27FC236}">
                <a16:creationId xmlns:a16="http://schemas.microsoft.com/office/drawing/2014/main" id="{55DC2FEB-B2FA-2B32-C681-8DD13FE13F3C}"/>
              </a:ext>
            </a:extLst>
          </p:cNvPr>
          <p:cNvSpPr txBox="1"/>
          <p:nvPr/>
        </p:nvSpPr>
        <p:spPr>
          <a:xfrm>
            <a:off x="2317740" y="1205930"/>
            <a:ext cx="1819293" cy="307776"/>
          </a:xfrm>
          <a:prstGeom prst="rect">
            <a:avLst/>
          </a:prstGeom>
          <a:solidFill>
            <a:schemeClr val="bg1"/>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wrap="square" rtlCol="0" anchor="ctr" anchorCtr="0">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400" b="1" dirty="0"/>
              <a:t>鍛造設備課</a:t>
            </a:r>
          </a:p>
        </p:txBody>
      </p:sp>
      <p:sp>
        <p:nvSpPr>
          <p:cNvPr id="205" name="テキスト ボックス 1"/>
          <p:cNvSpPr txBox="1"/>
          <p:nvPr/>
        </p:nvSpPr>
        <p:spPr>
          <a:xfrm>
            <a:off x="2323741" y="1194192"/>
            <a:ext cx="1819293" cy="369332"/>
          </a:xfrm>
          <a:prstGeom prst="rect">
            <a:avLst/>
          </a:prstGeom>
          <a:solidFill>
            <a:srgbClr val="FFC000"/>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wrap="square" rtlCol="0" anchor="ctr" anchorCtr="0">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800" b="1" dirty="0"/>
              <a:t>鍛造設備課</a:t>
            </a:r>
          </a:p>
        </p:txBody>
      </p:sp>
      <p:sp>
        <p:nvSpPr>
          <p:cNvPr id="253" name="テキスト ボックス 10"/>
          <p:cNvSpPr txBox="1"/>
          <p:nvPr/>
        </p:nvSpPr>
        <p:spPr>
          <a:xfrm>
            <a:off x="4736346" y="2995233"/>
            <a:ext cx="1609375" cy="494941"/>
          </a:xfrm>
          <a:prstGeom prst="rect">
            <a:avLst/>
          </a:prstGeom>
          <a:solidFill>
            <a:srgbClr val="FFC000"/>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800" b="1" dirty="0"/>
              <a:t>第</a:t>
            </a:r>
            <a:r>
              <a:rPr kumimoji="1" lang="en-US" altLang="ja-JP" sz="1800" b="1" dirty="0"/>
              <a:t>3</a:t>
            </a:r>
            <a:r>
              <a:rPr lang="ja-JP" altLang="en-US" sz="1800" b="1" dirty="0"/>
              <a:t>機械</a:t>
            </a:r>
            <a:r>
              <a:rPr kumimoji="1" lang="ja-JP" altLang="en-US" sz="1800" b="1" dirty="0"/>
              <a:t>組</a:t>
            </a:r>
          </a:p>
        </p:txBody>
      </p:sp>
      <p:sp>
        <p:nvSpPr>
          <p:cNvPr id="256" name="テキスト ボックス 39"/>
          <p:cNvSpPr txBox="1"/>
          <p:nvPr/>
        </p:nvSpPr>
        <p:spPr>
          <a:xfrm>
            <a:off x="4440477" y="5879414"/>
            <a:ext cx="2212890" cy="670958"/>
          </a:xfrm>
          <a:prstGeom prst="rect">
            <a:avLst/>
          </a:prstGeom>
          <a:solidFill>
            <a:srgbClr val="FFC000"/>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800" b="1" dirty="0"/>
              <a:t>さわやかサークル</a:t>
            </a:r>
            <a:endParaRPr kumimoji="1" lang="en-US" altLang="ja-JP" sz="1800" b="1" dirty="0"/>
          </a:p>
          <a:p>
            <a:pPr algn="ctr"/>
            <a:r>
              <a:rPr kumimoji="1" lang="en-US" altLang="ja-JP" sz="1800" b="1" dirty="0"/>
              <a:t>9</a:t>
            </a:r>
            <a:r>
              <a:rPr kumimoji="1" lang="ja-JP" altLang="en-US" sz="1800" b="1" dirty="0"/>
              <a:t>名</a:t>
            </a:r>
          </a:p>
        </p:txBody>
      </p:sp>
      <p:grpSp>
        <p:nvGrpSpPr>
          <p:cNvPr id="257" name="グループ化 256"/>
          <p:cNvGrpSpPr/>
          <p:nvPr/>
        </p:nvGrpSpPr>
        <p:grpSpPr>
          <a:xfrm>
            <a:off x="6206655" y="3899927"/>
            <a:ext cx="414083" cy="1669005"/>
            <a:chOff x="-358901" y="109944"/>
            <a:chExt cx="493874" cy="1610255"/>
          </a:xfrm>
          <a:solidFill>
            <a:schemeClr val="bg1">
              <a:lumMod val="95000"/>
            </a:schemeClr>
          </a:solidFill>
        </p:grpSpPr>
        <p:sp>
          <p:nvSpPr>
            <p:cNvPr id="258" name="テキスト ボックス 24"/>
            <p:cNvSpPr txBox="1"/>
            <p:nvPr/>
          </p:nvSpPr>
          <p:spPr>
            <a:xfrm flipH="1">
              <a:off x="-358901" y="109944"/>
              <a:ext cx="477208" cy="971550"/>
            </a:xfrm>
            <a:prstGeom prst="rect">
              <a:avLst/>
            </a:prstGeom>
            <a:solidFill>
              <a:srgbClr val="FFC000"/>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vert="eaVert" wrap="square" rtlCol="0" anchor="ctr" anchorCtr="0">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400" b="1" dirty="0"/>
                <a:t>山口班</a:t>
              </a:r>
            </a:p>
          </p:txBody>
        </p:sp>
        <p:sp>
          <p:nvSpPr>
            <p:cNvPr id="259" name="テキスト ボックス 25"/>
            <p:cNvSpPr txBox="1"/>
            <p:nvPr/>
          </p:nvSpPr>
          <p:spPr>
            <a:xfrm flipH="1">
              <a:off x="-352517" y="1122606"/>
              <a:ext cx="487490" cy="597593"/>
            </a:xfrm>
            <a:prstGeom prst="rect">
              <a:avLst/>
            </a:prstGeom>
            <a:solidFill>
              <a:srgbClr val="FFC000"/>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vert="horz"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en-US" altLang="ja-JP" sz="1400" b="1" dirty="0"/>
                <a:t>3</a:t>
              </a:r>
              <a:r>
                <a:rPr kumimoji="1" lang="ja-JP" altLang="en-US" sz="1400" b="1" dirty="0"/>
                <a:t>名</a:t>
              </a:r>
            </a:p>
          </p:txBody>
        </p:sp>
      </p:grpSp>
      <p:grpSp>
        <p:nvGrpSpPr>
          <p:cNvPr id="260" name="グループ化 259"/>
          <p:cNvGrpSpPr/>
          <p:nvPr/>
        </p:nvGrpSpPr>
        <p:grpSpPr>
          <a:xfrm>
            <a:off x="4458301" y="3912085"/>
            <a:ext cx="405141" cy="1649114"/>
            <a:chOff x="-185166" y="-769298"/>
            <a:chExt cx="483210" cy="1654241"/>
          </a:xfrm>
          <a:solidFill>
            <a:schemeClr val="bg1">
              <a:lumMod val="95000"/>
            </a:schemeClr>
          </a:solidFill>
        </p:grpSpPr>
        <p:sp>
          <p:nvSpPr>
            <p:cNvPr id="261" name="テキスト ボックス 12"/>
            <p:cNvSpPr txBox="1"/>
            <p:nvPr/>
          </p:nvSpPr>
          <p:spPr>
            <a:xfrm flipH="1">
              <a:off x="-185166" y="-769298"/>
              <a:ext cx="477209" cy="971550"/>
            </a:xfrm>
            <a:prstGeom prst="rect">
              <a:avLst/>
            </a:prstGeom>
            <a:solidFill>
              <a:srgbClr val="FFC000"/>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vert="eaVert" wrap="square" rtlCol="0" anchor="ctr" anchorCtr="0">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400" b="1" dirty="0"/>
                <a:t>宮下班</a:t>
              </a:r>
            </a:p>
          </p:txBody>
        </p:sp>
        <p:sp>
          <p:nvSpPr>
            <p:cNvPr id="262" name="テキスト ボックス 18"/>
            <p:cNvSpPr txBox="1"/>
            <p:nvPr/>
          </p:nvSpPr>
          <p:spPr>
            <a:xfrm flipH="1">
              <a:off x="-182560" y="255971"/>
              <a:ext cx="480604" cy="628972"/>
            </a:xfrm>
            <a:prstGeom prst="rect">
              <a:avLst/>
            </a:prstGeom>
            <a:solidFill>
              <a:srgbClr val="FFC000"/>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vert="horz"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en-US" altLang="ja-JP" sz="1400" b="1"/>
                <a:t>3</a:t>
              </a:r>
              <a:r>
                <a:rPr kumimoji="1" lang="ja-JP" altLang="en-US" sz="1400" b="1"/>
                <a:t>名</a:t>
              </a:r>
            </a:p>
          </p:txBody>
        </p:sp>
      </p:grpSp>
      <p:grpSp>
        <p:nvGrpSpPr>
          <p:cNvPr id="263" name="グループ化 262"/>
          <p:cNvGrpSpPr/>
          <p:nvPr/>
        </p:nvGrpSpPr>
        <p:grpSpPr>
          <a:xfrm>
            <a:off x="5375466" y="3899927"/>
            <a:ext cx="402105" cy="1669005"/>
            <a:chOff x="-145918" y="-771467"/>
            <a:chExt cx="479589" cy="1650671"/>
          </a:xfrm>
          <a:solidFill>
            <a:schemeClr val="bg1">
              <a:lumMod val="95000"/>
            </a:schemeClr>
          </a:solidFill>
        </p:grpSpPr>
        <p:sp>
          <p:nvSpPr>
            <p:cNvPr id="264" name="テキスト ボックス 21"/>
            <p:cNvSpPr txBox="1"/>
            <p:nvPr/>
          </p:nvSpPr>
          <p:spPr>
            <a:xfrm flipH="1">
              <a:off x="-143538" y="-771467"/>
              <a:ext cx="477209" cy="971550"/>
            </a:xfrm>
            <a:prstGeom prst="rect">
              <a:avLst/>
            </a:prstGeom>
            <a:solidFill>
              <a:srgbClr val="FFC000"/>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vert="eaVert" wrap="square" rtlCol="0" anchor="ctr" anchorCtr="0">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400" b="1" dirty="0"/>
                <a:t>江口班</a:t>
              </a:r>
            </a:p>
          </p:txBody>
        </p:sp>
        <p:sp>
          <p:nvSpPr>
            <p:cNvPr id="265" name="テキスト ボックス 22"/>
            <p:cNvSpPr txBox="1"/>
            <p:nvPr/>
          </p:nvSpPr>
          <p:spPr>
            <a:xfrm flipH="1">
              <a:off x="-145918" y="250232"/>
              <a:ext cx="477210" cy="628972"/>
            </a:xfrm>
            <a:prstGeom prst="rect">
              <a:avLst/>
            </a:prstGeom>
            <a:solidFill>
              <a:srgbClr val="FFC000"/>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vert="horz"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lang="ja-JP" altLang="en-US" sz="1400" b="1" dirty="0"/>
                <a:t>３</a:t>
              </a:r>
              <a:r>
                <a:rPr kumimoji="1" lang="ja-JP" altLang="en-US" sz="1400" b="1" dirty="0"/>
                <a:t>名</a:t>
              </a:r>
            </a:p>
          </p:txBody>
        </p:sp>
      </p:grpSp>
      <p:sp>
        <p:nvSpPr>
          <p:cNvPr id="266" name="テキスト ボックス 5"/>
          <p:cNvSpPr txBox="1"/>
          <p:nvPr/>
        </p:nvSpPr>
        <p:spPr>
          <a:xfrm>
            <a:off x="3355656" y="2011682"/>
            <a:ext cx="1783852" cy="480584"/>
          </a:xfrm>
          <a:prstGeom prst="rect">
            <a:avLst/>
          </a:prstGeom>
          <a:solidFill>
            <a:srgbClr val="FFC000"/>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wrap="square" rtlCol="0" anchor="ctr" anchorCtr="0">
            <a:no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800" b="1" dirty="0"/>
              <a:t>鍛・圧保全直</a:t>
            </a:r>
          </a:p>
        </p:txBody>
      </p:sp>
      <p:grpSp>
        <p:nvGrpSpPr>
          <p:cNvPr id="292" name="グループ化 291"/>
          <p:cNvGrpSpPr/>
          <p:nvPr/>
        </p:nvGrpSpPr>
        <p:grpSpPr>
          <a:xfrm>
            <a:off x="7194543" y="880097"/>
            <a:ext cx="4647181" cy="5151009"/>
            <a:chOff x="7194543" y="880097"/>
            <a:chExt cx="4647181" cy="5151009"/>
          </a:xfrm>
        </p:grpSpPr>
        <p:sp>
          <p:nvSpPr>
            <p:cNvPr id="267" name="正方形/長方形 266"/>
            <p:cNvSpPr/>
            <p:nvPr/>
          </p:nvSpPr>
          <p:spPr>
            <a:xfrm>
              <a:off x="7194543" y="1081695"/>
              <a:ext cx="4647181" cy="4949411"/>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grpSp>
          <p:nvGrpSpPr>
            <p:cNvPr id="268" name="グループ化 267"/>
            <p:cNvGrpSpPr/>
            <p:nvPr/>
          </p:nvGrpSpPr>
          <p:grpSpPr>
            <a:xfrm>
              <a:off x="7268340" y="880097"/>
              <a:ext cx="4302717" cy="4767984"/>
              <a:chOff x="7195770" y="778499"/>
              <a:chExt cx="4302717" cy="4767984"/>
            </a:xfrm>
          </p:grpSpPr>
          <p:sp>
            <p:nvSpPr>
              <p:cNvPr id="269" name="Text Box 59"/>
              <p:cNvSpPr txBox="1">
                <a:spLocks noChangeArrowheads="1"/>
              </p:cNvSpPr>
              <p:nvPr/>
            </p:nvSpPr>
            <p:spPr bwMode="auto">
              <a:xfrm>
                <a:off x="7469445" y="1736468"/>
                <a:ext cx="4029042" cy="369332"/>
              </a:xfrm>
              <a:prstGeom prst="rect">
                <a:avLst/>
              </a:prstGeom>
              <a:solidFill>
                <a:schemeClr val="bg1">
                  <a:lumMod val="85000"/>
                </a:schemeClr>
              </a:solid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第２鍛造工場</a:t>
                </a:r>
              </a:p>
            </p:txBody>
          </p:sp>
          <p:sp>
            <p:nvSpPr>
              <p:cNvPr id="270" name="Text Box 59"/>
              <p:cNvSpPr txBox="1">
                <a:spLocks noChangeArrowheads="1"/>
              </p:cNvSpPr>
              <p:nvPr/>
            </p:nvSpPr>
            <p:spPr bwMode="auto">
              <a:xfrm>
                <a:off x="7469445" y="2212297"/>
                <a:ext cx="4029042" cy="369332"/>
              </a:xfrm>
              <a:prstGeom prst="rect">
                <a:avLst/>
              </a:prstGeom>
              <a:solidFill>
                <a:schemeClr val="bg1">
                  <a:lumMod val="85000"/>
                </a:schemeClr>
              </a:solid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第３鍛造工場</a:t>
                </a:r>
              </a:p>
            </p:txBody>
          </p:sp>
          <p:sp>
            <p:nvSpPr>
              <p:cNvPr id="271" name="Text Box 59"/>
              <p:cNvSpPr txBox="1">
                <a:spLocks noChangeArrowheads="1"/>
              </p:cNvSpPr>
              <p:nvPr/>
            </p:nvSpPr>
            <p:spPr bwMode="auto">
              <a:xfrm>
                <a:off x="7469443" y="2706694"/>
                <a:ext cx="4029043" cy="369332"/>
              </a:xfrm>
              <a:prstGeom prst="rect">
                <a:avLst/>
              </a:prstGeom>
              <a:solidFill>
                <a:schemeClr val="bg1">
                  <a:lumMod val="85000"/>
                </a:schemeClr>
              </a:solid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第４鍛造工場</a:t>
                </a:r>
              </a:p>
            </p:txBody>
          </p:sp>
          <p:sp>
            <p:nvSpPr>
              <p:cNvPr id="272" name="Text Box 59"/>
              <p:cNvSpPr txBox="1">
                <a:spLocks noChangeArrowheads="1"/>
              </p:cNvSpPr>
              <p:nvPr/>
            </p:nvSpPr>
            <p:spPr bwMode="auto">
              <a:xfrm>
                <a:off x="7469444" y="3187069"/>
                <a:ext cx="4029041" cy="369332"/>
              </a:xfrm>
              <a:prstGeom prst="rect">
                <a:avLst/>
              </a:prstGeom>
              <a:solidFill>
                <a:schemeClr val="bg1">
                  <a:lumMod val="85000"/>
                </a:schemeClr>
              </a:solid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第５鍛造工場</a:t>
                </a:r>
              </a:p>
            </p:txBody>
          </p:sp>
          <p:sp>
            <p:nvSpPr>
              <p:cNvPr id="273" name="Text Box 59"/>
              <p:cNvSpPr txBox="1">
                <a:spLocks noChangeArrowheads="1"/>
              </p:cNvSpPr>
              <p:nvPr/>
            </p:nvSpPr>
            <p:spPr bwMode="auto">
              <a:xfrm>
                <a:off x="7469445" y="3690717"/>
                <a:ext cx="4029040" cy="369332"/>
              </a:xfrm>
              <a:prstGeom prst="rect">
                <a:avLst/>
              </a:prstGeom>
              <a:solidFill>
                <a:schemeClr val="bg1">
                  <a:lumMod val="85000"/>
                </a:schemeClr>
              </a:solid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第６鍛造工場</a:t>
                </a:r>
              </a:p>
            </p:txBody>
          </p:sp>
          <p:sp>
            <p:nvSpPr>
              <p:cNvPr id="274" name="Text Box 59"/>
              <p:cNvSpPr txBox="1">
                <a:spLocks noChangeArrowheads="1"/>
              </p:cNvSpPr>
              <p:nvPr/>
            </p:nvSpPr>
            <p:spPr bwMode="auto">
              <a:xfrm>
                <a:off x="7469445" y="4210068"/>
                <a:ext cx="4029040" cy="369332"/>
              </a:xfrm>
              <a:prstGeom prst="rect">
                <a:avLst/>
              </a:prstGeom>
              <a:solidFill>
                <a:schemeClr val="bg1">
                  <a:lumMod val="85000"/>
                </a:schemeClr>
              </a:solid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第７鍛造工場</a:t>
                </a:r>
              </a:p>
            </p:txBody>
          </p:sp>
          <p:sp>
            <p:nvSpPr>
              <p:cNvPr id="275" name="Text Box 59"/>
              <p:cNvSpPr txBox="1">
                <a:spLocks noChangeArrowheads="1"/>
              </p:cNvSpPr>
              <p:nvPr/>
            </p:nvSpPr>
            <p:spPr bwMode="auto">
              <a:xfrm>
                <a:off x="7469445" y="4693548"/>
                <a:ext cx="2027358" cy="369332"/>
              </a:xfrm>
              <a:prstGeom prst="rect">
                <a:avLst/>
              </a:prstGeom>
              <a:solidFill>
                <a:schemeClr val="bg1">
                  <a:lumMod val="85000"/>
                </a:schemeClr>
              </a:solid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冷鍛工場</a:t>
                </a:r>
              </a:p>
            </p:txBody>
          </p:sp>
          <p:sp>
            <p:nvSpPr>
              <p:cNvPr id="276" name="Text Box 59"/>
              <p:cNvSpPr txBox="1">
                <a:spLocks noChangeArrowheads="1"/>
              </p:cNvSpPr>
              <p:nvPr/>
            </p:nvSpPr>
            <p:spPr bwMode="auto">
              <a:xfrm>
                <a:off x="7469445" y="1246112"/>
                <a:ext cx="2014520" cy="369332"/>
              </a:xfrm>
              <a:prstGeom prst="rect">
                <a:avLst/>
              </a:prstGeom>
              <a:solidFill>
                <a:schemeClr val="bg1">
                  <a:lumMod val="85000"/>
                </a:schemeClr>
              </a:solid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切断工場</a:t>
                </a:r>
              </a:p>
            </p:txBody>
          </p:sp>
          <p:sp>
            <p:nvSpPr>
              <p:cNvPr id="277" name="Text Box 59"/>
              <p:cNvSpPr txBox="1">
                <a:spLocks noChangeArrowheads="1"/>
              </p:cNvSpPr>
              <p:nvPr/>
            </p:nvSpPr>
            <p:spPr bwMode="auto">
              <a:xfrm>
                <a:off x="9483965" y="1246112"/>
                <a:ext cx="2014520" cy="369332"/>
              </a:xfrm>
              <a:prstGeom prst="rect">
                <a:avLst/>
              </a:prstGeom>
              <a:solidFill>
                <a:schemeClr val="bg1">
                  <a:lumMod val="85000"/>
                </a:schemeClr>
              </a:solid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第１鍛造工場</a:t>
                </a:r>
              </a:p>
            </p:txBody>
          </p:sp>
          <p:sp>
            <p:nvSpPr>
              <p:cNvPr id="278" name="Text Box 59"/>
              <p:cNvSpPr txBox="1">
                <a:spLocks noChangeArrowheads="1"/>
              </p:cNvSpPr>
              <p:nvPr/>
            </p:nvSpPr>
            <p:spPr bwMode="auto">
              <a:xfrm>
                <a:off x="9496803" y="4693548"/>
                <a:ext cx="2001682" cy="369332"/>
              </a:xfrm>
              <a:prstGeom prst="rect">
                <a:avLst/>
              </a:prstGeom>
              <a:solidFill>
                <a:schemeClr val="bg1">
                  <a:lumMod val="85000"/>
                </a:schemeClr>
              </a:solid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部品加工工場</a:t>
                </a:r>
              </a:p>
            </p:txBody>
          </p:sp>
          <p:sp>
            <p:nvSpPr>
              <p:cNvPr id="279" name="Text Box 59"/>
              <p:cNvSpPr txBox="1">
                <a:spLocks noChangeArrowheads="1"/>
              </p:cNvSpPr>
              <p:nvPr/>
            </p:nvSpPr>
            <p:spPr bwMode="auto">
              <a:xfrm>
                <a:off x="7469445" y="5177151"/>
                <a:ext cx="1378583" cy="369332"/>
              </a:xfrm>
              <a:prstGeom prst="rect">
                <a:avLst/>
              </a:prstGeom>
              <a:solidFill>
                <a:schemeClr val="bg1">
                  <a:lumMod val="85000"/>
                </a:schemeClr>
              </a:solid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１調工場</a:t>
                </a:r>
              </a:p>
            </p:txBody>
          </p:sp>
          <p:sp>
            <p:nvSpPr>
              <p:cNvPr id="280" name="Text Box 59"/>
              <p:cNvSpPr txBox="1">
                <a:spLocks noChangeArrowheads="1"/>
              </p:cNvSpPr>
              <p:nvPr/>
            </p:nvSpPr>
            <p:spPr bwMode="auto">
              <a:xfrm>
                <a:off x="8848028" y="5177151"/>
                <a:ext cx="1287563" cy="369332"/>
              </a:xfrm>
              <a:prstGeom prst="rect">
                <a:avLst/>
              </a:prstGeom>
              <a:solidFill>
                <a:schemeClr val="bg1">
                  <a:lumMod val="85000"/>
                </a:schemeClr>
              </a:solid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２調工場</a:t>
                </a:r>
              </a:p>
            </p:txBody>
          </p:sp>
          <p:sp>
            <p:nvSpPr>
              <p:cNvPr id="281" name="Text Box 59"/>
              <p:cNvSpPr txBox="1">
                <a:spLocks noChangeArrowheads="1"/>
              </p:cNvSpPr>
              <p:nvPr/>
            </p:nvSpPr>
            <p:spPr bwMode="auto">
              <a:xfrm>
                <a:off x="10135591" y="5177151"/>
                <a:ext cx="1354566" cy="369332"/>
              </a:xfrm>
              <a:prstGeom prst="rect">
                <a:avLst/>
              </a:prstGeom>
              <a:solidFill>
                <a:schemeClr val="bg1">
                  <a:lumMod val="85000"/>
                </a:schemeClr>
              </a:solid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３調工場</a:t>
                </a:r>
              </a:p>
            </p:txBody>
          </p:sp>
          <p:sp>
            <p:nvSpPr>
              <p:cNvPr id="282" name="Text Box 60"/>
              <p:cNvSpPr txBox="1">
                <a:spLocks noChangeArrowheads="1"/>
              </p:cNvSpPr>
              <p:nvPr/>
            </p:nvSpPr>
            <p:spPr bwMode="auto">
              <a:xfrm>
                <a:off x="7195770" y="778499"/>
                <a:ext cx="1415772" cy="461665"/>
              </a:xfrm>
              <a:prstGeom prst="rect">
                <a:avLst/>
              </a:prstGeom>
              <a:solidFill>
                <a:srgbClr val="FFC000"/>
              </a:solidFill>
              <a:ln w="9525">
                <a:solidFill>
                  <a:schemeClr val="tx1"/>
                </a:solidFill>
                <a:miter lim="800000"/>
                <a:headEnd/>
                <a:tailEnd/>
              </a:ln>
              <a:scene3d>
                <a:camera prst="orthographicFront"/>
                <a:lightRig rig="threePt" dir="t"/>
              </a:scene3d>
              <a:sp3d>
                <a:bevelT/>
              </a:sp3d>
            </p:spPr>
            <p:txBody>
              <a:bodyPr wrap="non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eaLnBrk="1" hangingPunct="1">
                  <a:spcBef>
                    <a:spcPct val="0"/>
                  </a:spcBef>
                  <a:buClrTx/>
                  <a:buSzTx/>
                  <a:buFontTx/>
                  <a:buNone/>
                </a:pPr>
                <a:r>
                  <a:rPr lang="ja-JP" altLang="en-US" b="1" dirty="0">
                    <a:solidFill>
                      <a:schemeClr val="tx1"/>
                    </a:solidFill>
                    <a:latin typeface="Times New Roman" panose="02020603050405020304" pitchFamily="18" charset="0"/>
                    <a:ea typeface="ＭＳ Ｐゴシック" panose="020B0600070205080204" pitchFamily="50" charset="-128"/>
                  </a:rPr>
                  <a:t>担当工場</a:t>
                </a:r>
              </a:p>
            </p:txBody>
          </p:sp>
        </p:grpSp>
      </p:grpSp>
      <p:grpSp>
        <p:nvGrpSpPr>
          <p:cNvPr id="283" name="グループ化 282"/>
          <p:cNvGrpSpPr/>
          <p:nvPr/>
        </p:nvGrpSpPr>
        <p:grpSpPr>
          <a:xfrm>
            <a:off x="7545297" y="1847865"/>
            <a:ext cx="4029044" cy="3810015"/>
            <a:chOff x="7469443" y="1736468"/>
            <a:chExt cx="4029044" cy="3810015"/>
          </a:xfrm>
          <a:solidFill>
            <a:srgbClr val="FFC000"/>
          </a:solidFill>
        </p:grpSpPr>
        <p:sp>
          <p:nvSpPr>
            <p:cNvPr id="284" name="Text Box 59"/>
            <p:cNvSpPr txBox="1">
              <a:spLocks noChangeArrowheads="1"/>
            </p:cNvSpPr>
            <p:nvPr/>
          </p:nvSpPr>
          <p:spPr bwMode="auto">
            <a:xfrm>
              <a:off x="7469445" y="1736468"/>
              <a:ext cx="4029042" cy="369332"/>
            </a:xfrm>
            <a:prstGeom prst="rect">
              <a:avLst/>
            </a:prstGeom>
            <a:grp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第２鍛造工場</a:t>
              </a:r>
            </a:p>
          </p:txBody>
        </p:sp>
        <p:sp>
          <p:nvSpPr>
            <p:cNvPr id="285" name="Text Box 59"/>
            <p:cNvSpPr txBox="1">
              <a:spLocks noChangeArrowheads="1"/>
            </p:cNvSpPr>
            <p:nvPr/>
          </p:nvSpPr>
          <p:spPr bwMode="auto">
            <a:xfrm>
              <a:off x="7469445" y="2212297"/>
              <a:ext cx="4029042" cy="369332"/>
            </a:xfrm>
            <a:prstGeom prst="rect">
              <a:avLst/>
            </a:prstGeom>
            <a:grp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第３鍛造工場</a:t>
              </a:r>
            </a:p>
          </p:txBody>
        </p:sp>
        <p:sp>
          <p:nvSpPr>
            <p:cNvPr id="286" name="Text Box 59"/>
            <p:cNvSpPr txBox="1">
              <a:spLocks noChangeArrowheads="1"/>
            </p:cNvSpPr>
            <p:nvPr/>
          </p:nvSpPr>
          <p:spPr bwMode="auto">
            <a:xfrm>
              <a:off x="7469443" y="2706694"/>
              <a:ext cx="4029043" cy="369332"/>
            </a:xfrm>
            <a:prstGeom prst="rect">
              <a:avLst/>
            </a:prstGeom>
            <a:grp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第４鍛造工場</a:t>
              </a:r>
            </a:p>
          </p:txBody>
        </p:sp>
        <p:sp>
          <p:nvSpPr>
            <p:cNvPr id="287" name="Text Box 59"/>
            <p:cNvSpPr txBox="1">
              <a:spLocks noChangeArrowheads="1"/>
            </p:cNvSpPr>
            <p:nvPr/>
          </p:nvSpPr>
          <p:spPr bwMode="auto">
            <a:xfrm>
              <a:off x="7469444" y="3187069"/>
              <a:ext cx="4029041" cy="369332"/>
            </a:xfrm>
            <a:prstGeom prst="rect">
              <a:avLst/>
            </a:prstGeom>
            <a:grp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第５鍛造工場</a:t>
              </a:r>
            </a:p>
          </p:txBody>
        </p:sp>
        <p:sp>
          <p:nvSpPr>
            <p:cNvPr id="288" name="Text Box 59"/>
            <p:cNvSpPr txBox="1">
              <a:spLocks noChangeArrowheads="1"/>
            </p:cNvSpPr>
            <p:nvPr/>
          </p:nvSpPr>
          <p:spPr bwMode="auto">
            <a:xfrm>
              <a:off x="7469445" y="4693548"/>
              <a:ext cx="2027358" cy="369332"/>
            </a:xfrm>
            <a:prstGeom prst="rect">
              <a:avLst/>
            </a:prstGeom>
            <a:grp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冷鍛工場</a:t>
              </a:r>
            </a:p>
          </p:txBody>
        </p:sp>
        <p:sp>
          <p:nvSpPr>
            <p:cNvPr id="289" name="Text Box 59"/>
            <p:cNvSpPr txBox="1">
              <a:spLocks noChangeArrowheads="1"/>
            </p:cNvSpPr>
            <p:nvPr/>
          </p:nvSpPr>
          <p:spPr bwMode="auto">
            <a:xfrm>
              <a:off x="7469445" y="5177151"/>
              <a:ext cx="1378583" cy="369332"/>
            </a:xfrm>
            <a:prstGeom prst="rect">
              <a:avLst/>
            </a:prstGeom>
            <a:grp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１調工場</a:t>
              </a:r>
            </a:p>
          </p:txBody>
        </p:sp>
        <p:sp>
          <p:nvSpPr>
            <p:cNvPr id="290" name="Text Box 59"/>
            <p:cNvSpPr txBox="1">
              <a:spLocks noChangeArrowheads="1"/>
            </p:cNvSpPr>
            <p:nvPr/>
          </p:nvSpPr>
          <p:spPr bwMode="auto">
            <a:xfrm>
              <a:off x="8848028" y="5177151"/>
              <a:ext cx="1287563" cy="369332"/>
            </a:xfrm>
            <a:prstGeom prst="rect">
              <a:avLst/>
            </a:prstGeom>
            <a:grp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２調工場</a:t>
              </a:r>
            </a:p>
          </p:txBody>
        </p:sp>
        <p:sp>
          <p:nvSpPr>
            <p:cNvPr id="291" name="Text Box 59"/>
            <p:cNvSpPr txBox="1">
              <a:spLocks noChangeArrowheads="1"/>
            </p:cNvSpPr>
            <p:nvPr/>
          </p:nvSpPr>
          <p:spPr bwMode="auto">
            <a:xfrm>
              <a:off x="10135591" y="5177151"/>
              <a:ext cx="1354566" cy="369332"/>
            </a:xfrm>
            <a:prstGeom prst="rect">
              <a:avLst/>
            </a:prstGeom>
            <a:grpFill/>
            <a:ln w="9525">
              <a:solidFill>
                <a:schemeClr val="tx1"/>
              </a:solidFill>
              <a:miter lim="800000"/>
              <a:headEnd/>
              <a:tailEnd/>
            </a:ln>
            <a:scene3d>
              <a:camera prst="orthographicFront"/>
              <a:lightRig rig="threePt" dir="t"/>
            </a:scene3d>
            <a:sp3d>
              <a:bevelT/>
            </a:sp3d>
          </p:spPr>
          <p:txBody>
            <a:bodyPr wrap="square">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algn="ctr" eaLnBrk="1" hangingPunct="1">
                <a:spcBef>
                  <a:spcPct val="0"/>
                </a:spcBef>
                <a:buClrTx/>
                <a:buSzTx/>
                <a:buFontTx/>
                <a:buNone/>
              </a:pPr>
              <a:r>
                <a:rPr lang="ja-JP" altLang="en-US" sz="1800" b="1" dirty="0">
                  <a:solidFill>
                    <a:schemeClr val="tx1"/>
                  </a:solidFill>
                  <a:latin typeface="Times New Roman" panose="02020603050405020304" pitchFamily="18" charset="0"/>
                  <a:ea typeface="ＭＳ Ｐゴシック" panose="020B0600070205080204" pitchFamily="50" charset="-128"/>
                </a:rPr>
                <a:t>３調工場</a:t>
              </a:r>
            </a:p>
          </p:txBody>
        </p:sp>
      </p:grpSp>
      <p:sp>
        <p:nvSpPr>
          <p:cNvPr id="112" name="正方形/長方形 111"/>
          <p:cNvSpPr/>
          <p:nvPr/>
        </p:nvSpPr>
        <p:spPr>
          <a:xfrm>
            <a:off x="10972806" y="-55747"/>
            <a:ext cx="1322108"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altLang="ja-JP" sz="3200" dirty="0">
                <a:solidFill>
                  <a:schemeClr val="bg1"/>
                </a:solidFill>
              </a:rPr>
              <a:t>4/50</a:t>
            </a:r>
            <a:endParaRPr kumimoji="1" lang="ja-JP" altLang="en-US" sz="3200" dirty="0">
              <a:solidFill>
                <a:schemeClr val="bg1"/>
              </a:solidFill>
            </a:endParaRPr>
          </a:p>
        </p:txBody>
      </p:sp>
      <p:pic>
        <p:nvPicPr>
          <p:cNvPr id="2" name="図 1">
            <a:extLst>
              <a:ext uri="{FF2B5EF4-FFF2-40B4-BE49-F238E27FC236}">
                <a16:creationId xmlns:a16="http://schemas.microsoft.com/office/drawing/2014/main" id="{CB919A4F-5390-27E5-70B4-7AD6BE69EDCF}"/>
              </a:ext>
            </a:extLst>
          </p:cNvPr>
          <p:cNvPicPr>
            <a:picLocks noChangeAspect="1"/>
          </p:cNvPicPr>
          <p:nvPr/>
        </p:nvPicPr>
        <p:blipFill>
          <a:blip r:embed="rId7"/>
          <a:stretch>
            <a:fillRect/>
          </a:stretch>
        </p:blipFill>
        <p:spPr>
          <a:xfrm>
            <a:off x="6312377" y="2409598"/>
            <a:ext cx="677525" cy="857188"/>
          </a:xfrm>
          <a:prstGeom prst="rect">
            <a:avLst/>
          </a:prstGeom>
        </p:spPr>
      </p:pic>
      <p:sp>
        <p:nvSpPr>
          <p:cNvPr id="6" name="テキスト ボックス 5">
            <a:extLst>
              <a:ext uri="{FF2B5EF4-FFF2-40B4-BE49-F238E27FC236}">
                <a16:creationId xmlns:a16="http://schemas.microsoft.com/office/drawing/2014/main" id="{013594B8-34BC-50D6-A434-3EB45EC85053}"/>
              </a:ext>
            </a:extLst>
          </p:cNvPr>
          <p:cNvSpPr txBox="1"/>
          <p:nvPr/>
        </p:nvSpPr>
        <p:spPr>
          <a:xfrm>
            <a:off x="6325737" y="3298466"/>
            <a:ext cx="817386" cy="369332"/>
          </a:xfrm>
          <a:prstGeom prst="rect">
            <a:avLst/>
          </a:prstGeom>
          <a:noFill/>
          <a:ln>
            <a:noFill/>
          </a:ln>
        </p:spPr>
        <p:txBody>
          <a:bodyPr vert="horz" wrap="square" rtlCol="0">
            <a:spAutoFit/>
          </a:bodyPr>
          <a:lstStyle/>
          <a:p>
            <a:pPr algn="ctr"/>
            <a:r>
              <a:rPr lang="ja-JP" altLang="en-US" dirty="0">
                <a:ln>
                  <a:solidFill>
                    <a:schemeClr val="bg1"/>
                  </a:solidFill>
                </a:ln>
                <a:solidFill>
                  <a:schemeClr val="bg1"/>
                </a:solidFill>
              </a:rPr>
              <a:t>私</a:t>
            </a:r>
            <a:endParaRPr kumimoji="1" lang="ja-JP" altLang="en-US" dirty="0">
              <a:ln>
                <a:solidFill>
                  <a:schemeClr val="bg1"/>
                </a:solidFill>
              </a:ln>
              <a:solidFill>
                <a:schemeClr val="bg1"/>
              </a:solidFill>
            </a:endParaRPr>
          </a:p>
        </p:txBody>
      </p:sp>
      <p:sp>
        <p:nvSpPr>
          <p:cNvPr id="14" name="テキスト ボックス 1">
            <a:extLst>
              <a:ext uri="{FF2B5EF4-FFF2-40B4-BE49-F238E27FC236}">
                <a16:creationId xmlns:a16="http://schemas.microsoft.com/office/drawing/2014/main" id="{31205B0B-1975-53F9-D4DB-F4EE628D8FC8}"/>
              </a:ext>
            </a:extLst>
          </p:cNvPr>
          <p:cNvSpPr txBox="1"/>
          <p:nvPr/>
        </p:nvSpPr>
        <p:spPr>
          <a:xfrm>
            <a:off x="3584480" y="422332"/>
            <a:ext cx="1251975" cy="338554"/>
          </a:xfrm>
          <a:prstGeom prst="rect">
            <a:avLst/>
          </a:prstGeom>
          <a:solidFill>
            <a:srgbClr val="FFC000"/>
          </a:solidFill>
          <a:ln w="9525" cmpd="sng">
            <a:solidFill>
              <a:schemeClr val="tx1"/>
            </a:solidFill>
          </a:ln>
        </p:spPr>
        <p:style>
          <a:lnRef idx="0">
            <a:scrgbClr r="0" g="0" b="0"/>
          </a:lnRef>
          <a:fillRef idx="0">
            <a:scrgbClr r="0" g="0" b="0"/>
          </a:fillRef>
          <a:effectRef idx="0">
            <a:scrgbClr r="0" g="0" b="0"/>
          </a:effectRef>
          <a:fontRef idx="minor">
            <a:schemeClr val="dk1"/>
          </a:fontRef>
        </p:style>
        <p:txBody>
          <a:bodyPr wrap="square" rtlCol="0" anchor="ctr" anchorCtr="0">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kumimoji="1" lang="ja-JP" altLang="en-US" sz="1600" b="1" dirty="0"/>
              <a:t>鍛造工場</a:t>
            </a:r>
          </a:p>
        </p:txBody>
      </p:sp>
      <p:pic>
        <p:nvPicPr>
          <p:cNvPr id="3" name="図 2">
            <a:extLst>
              <a:ext uri="{FF2B5EF4-FFF2-40B4-BE49-F238E27FC236}">
                <a16:creationId xmlns:a16="http://schemas.microsoft.com/office/drawing/2014/main" id="{843F56C0-97A7-0854-5B35-2A6A12E8FB46}"/>
              </a:ext>
            </a:extLst>
          </p:cNvPr>
          <p:cNvPicPr>
            <a:picLocks noChangeAspect="1"/>
          </p:cNvPicPr>
          <p:nvPr/>
        </p:nvPicPr>
        <p:blipFill>
          <a:blip r:embed="rId8"/>
          <a:stretch>
            <a:fillRect/>
          </a:stretch>
        </p:blipFill>
        <p:spPr>
          <a:xfrm>
            <a:off x="6476438" y="2396442"/>
            <a:ext cx="348631" cy="371332"/>
          </a:xfrm>
          <a:prstGeom prst="rect">
            <a:avLst/>
          </a:prstGeom>
        </p:spPr>
      </p:pic>
      <p:cxnSp>
        <p:nvCxnSpPr>
          <p:cNvPr id="9" name="直線コネクタ 8">
            <a:extLst>
              <a:ext uri="{FF2B5EF4-FFF2-40B4-BE49-F238E27FC236}">
                <a16:creationId xmlns:a16="http://schemas.microsoft.com/office/drawing/2014/main" id="{3C68C5F5-F92F-A25C-7B49-792D81FA57BA}"/>
              </a:ext>
            </a:extLst>
          </p:cNvPr>
          <p:cNvCxnSpPr>
            <a:cxnSpLocks/>
          </p:cNvCxnSpPr>
          <p:nvPr/>
        </p:nvCxnSpPr>
        <p:spPr>
          <a:xfrm>
            <a:off x="5864549" y="1003177"/>
            <a:ext cx="481172" cy="0"/>
          </a:xfrm>
          <a:prstGeom prst="line">
            <a:avLst/>
          </a:prstGeom>
          <a:ln w="19050">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17" name="直線コネクタ 16">
            <a:extLst>
              <a:ext uri="{FF2B5EF4-FFF2-40B4-BE49-F238E27FC236}">
                <a16:creationId xmlns:a16="http://schemas.microsoft.com/office/drawing/2014/main" id="{463B1E70-D19E-7153-C2CA-727F32349C81}"/>
              </a:ext>
            </a:extLst>
          </p:cNvPr>
          <p:cNvCxnSpPr>
            <a:cxnSpLocks/>
          </p:cNvCxnSpPr>
          <p:nvPr/>
        </p:nvCxnSpPr>
        <p:spPr>
          <a:xfrm>
            <a:off x="398441" y="1003177"/>
            <a:ext cx="481172" cy="0"/>
          </a:xfrm>
          <a:prstGeom prst="line">
            <a:avLst/>
          </a:prstGeom>
          <a:ln w="19050">
            <a:solidFill>
              <a:schemeClr val="bg1"/>
            </a:solidFill>
            <a:prstDash val="dash"/>
          </a:ln>
        </p:spPr>
        <p:style>
          <a:lnRef idx="1">
            <a:schemeClr val="accent1"/>
          </a:lnRef>
          <a:fillRef idx="0">
            <a:schemeClr val="accent1"/>
          </a:fillRef>
          <a:effectRef idx="0">
            <a:schemeClr val="accent1"/>
          </a:effectRef>
          <a:fontRef idx="minor">
            <a:schemeClr val="tx1"/>
          </a:fontRef>
        </p:style>
      </p:cxnSp>
      <p:pic>
        <p:nvPicPr>
          <p:cNvPr id="16" name="オーディオ 15">
            <a:hlinkClick r:id="" action="ppaction://media"/>
            <a:extLst>
              <a:ext uri="{FF2B5EF4-FFF2-40B4-BE49-F238E27FC236}">
                <a16:creationId xmlns:a16="http://schemas.microsoft.com/office/drawing/2014/main" id="{3BE1653C-F147-E544-6576-D8627B18AB03}"/>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742856749"/>
      </p:ext>
    </p:extLst>
  </p:cSld>
  <p:clrMapOvr>
    <a:masterClrMapping/>
  </p:clrMapOvr>
  <mc:AlternateContent xmlns:mc="http://schemas.openxmlformats.org/markup-compatibility/2006" xmlns:p14="http://schemas.microsoft.com/office/powerpoint/2010/main">
    <mc:Choice Requires="p14">
      <p:transition spd="slow" p14:dur="2000" advTm="9019"/>
    </mc:Choice>
    <mc:Fallback xmlns="">
      <p:transition spd="slow" advTm="90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05"/>
                                        </p:tgtEl>
                                        <p:attrNameLst>
                                          <p:attrName>style.visibility</p:attrName>
                                        </p:attrNameLst>
                                      </p:cBhvr>
                                      <p:to>
                                        <p:strVal val="visible"/>
                                      </p:to>
                                    </p:set>
                                    <p:animEffect transition="in" filter="fade">
                                      <p:cBhvr>
                                        <p:cTn id="11" dur="500"/>
                                        <p:tgtEl>
                                          <p:spTgt spid="205"/>
                                        </p:tgtEl>
                                      </p:cBhvr>
                                    </p:animEffect>
                                  </p:childTnLst>
                                </p:cTn>
                              </p:par>
                            </p:childTnLst>
                          </p:cTn>
                        </p:par>
                        <p:par>
                          <p:cTn id="12" fill="hold">
                            <p:stCondLst>
                              <p:cond delay="500"/>
                            </p:stCondLst>
                            <p:childTnLst>
                              <p:par>
                                <p:cTn id="13" presetID="10" presetClass="entr" presetSubtype="0" fill="hold" grpId="0" nodeType="afterEffect">
                                  <p:stCondLst>
                                    <p:cond delay="0"/>
                                  </p:stCondLst>
                                  <p:childTnLst>
                                    <p:set>
                                      <p:cBhvr>
                                        <p:cTn id="14" dur="1" fill="hold">
                                          <p:stCondLst>
                                            <p:cond delay="0"/>
                                          </p:stCondLst>
                                        </p:cTn>
                                        <p:tgtEl>
                                          <p:spTgt spid="266"/>
                                        </p:tgtEl>
                                        <p:attrNameLst>
                                          <p:attrName>style.visibility</p:attrName>
                                        </p:attrNameLst>
                                      </p:cBhvr>
                                      <p:to>
                                        <p:strVal val="visible"/>
                                      </p:to>
                                    </p:set>
                                    <p:animEffect transition="in" filter="fade">
                                      <p:cBhvr>
                                        <p:cTn id="15" dur="500"/>
                                        <p:tgtEl>
                                          <p:spTgt spid="266"/>
                                        </p:tgtEl>
                                      </p:cBhvr>
                                    </p:animEffect>
                                  </p:childTnLst>
                                </p:cTn>
                              </p:par>
                            </p:childTnLst>
                          </p:cTn>
                        </p:par>
                        <p:par>
                          <p:cTn id="16" fill="hold">
                            <p:stCondLst>
                              <p:cond delay="1000"/>
                            </p:stCondLst>
                            <p:childTnLst>
                              <p:par>
                                <p:cTn id="17" presetID="10" presetClass="entr" presetSubtype="0" fill="hold" grpId="0" nodeType="afterEffect">
                                  <p:stCondLst>
                                    <p:cond delay="0"/>
                                  </p:stCondLst>
                                  <p:childTnLst>
                                    <p:set>
                                      <p:cBhvr>
                                        <p:cTn id="18" dur="1" fill="hold">
                                          <p:stCondLst>
                                            <p:cond delay="0"/>
                                          </p:stCondLst>
                                        </p:cTn>
                                        <p:tgtEl>
                                          <p:spTgt spid="253"/>
                                        </p:tgtEl>
                                        <p:attrNameLst>
                                          <p:attrName>style.visibility</p:attrName>
                                        </p:attrNameLst>
                                      </p:cBhvr>
                                      <p:to>
                                        <p:strVal val="visible"/>
                                      </p:to>
                                    </p:set>
                                    <p:animEffect transition="in" filter="fade">
                                      <p:cBhvr>
                                        <p:cTn id="19" dur="500"/>
                                        <p:tgtEl>
                                          <p:spTgt spid="253"/>
                                        </p:tgtEl>
                                      </p:cBhvr>
                                    </p:animEffect>
                                  </p:childTnLst>
                                </p:cTn>
                              </p:par>
                            </p:childTnLst>
                          </p:cTn>
                        </p:par>
                        <p:par>
                          <p:cTn id="20" fill="hold">
                            <p:stCondLst>
                              <p:cond delay="1500"/>
                            </p:stCondLst>
                            <p:childTnLst>
                              <p:par>
                                <p:cTn id="21" presetID="10" presetClass="entr" presetSubtype="0" fill="hold" nodeType="afterEffect">
                                  <p:stCondLst>
                                    <p:cond delay="0"/>
                                  </p:stCondLst>
                                  <p:childTnLst>
                                    <p:set>
                                      <p:cBhvr>
                                        <p:cTn id="22" dur="1" fill="hold">
                                          <p:stCondLst>
                                            <p:cond delay="0"/>
                                          </p:stCondLst>
                                        </p:cTn>
                                        <p:tgtEl>
                                          <p:spTgt spid="260"/>
                                        </p:tgtEl>
                                        <p:attrNameLst>
                                          <p:attrName>style.visibility</p:attrName>
                                        </p:attrNameLst>
                                      </p:cBhvr>
                                      <p:to>
                                        <p:strVal val="visible"/>
                                      </p:to>
                                    </p:set>
                                    <p:animEffect transition="in" filter="fade">
                                      <p:cBhvr>
                                        <p:cTn id="23" dur="500"/>
                                        <p:tgtEl>
                                          <p:spTgt spid="260"/>
                                        </p:tgtEl>
                                      </p:cBhvr>
                                    </p:animEffect>
                                  </p:childTnLst>
                                </p:cTn>
                              </p:par>
                              <p:par>
                                <p:cTn id="24" presetID="10" presetClass="entr" presetSubtype="0" fill="hold" nodeType="withEffect">
                                  <p:stCondLst>
                                    <p:cond delay="0"/>
                                  </p:stCondLst>
                                  <p:childTnLst>
                                    <p:set>
                                      <p:cBhvr>
                                        <p:cTn id="25" dur="1" fill="hold">
                                          <p:stCondLst>
                                            <p:cond delay="0"/>
                                          </p:stCondLst>
                                        </p:cTn>
                                        <p:tgtEl>
                                          <p:spTgt spid="263"/>
                                        </p:tgtEl>
                                        <p:attrNameLst>
                                          <p:attrName>style.visibility</p:attrName>
                                        </p:attrNameLst>
                                      </p:cBhvr>
                                      <p:to>
                                        <p:strVal val="visible"/>
                                      </p:to>
                                    </p:set>
                                    <p:animEffect transition="in" filter="fade">
                                      <p:cBhvr>
                                        <p:cTn id="26" dur="500"/>
                                        <p:tgtEl>
                                          <p:spTgt spid="263"/>
                                        </p:tgtEl>
                                      </p:cBhvr>
                                    </p:animEffect>
                                  </p:childTnLst>
                                </p:cTn>
                              </p:par>
                              <p:par>
                                <p:cTn id="27" presetID="10" presetClass="entr" presetSubtype="0" fill="hold" nodeType="withEffect">
                                  <p:stCondLst>
                                    <p:cond delay="0"/>
                                  </p:stCondLst>
                                  <p:childTnLst>
                                    <p:set>
                                      <p:cBhvr>
                                        <p:cTn id="28" dur="1" fill="hold">
                                          <p:stCondLst>
                                            <p:cond delay="0"/>
                                          </p:stCondLst>
                                        </p:cTn>
                                        <p:tgtEl>
                                          <p:spTgt spid="257"/>
                                        </p:tgtEl>
                                        <p:attrNameLst>
                                          <p:attrName>style.visibility</p:attrName>
                                        </p:attrNameLst>
                                      </p:cBhvr>
                                      <p:to>
                                        <p:strVal val="visible"/>
                                      </p:to>
                                    </p:set>
                                    <p:animEffect transition="in" filter="fade">
                                      <p:cBhvr>
                                        <p:cTn id="29" dur="500"/>
                                        <p:tgtEl>
                                          <p:spTgt spid="257"/>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256"/>
                                        </p:tgtEl>
                                        <p:attrNameLst>
                                          <p:attrName>style.visibility</p:attrName>
                                        </p:attrNameLst>
                                      </p:cBhvr>
                                      <p:to>
                                        <p:strVal val="visible"/>
                                      </p:to>
                                    </p:set>
                                    <p:animEffect transition="in" filter="fade">
                                      <p:cBhvr>
                                        <p:cTn id="32" dur="500"/>
                                        <p:tgtEl>
                                          <p:spTgt spid="256"/>
                                        </p:tgtEl>
                                      </p:cBhvr>
                                    </p:animEffect>
                                  </p:childTnLst>
                                </p:cTn>
                              </p:par>
                              <p:par>
                                <p:cTn id="33" presetID="10" presetClass="entr" presetSubtype="0" fill="hold" nodeType="withEffect">
                                  <p:stCondLst>
                                    <p:cond delay="500"/>
                                  </p:stCondLst>
                                  <p:childTnLst>
                                    <p:set>
                                      <p:cBhvr>
                                        <p:cTn id="34" dur="1" fill="hold">
                                          <p:stCondLst>
                                            <p:cond delay="0"/>
                                          </p:stCondLst>
                                        </p:cTn>
                                        <p:tgtEl>
                                          <p:spTgt spid="283"/>
                                        </p:tgtEl>
                                        <p:attrNameLst>
                                          <p:attrName>style.visibility</p:attrName>
                                        </p:attrNameLst>
                                      </p:cBhvr>
                                      <p:to>
                                        <p:strVal val="visible"/>
                                      </p:to>
                                    </p:set>
                                    <p:animEffect transition="in" filter="fade">
                                      <p:cBhvr>
                                        <p:cTn id="35" dur="500"/>
                                        <p:tgtEl>
                                          <p:spTgt spid="283"/>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6" fill="hold" display="0">
                  <p:stCondLst>
                    <p:cond delay="indefinite"/>
                  </p:stCondLst>
                  <p:endCondLst>
                    <p:cond evt="onStopAudio" delay="0">
                      <p:tgtEl>
                        <p:sldTgt/>
                      </p:tgtEl>
                    </p:cond>
                  </p:endCondLst>
                </p:cTn>
                <p:tgtEl>
                  <p:spTgt spid="16"/>
                </p:tgtEl>
              </p:cMediaNode>
            </p:audio>
          </p:childTnLst>
        </p:cTn>
      </p:par>
    </p:tnLst>
    <p:bldLst>
      <p:bldP spid="205" grpId="0" animBg="1"/>
      <p:bldP spid="253" grpId="0" animBg="1"/>
      <p:bldP spid="256" grpId="0" animBg="1"/>
      <p:bldP spid="26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愛知製鋼のモノづくり｜愛知製鋼を知る｜愛知製鋼 株式会社 ...">
            <a:extLst>
              <a:ext uri="{FF2B5EF4-FFF2-40B4-BE49-F238E27FC236}">
                <a16:creationId xmlns:a16="http://schemas.microsoft.com/office/drawing/2014/main" id="{6F73BE2B-07E6-15F0-B00E-0B1F4B93715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2" y="0"/>
            <a:ext cx="12240881"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正方形/長方形 4">
            <a:extLst>
              <a:ext uri="{FF2B5EF4-FFF2-40B4-BE49-F238E27FC236}">
                <a16:creationId xmlns:a16="http://schemas.microsoft.com/office/drawing/2014/main" id="{5413CCE1-1D15-CDE5-16F1-894B34B67E03}"/>
              </a:ext>
            </a:extLst>
          </p:cNvPr>
          <p:cNvSpPr/>
          <p:nvPr/>
        </p:nvSpPr>
        <p:spPr>
          <a:xfrm>
            <a:off x="-36984" y="0"/>
            <a:ext cx="1224088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 name="四角形: 角を丸くする 2">
            <a:extLst>
              <a:ext uri="{FF2B5EF4-FFF2-40B4-BE49-F238E27FC236}">
                <a16:creationId xmlns:a16="http://schemas.microsoft.com/office/drawing/2014/main" id="{821A468A-E551-8472-B69C-DC9574D03A30}"/>
              </a:ext>
            </a:extLst>
          </p:cNvPr>
          <p:cNvSpPr/>
          <p:nvPr/>
        </p:nvSpPr>
        <p:spPr>
          <a:xfrm>
            <a:off x="6287833" y="537045"/>
            <a:ext cx="5327341" cy="2757396"/>
          </a:xfrm>
          <a:prstGeom prst="roundRect">
            <a:avLst>
              <a:gd name="adj" fmla="val 4546"/>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23" name="図 1">
            <a:extLst>
              <a:ext uri="{FF2B5EF4-FFF2-40B4-BE49-F238E27FC236}">
                <a16:creationId xmlns:a16="http://schemas.microsoft.com/office/drawing/2014/main" id="{B695073A-E481-BF24-864C-85BACC7C6B59}"/>
              </a:ext>
            </a:extLst>
          </p:cNvPr>
          <p:cNvPicPr>
            <a:picLocks noChangeAspect="1"/>
          </p:cNvPicPr>
          <p:nvPr/>
        </p:nvPicPr>
        <p:blipFill>
          <a:blip r:embed="rId7" cstate="email">
            <a:extLst>
              <a:ext uri="{28A0092B-C50C-407E-A947-70E740481C1C}">
                <a14:useLocalDpi xmlns:a14="http://schemas.microsoft.com/office/drawing/2010/main"/>
              </a:ext>
            </a:extLst>
          </a:blip>
          <a:srcRect/>
          <a:stretch>
            <a:fillRect/>
          </a:stretch>
        </p:blipFill>
        <p:spPr bwMode="auto">
          <a:xfrm>
            <a:off x="6420502" y="749770"/>
            <a:ext cx="5158644" cy="2503216"/>
          </a:xfrm>
          <a:prstGeom prst="rect">
            <a:avLst/>
          </a:prstGeom>
          <a:noFill/>
          <a:ln w="9525">
            <a:noFill/>
            <a:miter lim="800000"/>
            <a:headEnd/>
            <a:tailEnd/>
          </a:ln>
          <a:effectLst>
            <a:softEdge rad="215900"/>
          </a:effectLst>
        </p:spPr>
      </p:pic>
      <p:grpSp>
        <p:nvGrpSpPr>
          <p:cNvPr id="16" name="グループ化 15">
            <a:extLst>
              <a:ext uri="{FF2B5EF4-FFF2-40B4-BE49-F238E27FC236}">
                <a16:creationId xmlns:a16="http://schemas.microsoft.com/office/drawing/2014/main" id="{E59D1D40-96C4-93F0-846E-1C5200BE3DF1}"/>
              </a:ext>
            </a:extLst>
          </p:cNvPr>
          <p:cNvGrpSpPr/>
          <p:nvPr/>
        </p:nvGrpSpPr>
        <p:grpSpPr>
          <a:xfrm>
            <a:off x="7726177" y="1042203"/>
            <a:ext cx="2975793" cy="472144"/>
            <a:chOff x="1951190" y="1126967"/>
            <a:chExt cx="2975793" cy="472144"/>
          </a:xfrm>
        </p:grpSpPr>
        <p:cxnSp>
          <p:nvCxnSpPr>
            <p:cNvPr id="29" name="直線コネクタ 28">
              <a:extLst>
                <a:ext uri="{FF2B5EF4-FFF2-40B4-BE49-F238E27FC236}">
                  <a16:creationId xmlns:a16="http://schemas.microsoft.com/office/drawing/2014/main" id="{D237D712-F7EC-3C72-0017-F4A04DB45542}"/>
                </a:ext>
              </a:extLst>
            </p:cNvPr>
            <p:cNvCxnSpPr>
              <a:cxnSpLocks/>
            </p:cNvCxnSpPr>
            <p:nvPr/>
          </p:nvCxnSpPr>
          <p:spPr>
            <a:xfrm flipV="1">
              <a:off x="2820447" y="1448949"/>
              <a:ext cx="1756818" cy="119523"/>
            </a:xfrm>
            <a:prstGeom prst="line">
              <a:avLst/>
            </a:prstGeom>
            <a:ln w="31750">
              <a:solidFill>
                <a:srgbClr val="FF5050"/>
              </a:solidFill>
            </a:ln>
          </p:spPr>
          <p:style>
            <a:lnRef idx="1">
              <a:schemeClr val="accent1"/>
            </a:lnRef>
            <a:fillRef idx="0">
              <a:schemeClr val="accent1"/>
            </a:fillRef>
            <a:effectRef idx="0">
              <a:schemeClr val="accent1"/>
            </a:effectRef>
            <a:fontRef idx="minor">
              <a:schemeClr val="tx1"/>
            </a:fontRef>
          </p:style>
        </p:cxnSp>
        <p:cxnSp>
          <p:nvCxnSpPr>
            <p:cNvPr id="31" name="直線コネクタ 30">
              <a:extLst>
                <a:ext uri="{FF2B5EF4-FFF2-40B4-BE49-F238E27FC236}">
                  <a16:creationId xmlns:a16="http://schemas.microsoft.com/office/drawing/2014/main" id="{ADDC7F15-991B-B39E-D0DF-B7E3C5AD0B98}"/>
                </a:ext>
              </a:extLst>
            </p:cNvPr>
            <p:cNvCxnSpPr>
              <a:cxnSpLocks/>
            </p:cNvCxnSpPr>
            <p:nvPr/>
          </p:nvCxnSpPr>
          <p:spPr>
            <a:xfrm flipV="1">
              <a:off x="4568843" y="1356571"/>
              <a:ext cx="358140" cy="91167"/>
            </a:xfrm>
            <a:prstGeom prst="line">
              <a:avLst/>
            </a:prstGeom>
            <a:ln w="31750">
              <a:solidFill>
                <a:srgbClr val="FF5050"/>
              </a:solidFill>
            </a:ln>
          </p:spPr>
          <p:style>
            <a:lnRef idx="1">
              <a:schemeClr val="accent1"/>
            </a:lnRef>
            <a:fillRef idx="0">
              <a:schemeClr val="accent1"/>
            </a:fillRef>
            <a:effectRef idx="0">
              <a:schemeClr val="accent1"/>
            </a:effectRef>
            <a:fontRef idx="minor">
              <a:schemeClr val="tx1"/>
            </a:fontRef>
          </p:style>
        </p:cxnSp>
        <p:cxnSp>
          <p:nvCxnSpPr>
            <p:cNvPr id="35" name="直線コネクタ 34">
              <a:extLst>
                <a:ext uri="{FF2B5EF4-FFF2-40B4-BE49-F238E27FC236}">
                  <a16:creationId xmlns:a16="http://schemas.microsoft.com/office/drawing/2014/main" id="{A578A936-2310-5899-1598-752CCBB3A208}"/>
                </a:ext>
              </a:extLst>
            </p:cNvPr>
            <p:cNvCxnSpPr>
              <a:cxnSpLocks/>
            </p:cNvCxnSpPr>
            <p:nvPr/>
          </p:nvCxnSpPr>
          <p:spPr>
            <a:xfrm>
              <a:off x="4299933" y="1175336"/>
              <a:ext cx="627050" cy="180024"/>
            </a:xfrm>
            <a:prstGeom prst="line">
              <a:avLst/>
            </a:prstGeom>
            <a:ln w="31750">
              <a:solidFill>
                <a:srgbClr val="FF5050"/>
              </a:solidFill>
            </a:ln>
          </p:spPr>
          <p:style>
            <a:lnRef idx="1">
              <a:schemeClr val="accent1"/>
            </a:lnRef>
            <a:fillRef idx="0">
              <a:schemeClr val="accent1"/>
            </a:fillRef>
            <a:effectRef idx="0">
              <a:schemeClr val="accent1"/>
            </a:effectRef>
            <a:fontRef idx="minor">
              <a:schemeClr val="tx1"/>
            </a:fontRef>
          </p:style>
        </p:cxnSp>
        <p:cxnSp>
          <p:nvCxnSpPr>
            <p:cNvPr id="39" name="直線コネクタ 38">
              <a:extLst>
                <a:ext uri="{FF2B5EF4-FFF2-40B4-BE49-F238E27FC236}">
                  <a16:creationId xmlns:a16="http://schemas.microsoft.com/office/drawing/2014/main" id="{897D0B68-C46C-B5B8-BD0A-20342D361B7A}"/>
                </a:ext>
              </a:extLst>
            </p:cNvPr>
            <p:cNvCxnSpPr>
              <a:cxnSpLocks/>
            </p:cNvCxnSpPr>
            <p:nvPr/>
          </p:nvCxnSpPr>
          <p:spPr>
            <a:xfrm flipV="1">
              <a:off x="4016727" y="1171889"/>
              <a:ext cx="291225" cy="65222"/>
            </a:xfrm>
            <a:prstGeom prst="line">
              <a:avLst/>
            </a:prstGeom>
            <a:ln w="31750">
              <a:solidFill>
                <a:srgbClr val="FF5050"/>
              </a:solidFill>
            </a:ln>
          </p:spPr>
          <p:style>
            <a:lnRef idx="1">
              <a:schemeClr val="accent1"/>
            </a:lnRef>
            <a:fillRef idx="0">
              <a:schemeClr val="accent1"/>
            </a:fillRef>
            <a:effectRef idx="0">
              <a:schemeClr val="accent1"/>
            </a:effectRef>
            <a:fontRef idx="minor">
              <a:schemeClr val="tx1"/>
            </a:fontRef>
          </p:style>
        </p:cxnSp>
        <p:cxnSp>
          <p:nvCxnSpPr>
            <p:cNvPr id="43" name="直線コネクタ 42">
              <a:extLst>
                <a:ext uri="{FF2B5EF4-FFF2-40B4-BE49-F238E27FC236}">
                  <a16:creationId xmlns:a16="http://schemas.microsoft.com/office/drawing/2014/main" id="{98E63D4F-C519-9228-5573-09904877ADDA}"/>
                </a:ext>
              </a:extLst>
            </p:cNvPr>
            <p:cNvCxnSpPr>
              <a:cxnSpLocks/>
            </p:cNvCxnSpPr>
            <p:nvPr/>
          </p:nvCxnSpPr>
          <p:spPr>
            <a:xfrm>
              <a:off x="3643612" y="1130303"/>
              <a:ext cx="391594" cy="112431"/>
            </a:xfrm>
            <a:prstGeom prst="line">
              <a:avLst/>
            </a:prstGeom>
            <a:ln w="31750">
              <a:solidFill>
                <a:srgbClr val="FF5050"/>
              </a:solidFill>
            </a:ln>
          </p:spPr>
          <p:style>
            <a:lnRef idx="1">
              <a:schemeClr val="accent1"/>
            </a:lnRef>
            <a:fillRef idx="0">
              <a:schemeClr val="accent1"/>
            </a:fillRef>
            <a:effectRef idx="0">
              <a:schemeClr val="accent1"/>
            </a:effectRef>
            <a:fontRef idx="minor">
              <a:schemeClr val="tx1"/>
            </a:fontRef>
          </p:style>
        </p:cxnSp>
        <p:cxnSp>
          <p:nvCxnSpPr>
            <p:cNvPr id="46" name="直線コネクタ 45">
              <a:extLst>
                <a:ext uri="{FF2B5EF4-FFF2-40B4-BE49-F238E27FC236}">
                  <a16:creationId xmlns:a16="http://schemas.microsoft.com/office/drawing/2014/main" id="{2CFA2746-10DA-E7A5-2E20-C8C979702CED}"/>
                </a:ext>
              </a:extLst>
            </p:cNvPr>
            <p:cNvCxnSpPr>
              <a:cxnSpLocks/>
            </p:cNvCxnSpPr>
            <p:nvPr/>
          </p:nvCxnSpPr>
          <p:spPr>
            <a:xfrm flipV="1">
              <a:off x="3434377" y="1126967"/>
              <a:ext cx="216252" cy="86186"/>
            </a:xfrm>
            <a:prstGeom prst="line">
              <a:avLst/>
            </a:prstGeom>
            <a:ln w="31750">
              <a:solidFill>
                <a:srgbClr val="FF5050"/>
              </a:solidFill>
            </a:ln>
          </p:spPr>
          <p:style>
            <a:lnRef idx="1">
              <a:schemeClr val="accent1"/>
            </a:lnRef>
            <a:fillRef idx="0">
              <a:schemeClr val="accent1"/>
            </a:fillRef>
            <a:effectRef idx="0">
              <a:schemeClr val="accent1"/>
            </a:effectRef>
            <a:fontRef idx="minor">
              <a:schemeClr val="tx1"/>
            </a:fontRef>
          </p:style>
        </p:cxnSp>
        <p:cxnSp>
          <p:nvCxnSpPr>
            <p:cNvPr id="49" name="直線コネクタ 48">
              <a:extLst>
                <a:ext uri="{FF2B5EF4-FFF2-40B4-BE49-F238E27FC236}">
                  <a16:creationId xmlns:a16="http://schemas.microsoft.com/office/drawing/2014/main" id="{4E41EFCF-BF53-F34E-C645-46F3488A4C3A}"/>
                </a:ext>
              </a:extLst>
            </p:cNvPr>
            <p:cNvCxnSpPr>
              <a:cxnSpLocks/>
            </p:cNvCxnSpPr>
            <p:nvPr/>
          </p:nvCxnSpPr>
          <p:spPr>
            <a:xfrm flipV="1">
              <a:off x="2974284" y="1132433"/>
              <a:ext cx="272959" cy="113757"/>
            </a:xfrm>
            <a:prstGeom prst="line">
              <a:avLst/>
            </a:prstGeom>
            <a:ln w="31750">
              <a:solidFill>
                <a:srgbClr val="FF5050"/>
              </a:solidFill>
            </a:ln>
          </p:spPr>
          <p:style>
            <a:lnRef idx="1">
              <a:schemeClr val="accent1"/>
            </a:lnRef>
            <a:fillRef idx="0">
              <a:schemeClr val="accent1"/>
            </a:fillRef>
            <a:effectRef idx="0">
              <a:schemeClr val="accent1"/>
            </a:effectRef>
            <a:fontRef idx="minor">
              <a:schemeClr val="tx1"/>
            </a:fontRef>
          </p:style>
        </p:cxnSp>
        <p:cxnSp>
          <p:nvCxnSpPr>
            <p:cNvPr id="53" name="直線コネクタ 52">
              <a:extLst>
                <a:ext uri="{FF2B5EF4-FFF2-40B4-BE49-F238E27FC236}">
                  <a16:creationId xmlns:a16="http://schemas.microsoft.com/office/drawing/2014/main" id="{EDDAA7B2-8DFB-5D82-00CF-FC33FD19DAD0}"/>
                </a:ext>
              </a:extLst>
            </p:cNvPr>
            <p:cNvCxnSpPr>
              <a:cxnSpLocks/>
            </p:cNvCxnSpPr>
            <p:nvPr/>
          </p:nvCxnSpPr>
          <p:spPr>
            <a:xfrm>
              <a:off x="3239011" y="1136693"/>
              <a:ext cx="202758" cy="79145"/>
            </a:xfrm>
            <a:prstGeom prst="line">
              <a:avLst/>
            </a:prstGeom>
            <a:ln w="31750">
              <a:solidFill>
                <a:srgbClr val="FF5050"/>
              </a:solidFill>
            </a:ln>
          </p:spPr>
          <p:style>
            <a:lnRef idx="1">
              <a:schemeClr val="accent1"/>
            </a:lnRef>
            <a:fillRef idx="0">
              <a:schemeClr val="accent1"/>
            </a:fillRef>
            <a:effectRef idx="0">
              <a:schemeClr val="accent1"/>
            </a:effectRef>
            <a:fontRef idx="minor">
              <a:schemeClr val="tx1"/>
            </a:fontRef>
          </p:style>
        </p:cxnSp>
        <p:cxnSp>
          <p:nvCxnSpPr>
            <p:cNvPr id="58" name="直線コネクタ 57">
              <a:extLst>
                <a:ext uri="{FF2B5EF4-FFF2-40B4-BE49-F238E27FC236}">
                  <a16:creationId xmlns:a16="http://schemas.microsoft.com/office/drawing/2014/main" id="{4D7E867D-E2D2-F0A2-D793-64702CDB78FD}"/>
                </a:ext>
              </a:extLst>
            </p:cNvPr>
            <p:cNvCxnSpPr>
              <a:cxnSpLocks/>
            </p:cNvCxnSpPr>
            <p:nvPr/>
          </p:nvCxnSpPr>
          <p:spPr>
            <a:xfrm>
              <a:off x="2980028" y="1244162"/>
              <a:ext cx="270690" cy="111197"/>
            </a:xfrm>
            <a:prstGeom prst="line">
              <a:avLst/>
            </a:prstGeom>
            <a:ln w="31750">
              <a:solidFill>
                <a:srgbClr val="FF5050"/>
              </a:solidFill>
            </a:ln>
          </p:spPr>
          <p:style>
            <a:lnRef idx="1">
              <a:schemeClr val="accent1"/>
            </a:lnRef>
            <a:fillRef idx="0">
              <a:schemeClr val="accent1"/>
            </a:fillRef>
            <a:effectRef idx="0">
              <a:schemeClr val="accent1"/>
            </a:effectRef>
            <a:fontRef idx="minor">
              <a:schemeClr val="tx1"/>
            </a:fontRef>
          </p:style>
        </p:cxnSp>
        <p:cxnSp>
          <p:nvCxnSpPr>
            <p:cNvPr id="62" name="直線コネクタ 61">
              <a:extLst>
                <a:ext uri="{FF2B5EF4-FFF2-40B4-BE49-F238E27FC236}">
                  <a16:creationId xmlns:a16="http://schemas.microsoft.com/office/drawing/2014/main" id="{3EBCD3BD-356D-3573-1234-6B1E9152A992}"/>
                </a:ext>
              </a:extLst>
            </p:cNvPr>
            <p:cNvCxnSpPr>
              <a:cxnSpLocks/>
            </p:cNvCxnSpPr>
            <p:nvPr/>
          </p:nvCxnSpPr>
          <p:spPr>
            <a:xfrm flipV="1">
              <a:off x="2938656" y="1362453"/>
              <a:ext cx="308587" cy="67637"/>
            </a:xfrm>
            <a:prstGeom prst="line">
              <a:avLst/>
            </a:prstGeom>
            <a:ln w="31750">
              <a:solidFill>
                <a:srgbClr val="FF5050"/>
              </a:solidFill>
            </a:ln>
          </p:spPr>
          <p:style>
            <a:lnRef idx="1">
              <a:schemeClr val="accent1"/>
            </a:lnRef>
            <a:fillRef idx="0">
              <a:schemeClr val="accent1"/>
            </a:fillRef>
            <a:effectRef idx="0">
              <a:schemeClr val="accent1"/>
            </a:effectRef>
            <a:fontRef idx="minor">
              <a:schemeClr val="tx1"/>
            </a:fontRef>
          </p:style>
        </p:cxnSp>
        <p:cxnSp>
          <p:nvCxnSpPr>
            <p:cNvPr id="64" name="直線コネクタ 63">
              <a:extLst>
                <a:ext uri="{FF2B5EF4-FFF2-40B4-BE49-F238E27FC236}">
                  <a16:creationId xmlns:a16="http://schemas.microsoft.com/office/drawing/2014/main" id="{728915C2-8A4C-97AC-2CF4-88AF6F7ACCB3}"/>
                </a:ext>
              </a:extLst>
            </p:cNvPr>
            <p:cNvCxnSpPr>
              <a:cxnSpLocks/>
            </p:cNvCxnSpPr>
            <p:nvPr/>
          </p:nvCxnSpPr>
          <p:spPr>
            <a:xfrm>
              <a:off x="2659221" y="1483579"/>
              <a:ext cx="177204" cy="89615"/>
            </a:xfrm>
            <a:prstGeom prst="line">
              <a:avLst/>
            </a:prstGeom>
            <a:ln w="31750">
              <a:solidFill>
                <a:srgbClr val="FF5050"/>
              </a:solidFill>
            </a:ln>
          </p:spPr>
          <p:style>
            <a:lnRef idx="1">
              <a:schemeClr val="accent1"/>
            </a:lnRef>
            <a:fillRef idx="0">
              <a:schemeClr val="accent1"/>
            </a:fillRef>
            <a:effectRef idx="0">
              <a:schemeClr val="accent1"/>
            </a:effectRef>
            <a:fontRef idx="minor">
              <a:schemeClr val="tx1"/>
            </a:fontRef>
          </p:style>
        </p:cxnSp>
        <p:cxnSp>
          <p:nvCxnSpPr>
            <p:cNvPr id="67" name="直線コネクタ 66">
              <a:extLst>
                <a:ext uri="{FF2B5EF4-FFF2-40B4-BE49-F238E27FC236}">
                  <a16:creationId xmlns:a16="http://schemas.microsoft.com/office/drawing/2014/main" id="{624D152C-C23C-DDB0-0FBC-ADDECA370E6A}"/>
                </a:ext>
              </a:extLst>
            </p:cNvPr>
            <p:cNvCxnSpPr>
              <a:cxnSpLocks/>
            </p:cNvCxnSpPr>
            <p:nvPr/>
          </p:nvCxnSpPr>
          <p:spPr>
            <a:xfrm flipV="1">
              <a:off x="2163559" y="1476098"/>
              <a:ext cx="502632" cy="123013"/>
            </a:xfrm>
            <a:prstGeom prst="line">
              <a:avLst/>
            </a:prstGeom>
            <a:ln w="31750">
              <a:solidFill>
                <a:srgbClr val="FF5050"/>
              </a:solidFill>
            </a:ln>
          </p:spPr>
          <p:style>
            <a:lnRef idx="1">
              <a:schemeClr val="accent1"/>
            </a:lnRef>
            <a:fillRef idx="0">
              <a:schemeClr val="accent1"/>
            </a:fillRef>
            <a:effectRef idx="0">
              <a:schemeClr val="accent1"/>
            </a:effectRef>
            <a:fontRef idx="minor">
              <a:schemeClr val="tx1"/>
            </a:fontRef>
          </p:style>
        </p:cxnSp>
        <p:cxnSp>
          <p:nvCxnSpPr>
            <p:cNvPr id="69" name="直線コネクタ 68">
              <a:extLst>
                <a:ext uri="{FF2B5EF4-FFF2-40B4-BE49-F238E27FC236}">
                  <a16:creationId xmlns:a16="http://schemas.microsoft.com/office/drawing/2014/main" id="{B569CB38-BF17-B409-060A-DD09FEA30F8C}"/>
                </a:ext>
              </a:extLst>
            </p:cNvPr>
            <p:cNvCxnSpPr>
              <a:cxnSpLocks/>
            </p:cNvCxnSpPr>
            <p:nvPr/>
          </p:nvCxnSpPr>
          <p:spPr>
            <a:xfrm>
              <a:off x="1951190" y="1439490"/>
              <a:ext cx="235145" cy="159620"/>
            </a:xfrm>
            <a:prstGeom prst="line">
              <a:avLst/>
            </a:prstGeom>
            <a:ln w="31750">
              <a:solidFill>
                <a:srgbClr val="FF5050"/>
              </a:solidFill>
            </a:ln>
          </p:spPr>
          <p:style>
            <a:lnRef idx="1">
              <a:schemeClr val="accent1"/>
            </a:lnRef>
            <a:fillRef idx="0">
              <a:schemeClr val="accent1"/>
            </a:fillRef>
            <a:effectRef idx="0">
              <a:schemeClr val="accent1"/>
            </a:effectRef>
            <a:fontRef idx="minor">
              <a:schemeClr val="tx1"/>
            </a:fontRef>
          </p:style>
        </p:cxnSp>
        <p:cxnSp>
          <p:nvCxnSpPr>
            <p:cNvPr id="71" name="直線コネクタ 70">
              <a:extLst>
                <a:ext uri="{FF2B5EF4-FFF2-40B4-BE49-F238E27FC236}">
                  <a16:creationId xmlns:a16="http://schemas.microsoft.com/office/drawing/2014/main" id="{381F1879-94AC-3B88-A25C-DA7E7C068CCC}"/>
                </a:ext>
              </a:extLst>
            </p:cNvPr>
            <p:cNvCxnSpPr>
              <a:cxnSpLocks/>
            </p:cNvCxnSpPr>
            <p:nvPr/>
          </p:nvCxnSpPr>
          <p:spPr>
            <a:xfrm flipV="1">
              <a:off x="1957957" y="1380984"/>
              <a:ext cx="291225" cy="65222"/>
            </a:xfrm>
            <a:prstGeom prst="line">
              <a:avLst/>
            </a:prstGeom>
            <a:ln w="31750">
              <a:solidFill>
                <a:srgbClr val="FF5050"/>
              </a:solidFill>
            </a:ln>
          </p:spPr>
          <p:style>
            <a:lnRef idx="1">
              <a:schemeClr val="accent1"/>
            </a:lnRef>
            <a:fillRef idx="0">
              <a:schemeClr val="accent1"/>
            </a:fillRef>
            <a:effectRef idx="0">
              <a:schemeClr val="accent1"/>
            </a:effectRef>
            <a:fontRef idx="minor">
              <a:schemeClr val="tx1"/>
            </a:fontRef>
          </p:style>
        </p:cxnSp>
        <p:cxnSp>
          <p:nvCxnSpPr>
            <p:cNvPr id="72" name="直線コネクタ 71">
              <a:extLst>
                <a:ext uri="{FF2B5EF4-FFF2-40B4-BE49-F238E27FC236}">
                  <a16:creationId xmlns:a16="http://schemas.microsoft.com/office/drawing/2014/main" id="{90F284DD-3EF5-3107-5C0B-29AEFD9C797C}"/>
                </a:ext>
              </a:extLst>
            </p:cNvPr>
            <p:cNvCxnSpPr>
              <a:cxnSpLocks/>
            </p:cNvCxnSpPr>
            <p:nvPr/>
          </p:nvCxnSpPr>
          <p:spPr>
            <a:xfrm>
              <a:off x="2237793" y="1372354"/>
              <a:ext cx="124473" cy="73852"/>
            </a:xfrm>
            <a:prstGeom prst="line">
              <a:avLst/>
            </a:prstGeom>
            <a:ln w="31750">
              <a:solidFill>
                <a:srgbClr val="FF5050"/>
              </a:solidFill>
            </a:ln>
          </p:spPr>
          <p:style>
            <a:lnRef idx="1">
              <a:schemeClr val="accent1"/>
            </a:lnRef>
            <a:fillRef idx="0">
              <a:schemeClr val="accent1"/>
            </a:fillRef>
            <a:effectRef idx="0">
              <a:schemeClr val="accent1"/>
            </a:effectRef>
            <a:fontRef idx="minor">
              <a:schemeClr val="tx1"/>
            </a:fontRef>
          </p:style>
        </p:cxnSp>
        <p:cxnSp>
          <p:nvCxnSpPr>
            <p:cNvPr id="74" name="直線コネクタ 73">
              <a:extLst>
                <a:ext uri="{FF2B5EF4-FFF2-40B4-BE49-F238E27FC236}">
                  <a16:creationId xmlns:a16="http://schemas.microsoft.com/office/drawing/2014/main" id="{9D01A9AA-C827-588A-5AEA-991456CAEB4D}"/>
                </a:ext>
              </a:extLst>
            </p:cNvPr>
            <p:cNvCxnSpPr>
              <a:cxnSpLocks/>
            </p:cNvCxnSpPr>
            <p:nvPr/>
          </p:nvCxnSpPr>
          <p:spPr>
            <a:xfrm flipV="1">
              <a:off x="2354651" y="1343384"/>
              <a:ext cx="435304" cy="106386"/>
            </a:xfrm>
            <a:prstGeom prst="line">
              <a:avLst/>
            </a:prstGeom>
            <a:ln w="31750">
              <a:solidFill>
                <a:srgbClr val="FF5050"/>
              </a:solidFill>
            </a:ln>
          </p:spPr>
          <p:style>
            <a:lnRef idx="1">
              <a:schemeClr val="accent1"/>
            </a:lnRef>
            <a:fillRef idx="0">
              <a:schemeClr val="accent1"/>
            </a:fillRef>
            <a:effectRef idx="0">
              <a:schemeClr val="accent1"/>
            </a:effectRef>
            <a:fontRef idx="minor">
              <a:schemeClr val="tx1"/>
            </a:fontRef>
          </p:style>
        </p:cxnSp>
        <p:cxnSp>
          <p:nvCxnSpPr>
            <p:cNvPr id="77" name="直線コネクタ 76">
              <a:extLst>
                <a:ext uri="{FF2B5EF4-FFF2-40B4-BE49-F238E27FC236}">
                  <a16:creationId xmlns:a16="http://schemas.microsoft.com/office/drawing/2014/main" id="{D2A46BA7-C34C-A7C1-05B7-CB1B2EDE902A}"/>
                </a:ext>
              </a:extLst>
            </p:cNvPr>
            <p:cNvCxnSpPr>
              <a:cxnSpLocks/>
            </p:cNvCxnSpPr>
            <p:nvPr/>
          </p:nvCxnSpPr>
          <p:spPr>
            <a:xfrm>
              <a:off x="2772906" y="1343384"/>
              <a:ext cx="179506" cy="90696"/>
            </a:xfrm>
            <a:prstGeom prst="line">
              <a:avLst/>
            </a:prstGeom>
            <a:ln w="31750">
              <a:solidFill>
                <a:srgbClr val="FF5050"/>
              </a:solidFill>
            </a:ln>
          </p:spPr>
          <p:style>
            <a:lnRef idx="1">
              <a:schemeClr val="accent1"/>
            </a:lnRef>
            <a:fillRef idx="0">
              <a:schemeClr val="accent1"/>
            </a:fillRef>
            <a:effectRef idx="0">
              <a:schemeClr val="accent1"/>
            </a:effectRef>
            <a:fontRef idx="minor">
              <a:schemeClr val="tx1"/>
            </a:fontRef>
          </p:style>
        </p:cxnSp>
      </p:grpSp>
      <p:sp>
        <p:nvSpPr>
          <p:cNvPr id="8" name="正方形/長方形 7">
            <a:extLst>
              <a:ext uri="{FF2B5EF4-FFF2-40B4-BE49-F238E27FC236}">
                <a16:creationId xmlns:a16="http://schemas.microsoft.com/office/drawing/2014/main" id="{7EB90A53-2B9A-5ABE-2C89-E357F86F989F}"/>
              </a:ext>
            </a:extLst>
          </p:cNvPr>
          <p:cNvSpPr/>
          <p:nvPr/>
        </p:nvSpPr>
        <p:spPr>
          <a:xfrm>
            <a:off x="6059016" y="447866"/>
            <a:ext cx="1756818" cy="461665"/>
          </a:xfrm>
          <a:prstGeom prst="rect">
            <a:avLst/>
          </a:prstGeom>
          <a:solidFill>
            <a:schemeClr val="bg1"/>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ctr"/>
            <a:r>
              <a:rPr lang="ja-JP" altLang="en-US" sz="2400" dirty="0">
                <a:solidFill>
                  <a:srgbClr val="FF5050"/>
                </a:solidFill>
                <a:latin typeface="HGP創英角ｺﾞｼｯｸUB" panose="020B0900000000000000" pitchFamily="50" charset="-128"/>
                <a:ea typeface="HGP創英角ｺﾞｼｯｸUB" panose="020B0900000000000000" pitchFamily="50" charset="-128"/>
              </a:rPr>
              <a:t>鍛造工場</a:t>
            </a:r>
          </a:p>
        </p:txBody>
      </p:sp>
      <p:pic>
        <p:nvPicPr>
          <p:cNvPr id="12" name="図 11">
            <a:extLst>
              <a:ext uri="{FF2B5EF4-FFF2-40B4-BE49-F238E27FC236}">
                <a16:creationId xmlns:a16="http://schemas.microsoft.com/office/drawing/2014/main" id="{2B070B01-9CF6-410F-E844-A7F7AD811E25}"/>
              </a:ext>
            </a:extLst>
          </p:cNvPr>
          <p:cNvPicPr>
            <a:picLocks noChangeAspect="1"/>
          </p:cNvPicPr>
          <p:nvPr/>
        </p:nvPicPr>
        <p:blipFill>
          <a:blip r:embed="rId8" cstate="print">
            <a:extLst>
              <a:ext uri="{BEBA8EAE-BF5A-486C-A8C5-ECC9F3942E4B}">
                <a14:imgProps xmlns:a14="http://schemas.microsoft.com/office/drawing/2010/main">
                  <a14:imgLayer r:embed="rId9">
                    <a14:imgEffect>
                      <a14:sharpenSoften amount="25000"/>
                    </a14:imgEffect>
                    <a14:imgEffect>
                      <a14:colorTemperature colorTemp="7200"/>
                    </a14:imgEffect>
                    <a14:imgEffect>
                      <a14:saturation sat="84000"/>
                    </a14:imgEffect>
                    <a14:imgEffect>
                      <a14:brightnessContrast bright="-20000" contrast="40000"/>
                    </a14:imgEffect>
                  </a14:imgLayer>
                </a14:imgProps>
              </a:ext>
              <a:ext uri="{28A0092B-C50C-407E-A947-70E740481C1C}">
                <a14:useLocalDpi xmlns:a14="http://schemas.microsoft.com/office/drawing/2010/main"/>
              </a:ext>
            </a:extLst>
          </a:blip>
          <a:stretch>
            <a:fillRect/>
          </a:stretch>
        </p:blipFill>
        <p:spPr>
          <a:xfrm>
            <a:off x="823824" y="3659535"/>
            <a:ext cx="2911483" cy="2365829"/>
          </a:xfrm>
          <a:prstGeom prst="roundRect">
            <a:avLst>
              <a:gd name="adj" fmla="val 8071"/>
            </a:avLst>
          </a:prstGeom>
          <a:ln w="25400">
            <a:solidFill>
              <a:schemeClr val="bg1"/>
            </a:solidFill>
          </a:ln>
        </p:spPr>
      </p:pic>
      <p:sp>
        <p:nvSpPr>
          <p:cNvPr id="20" name="テキスト ボックス 19">
            <a:extLst>
              <a:ext uri="{FF2B5EF4-FFF2-40B4-BE49-F238E27FC236}">
                <a16:creationId xmlns:a16="http://schemas.microsoft.com/office/drawing/2014/main" id="{2F62D292-4630-0D5C-AE58-FB087183E377}"/>
              </a:ext>
            </a:extLst>
          </p:cNvPr>
          <p:cNvSpPr txBox="1"/>
          <p:nvPr/>
        </p:nvSpPr>
        <p:spPr>
          <a:xfrm>
            <a:off x="889075" y="6103128"/>
            <a:ext cx="2911483" cy="677108"/>
          </a:xfrm>
          <a:prstGeom prst="rect">
            <a:avLst/>
          </a:prstGeom>
          <a:noFill/>
        </p:spPr>
        <p:txBody>
          <a:bodyPr wrap="square" rtlCol="0">
            <a:spAutoFit/>
          </a:bodyPr>
          <a:lstStyle/>
          <a:p>
            <a:r>
              <a:rPr kumimoji="1" lang="ja-JP" altLang="en-US" b="1" dirty="0">
                <a:solidFill>
                  <a:schemeClr val="bg1"/>
                </a:solidFill>
              </a:rPr>
              <a:t>写真</a:t>
            </a:r>
            <a:r>
              <a:rPr kumimoji="1" lang="en-US" altLang="ja-JP" b="1" dirty="0">
                <a:solidFill>
                  <a:schemeClr val="bg1"/>
                </a:solidFill>
              </a:rPr>
              <a:t>1</a:t>
            </a:r>
          </a:p>
          <a:p>
            <a:r>
              <a:rPr kumimoji="1" lang="en-US" altLang="ja-JP" sz="2000" b="1" dirty="0">
                <a:solidFill>
                  <a:schemeClr val="bg1"/>
                </a:solidFill>
              </a:rPr>
              <a:t>3000T</a:t>
            </a:r>
            <a:r>
              <a:rPr kumimoji="1" lang="ja-JP" altLang="en-US" sz="2000" b="1" dirty="0">
                <a:solidFill>
                  <a:schemeClr val="bg1"/>
                </a:solidFill>
              </a:rPr>
              <a:t>プレスライン</a:t>
            </a:r>
          </a:p>
        </p:txBody>
      </p:sp>
      <p:pic>
        <p:nvPicPr>
          <p:cNvPr id="24" name="図 23">
            <a:extLst>
              <a:ext uri="{FF2B5EF4-FFF2-40B4-BE49-F238E27FC236}">
                <a16:creationId xmlns:a16="http://schemas.microsoft.com/office/drawing/2014/main" id="{0D926FC4-741E-79A1-E3F2-E30A26ECB717}"/>
              </a:ext>
            </a:extLst>
          </p:cNvPr>
          <p:cNvPicPr>
            <a:picLocks noChangeAspect="1"/>
          </p:cNvPicPr>
          <p:nvPr/>
        </p:nvPicPr>
        <p:blipFill>
          <a:blip r:embed="rId10" cstate="print">
            <a:extLst>
              <a:ext uri="{BEBA8EAE-BF5A-486C-A8C5-ECC9F3942E4B}">
                <a14:imgProps xmlns:a14="http://schemas.microsoft.com/office/drawing/2010/main">
                  <a14:imgLayer r:embed="rId11">
                    <a14:imgEffect>
                      <a14:brightnessContrast contrast="20000"/>
                    </a14:imgEffect>
                  </a14:imgLayer>
                </a14:imgProps>
              </a:ext>
              <a:ext uri="{28A0092B-C50C-407E-A947-70E740481C1C}">
                <a14:useLocalDpi xmlns:a14="http://schemas.microsoft.com/office/drawing/2010/main"/>
              </a:ext>
            </a:extLst>
          </a:blip>
          <a:stretch>
            <a:fillRect/>
          </a:stretch>
        </p:blipFill>
        <p:spPr>
          <a:xfrm rot="10800000">
            <a:off x="8319422" y="3687384"/>
            <a:ext cx="2892774" cy="2357195"/>
          </a:xfrm>
          <a:prstGeom prst="roundRect">
            <a:avLst>
              <a:gd name="adj" fmla="val 9302"/>
            </a:avLst>
          </a:prstGeom>
          <a:ln w="28575">
            <a:solidFill>
              <a:schemeClr val="bg1"/>
            </a:solidFill>
          </a:ln>
        </p:spPr>
      </p:pic>
      <p:sp>
        <p:nvSpPr>
          <p:cNvPr id="25" name="テキスト ボックス 24">
            <a:extLst>
              <a:ext uri="{FF2B5EF4-FFF2-40B4-BE49-F238E27FC236}">
                <a16:creationId xmlns:a16="http://schemas.microsoft.com/office/drawing/2014/main" id="{693F3B23-51B0-1D4A-41DE-A1FE767113D5}"/>
              </a:ext>
            </a:extLst>
          </p:cNvPr>
          <p:cNvSpPr txBox="1"/>
          <p:nvPr/>
        </p:nvSpPr>
        <p:spPr>
          <a:xfrm>
            <a:off x="8347290" y="6118815"/>
            <a:ext cx="3579409" cy="677108"/>
          </a:xfrm>
          <a:prstGeom prst="rect">
            <a:avLst/>
          </a:prstGeom>
          <a:noFill/>
        </p:spPr>
        <p:txBody>
          <a:bodyPr wrap="square" rtlCol="0">
            <a:spAutoFit/>
          </a:bodyPr>
          <a:lstStyle/>
          <a:p>
            <a:r>
              <a:rPr lang="ja-JP" altLang="en-US" b="1" dirty="0">
                <a:solidFill>
                  <a:schemeClr val="bg1"/>
                </a:solidFill>
              </a:rPr>
              <a:t>写真</a:t>
            </a:r>
            <a:r>
              <a:rPr lang="en-US" altLang="ja-JP" b="1" dirty="0">
                <a:solidFill>
                  <a:schemeClr val="bg1"/>
                </a:solidFill>
              </a:rPr>
              <a:t>3</a:t>
            </a:r>
            <a:endParaRPr kumimoji="1" lang="en-US" altLang="ja-JP" b="1" dirty="0">
              <a:solidFill>
                <a:schemeClr val="bg1"/>
              </a:solidFill>
            </a:endParaRPr>
          </a:p>
          <a:p>
            <a:r>
              <a:rPr kumimoji="1" lang="ja-JP" altLang="en-US" sz="2000" b="1" dirty="0">
                <a:solidFill>
                  <a:schemeClr val="bg1"/>
                </a:solidFill>
              </a:rPr>
              <a:t>スクリュープレスライン</a:t>
            </a:r>
          </a:p>
        </p:txBody>
      </p:sp>
      <p:pic>
        <p:nvPicPr>
          <p:cNvPr id="26" name="図 25">
            <a:extLst>
              <a:ext uri="{FF2B5EF4-FFF2-40B4-BE49-F238E27FC236}">
                <a16:creationId xmlns:a16="http://schemas.microsoft.com/office/drawing/2014/main" id="{17C38593-8DBA-3AF5-6E03-7D833BF823A3}"/>
              </a:ext>
            </a:extLst>
          </p:cNvPr>
          <p:cNvPicPr>
            <a:picLocks noChangeAspect="1"/>
          </p:cNvPicPr>
          <p:nvPr/>
        </p:nvPicPr>
        <p:blipFill>
          <a:blip r:embed="rId12" cstate="print">
            <a:extLst>
              <a:ext uri="{28A0092B-C50C-407E-A947-70E740481C1C}">
                <a14:useLocalDpi xmlns:a14="http://schemas.microsoft.com/office/drawing/2010/main"/>
              </a:ext>
            </a:extLst>
          </a:blip>
          <a:stretch>
            <a:fillRect/>
          </a:stretch>
        </p:blipFill>
        <p:spPr>
          <a:xfrm>
            <a:off x="4580463" y="3705810"/>
            <a:ext cx="2892774" cy="2313985"/>
          </a:xfrm>
          <a:prstGeom prst="roundRect">
            <a:avLst>
              <a:gd name="adj" fmla="val 9198"/>
            </a:avLst>
          </a:prstGeom>
          <a:ln w="25400">
            <a:solidFill>
              <a:schemeClr val="bg1"/>
            </a:solidFill>
          </a:ln>
        </p:spPr>
      </p:pic>
      <p:sp>
        <p:nvSpPr>
          <p:cNvPr id="27" name="テキスト ボックス 26">
            <a:extLst>
              <a:ext uri="{FF2B5EF4-FFF2-40B4-BE49-F238E27FC236}">
                <a16:creationId xmlns:a16="http://schemas.microsoft.com/office/drawing/2014/main" id="{5098D4C7-1F9C-7411-0DEB-E5345CD7F5FC}"/>
              </a:ext>
            </a:extLst>
          </p:cNvPr>
          <p:cNvSpPr txBox="1"/>
          <p:nvPr/>
        </p:nvSpPr>
        <p:spPr>
          <a:xfrm>
            <a:off x="4680084" y="6149694"/>
            <a:ext cx="3951909" cy="677108"/>
          </a:xfrm>
          <a:prstGeom prst="rect">
            <a:avLst/>
          </a:prstGeom>
          <a:noFill/>
        </p:spPr>
        <p:txBody>
          <a:bodyPr wrap="square" rtlCol="0">
            <a:spAutoFit/>
          </a:bodyPr>
          <a:lstStyle/>
          <a:p>
            <a:r>
              <a:rPr lang="ja-JP" altLang="en-US" b="1" dirty="0">
                <a:solidFill>
                  <a:schemeClr val="bg1"/>
                </a:solidFill>
              </a:rPr>
              <a:t>写真</a:t>
            </a:r>
            <a:r>
              <a:rPr lang="en-US" altLang="ja-JP" b="1" dirty="0">
                <a:solidFill>
                  <a:schemeClr val="bg1"/>
                </a:solidFill>
              </a:rPr>
              <a:t>2</a:t>
            </a:r>
          </a:p>
          <a:p>
            <a:r>
              <a:rPr lang="ja-JP" altLang="en-US" sz="2000" b="1" dirty="0">
                <a:solidFill>
                  <a:schemeClr val="bg1"/>
                </a:solidFill>
              </a:rPr>
              <a:t>ローリングミル</a:t>
            </a:r>
            <a:r>
              <a:rPr kumimoji="1" lang="ja-JP" altLang="en-US" sz="2000" b="1" dirty="0">
                <a:solidFill>
                  <a:schemeClr val="bg1"/>
                </a:solidFill>
              </a:rPr>
              <a:t>ライン</a:t>
            </a:r>
          </a:p>
        </p:txBody>
      </p:sp>
      <p:sp>
        <p:nvSpPr>
          <p:cNvPr id="30" name="正方形/長方形 29"/>
          <p:cNvSpPr/>
          <p:nvPr/>
        </p:nvSpPr>
        <p:spPr>
          <a:xfrm>
            <a:off x="1617975" y="4613474"/>
            <a:ext cx="10668750" cy="1474847"/>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ja-JP" altLang="en-US" sz="4800" b="1" dirty="0">
                <a:ln w="0">
                  <a:solidFill>
                    <a:schemeClr val="tx1"/>
                  </a:solidFill>
                </a:ln>
                <a:solidFill>
                  <a:schemeClr val="bg1"/>
                </a:solidFill>
                <a:effectLst>
                  <a:glow rad="228600">
                    <a:srgbClr val="FF0000">
                      <a:alpha val="40000"/>
                    </a:srgbClr>
                  </a:glow>
                </a:effectLst>
                <a:latin typeface="+mn-ea"/>
              </a:rPr>
              <a:t>様々な種類の鍛造プレス</a:t>
            </a:r>
            <a:endParaRPr lang="en-US" altLang="ja-JP" sz="4800" b="1" dirty="0">
              <a:ln w="0">
                <a:solidFill>
                  <a:schemeClr val="tx1"/>
                </a:solidFill>
              </a:ln>
              <a:solidFill>
                <a:schemeClr val="bg1"/>
              </a:solidFill>
              <a:effectLst>
                <a:glow rad="228600">
                  <a:srgbClr val="FF0000">
                    <a:alpha val="40000"/>
                  </a:srgbClr>
                </a:glow>
              </a:effectLst>
              <a:latin typeface="+mn-ea"/>
            </a:endParaRPr>
          </a:p>
          <a:p>
            <a:r>
              <a:rPr lang="ja-JP" altLang="en-US" sz="4800" b="1" dirty="0">
                <a:ln w="0">
                  <a:solidFill>
                    <a:schemeClr val="tx1"/>
                  </a:solidFill>
                </a:ln>
                <a:solidFill>
                  <a:schemeClr val="bg1"/>
                </a:solidFill>
                <a:effectLst>
                  <a:glow rad="228600">
                    <a:srgbClr val="FF0000">
                      <a:alpha val="40000"/>
                    </a:srgbClr>
                  </a:glow>
                </a:effectLst>
                <a:latin typeface="+mn-ea"/>
              </a:rPr>
              <a:t>その他設備の保守・保全を担当</a:t>
            </a:r>
            <a:endParaRPr kumimoji="1" lang="ja-JP" altLang="en-US" sz="4800" b="1" dirty="0">
              <a:ln w="0">
                <a:solidFill>
                  <a:schemeClr val="tx1"/>
                </a:solidFill>
              </a:ln>
              <a:solidFill>
                <a:schemeClr val="bg1"/>
              </a:solidFill>
              <a:effectLst>
                <a:glow rad="228600">
                  <a:srgbClr val="FF0000">
                    <a:alpha val="40000"/>
                  </a:srgbClr>
                </a:glow>
              </a:effectLst>
              <a:latin typeface="+mn-ea"/>
            </a:endParaRPr>
          </a:p>
        </p:txBody>
      </p:sp>
      <p:sp>
        <p:nvSpPr>
          <p:cNvPr id="32" name="正方形/長方形 31">
            <a:extLst>
              <a:ext uri="{FF2B5EF4-FFF2-40B4-BE49-F238E27FC236}">
                <a16:creationId xmlns:a16="http://schemas.microsoft.com/office/drawing/2014/main" id="{9F820304-E55A-6F94-5F5D-6481742941DF}"/>
              </a:ext>
            </a:extLst>
          </p:cNvPr>
          <p:cNvSpPr/>
          <p:nvPr/>
        </p:nvSpPr>
        <p:spPr>
          <a:xfrm>
            <a:off x="-196307" y="-129899"/>
            <a:ext cx="4056391" cy="711071"/>
          </a:xfrm>
          <a:prstGeom prst="rect">
            <a:avLst/>
          </a:prstGeom>
          <a:noFill/>
          <a:ln>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scene3d>
              <a:camera prst="orthographicFront"/>
              <a:lightRig rig="threePt" dir="t"/>
            </a:scene3d>
            <a:sp3d extrusionH="57150">
              <a:bevelT w="38100" h="38100"/>
            </a:sp3d>
          </a:bodyPr>
          <a:lstStyle/>
          <a:p>
            <a:r>
              <a:rPr lang="ja-JP" altLang="en-US"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rPr>
              <a:t>　業務紹介</a:t>
            </a:r>
            <a:endParaRPr lang="en-US" altLang="ja-JP"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endParaRPr>
          </a:p>
        </p:txBody>
      </p:sp>
      <p:sp>
        <p:nvSpPr>
          <p:cNvPr id="2" name="正方形/長方形 1">
            <a:extLst>
              <a:ext uri="{FF2B5EF4-FFF2-40B4-BE49-F238E27FC236}">
                <a16:creationId xmlns:a16="http://schemas.microsoft.com/office/drawing/2014/main" id="{5265AE83-56FD-AB3D-C084-E02B8DA16C32}"/>
              </a:ext>
            </a:extLst>
          </p:cNvPr>
          <p:cNvSpPr/>
          <p:nvPr/>
        </p:nvSpPr>
        <p:spPr>
          <a:xfrm>
            <a:off x="10972806" y="-55747"/>
            <a:ext cx="1322108"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altLang="ja-JP" sz="3200" dirty="0">
                <a:solidFill>
                  <a:schemeClr val="bg1"/>
                </a:solidFill>
              </a:rPr>
              <a:t>5/50</a:t>
            </a:r>
            <a:endParaRPr kumimoji="1" lang="ja-JP" altLang="en-US" sz="3200" dirty="0">
              <a:solidFill>
                <a:schemeClr val="bg1"/>
              </a:solidFill>
            </a:endParaRPr>
          </a:p>
        </p:txBody>
      </p:sp>
      <p:grpSp>
        <p:nvGrpSpPr>
          <p:cNvPr id="6" name="グループ化 5">
            <a:extLst>
              <a:ext uri="{FF2B5EF4-FFF2-40B4-BE49-F238E27FC236}">
                <a16:creationId xmlns:a16="http://schemas.microsoft.com/office/drawing/2014/main" id="{FCEA6A0D-1134-0D01-04F0-C571FE0B37FA}"/>
              </a:ext>
            </a:extLst>
          </p:cNvPr>
          <p:cNvGrpSpPr/>
          <p:nvPr/>
        </p:nvGrpSpPr>
        <p:grpSpPr>
          <a:xfrm>
            <a:off x="81134" y="468661"/>
            <a:ext cx="5921314" cy="2825779"/>
            <a:chOff x="2131531" y="3544587"/>
            <a:chExt cx="5330360" cy="2612762"/>
          </a:xfrm>
        </p:grpSpPr>
        <p:sp>
          <p:nvSpPr>
            <p:cNvPr id="7" name="角丸四角形 358">
              <a:extLst>
                <a:ext uri="{FF2B5EF4-FFF2-40B4-BE49-F238E27FC236}">
                  <a16:creationId xmlns:a16="http://schemas.microsoft.com/office/drawing/2014/main" id="{43369DBE-F6C7-6244-2445-98D5E71A2762}"/>
                </a:ext>
              </a:extLst>
            </p:cNvPr>
            <p:cNvSpPr/>
            <p:nvPr/>
          </p:nvSpPr>
          <p:spPr>
            <a:xfrm>
              <a:off x="2131531" y="3544587"/>
              <a:ext cx="5330360" cy="2612762"/>
            </a:xfrm>
            <a:prstGeom prst="roundRect">
              <a:avLst>
                <a:gd name="adj" fmla="val 8701"/>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ja-JP" altLang="en-US" sz="1800" b="0" i="0" u="none" strike="noStrike" kern="1200" cap="none" spc="0" normalizeH="0" baseline="0" noProof="0">
                <a:ln>
                  <a:noFill/>
                </a:ln>
                <a:solidFill>
                  <a:prstClr val="white"/>
                </a:solidFill>
                <a:effectLst/>
                <a:uLnTx/>
                <a:uFillTx/>
                <a:latin typeface="Calibri"/>
                <a:ea typeface="ＭＳ Ｐゴシック" panose="020B0600070205080204" pitchFamily="50" charset="-128"/>
                <a:cs typeface="+mn-cs"/>
              </a:endParaRPr>
            </a:p>
          </p:txBody>
        </p:sp>
        <p:sp>
          <p:nvSpPr>
            <p:cNvPr id="9" name="WordArt 774">
              <a:extLst>
                <a:ext uri="{FF2B5EF4-FFF2-40B4-BE49-F238E27FC236}">
                  <a16:creationId xmlns:a16="http://schemas.microsoft.com/office/drawing/2014/main" id="{768AC6E3-0A08-F388-A815-B5D4E540A644}"/>
                </a:ext>
              </a:extLst>
            </p:cNvPr>
            <p:cNvSpPr>
              <a:spLocks noChangeArrowheads="1" noChangeShapeType="1" noTextEdit="1"/>
            </p:cNvSpPr>
            <p:nvPr/>
          </p:nvSpPr>
          <p:spPr bwMode="auto">
            <a:xfrm>
              <a:off x="2304782" y="3576390"/>
              <a:ext cx="1588509" cy="310153"/>
            </a:xfrm>
            <a:prstGeom prst="rect">
              <a:avLst/>
            </a:prstGeom>
            <a:noFill/>
            <a:ln>
              <a:noFill/>
            </a:ln>
          </p:spPr>
          <p:txBody>
            <a:bodyPr wrap="square" numCol="1" fromWordArt="1">
              <a:prstTxWarp prst="textSlantUp">
                <a:avLst>
                  <a:gd name="adj" fmla="val 0"/>
                </a:avLst>
              </a:prstTxWarp>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ja-JP" sz="800" b="0" i="0" u="none" strike="noStrike" kern="10" cap="none" spc="0" normalizeH="0" baseline="0" noProof="0" dirty="0">
                  <a:ln>
                    <a:noFill/>
                  </a:ln>
                  <a:solidFill>
                    <a:sysClr val="windowText" lastClr="000000"/>
                  </a:solidFill>
                  <a:effectLst/>
                  <a:uLnTx/>
                  <a:uFillTx/>
                  <a:latin typeface="HGP創英角ﾎﾟｯﾌﾟ体" panose="040B0A00000000000000" pitchFamily="50" charset="-128"/>
                  <a:ea typeface="HGP創英角ﾎﾟｯﾌﾟ体" panose="040B0A00000000000000" pitchFamily="50" charset="-128"/>
                  <a:cs typeface="+mn-cs"/>
                </a:rPr>
                <a:t>【</a:t>
              </a:r>
              <a:r>
                <a:rPr kumimoji="0" lang="ja-JP" altLang="en-US" sz="800" b="0" i="0" u="none" strike="noStrike" kern="10" cap="none" spc="0" normalizeH="0" baseline="0" noProof="0" dirty="0">
                  <a:ln>
                    <a:noFill/>
                  </a:ln>
                  <a:solidFill>
                    <a:sysClr val="windowText" lastClr="000000"/>
                  </a:solidFill>
                  <a:effectLst/>
                  <a:uLnTx/>
                  <a:uFillTx/>
                  <a:latin typeface="HGP創英角ﾎﾟｯﾌﾟ体" panose="040B0A00000000000000" pitchFamily="50" charset="-128"/>
                  <a:ea typeface="HGP創英角ﾎﾟｯﾌﾟ体" panose="040B0A00000000000000" pitchFamily="50" charset="-128"/>
                  <a:cs typeface="+mn-cs"/>
                </a:rPr>
                <a:t>保全業務</a:t>
              </a:r>
              <a:r>
                <a:rPr kumimoji="0" lang="en-US" altLang="ja-JP" sz="800" b="0" i="0" u="none" strike="noStrike" kern="10" cap="none" spc="0" normalizeH="0" baseline="0" noProof="0" dirty="0">
                  <a:ln>
                    <a:noFill/>
                  </a:ln>
                  <a:solidFill>
                    <a:sysClr val="windowText" lastClr="000000"/>
                  </a:solidFill>
                  <a:effectLst/>
                  <a:uLnTx/>
                  <a:uFillTx/>
                  <a:latin typeface="HGP創英角ﾎﾟｯﾌﾟ体" panose="040B0A00000000000000" pitchFamily="50" charset="-128"/>
                  <a:ea typeface="HGP創英角ﾎﾟｯﾌﾟ体" panose="040B0A00000000000000" pitchFamily="50" charset="-128"/>
                  <a:cs typeface="+mn-cs"/>
                </a:rPr>
                <a:t>】</a:t>
              </a:r>
            </a:p>
          </p:txBody>
        </p:sp>
      </p:grpSp>
      <p:grpSp>
        <p:nvGrpSpPr>
          <p:cNvPr id="57" name="グループ化 56">
            <a:extLst>
              <a:ext uri="{FF2B5EF4-FFF2-40B4-BE49-F238E27FC236}">
                <a16:creationId xmlns:a16="http://schemas.microsoft.com/office/drawing/2014/main" id="{5A4A0D4F-7965-3E5A-EB1D-068A36645D3F}"/>
              </a:ext>
            </a:extLst>
          </p:cNvPr>
          <p:cNvGrpSpPr/>
          <p:nvPr/>
        </p:nvGrpSpPr>
        <p:grpSpPr>
          <a:xfrm>
            <a:off x="367087" y="913741"/>
            <a:ext cx="2354515" cy="2322573"/>
            <a:chOff x="854200" y="3407703"/>
            <a:chExt cx="2354515" cy="2322573"/>
          </a:xfrm>
        </p:grpSpPr>
        <p:grpSp>
          <p:nvGrpSpPr>
            <p:cNvPr id="59" name="グループ化 58">
              <a:extLst>
                <a:ext uri="{FF2B5EF4-FFF2-40B4-BE49-F238E27FC236}">
                  <a16:creationId xmlns:a16="http://schemas.microsoft.com/office/drawing/2014/main" id="{4D38D1CA-422E-8375-32BE-05419B57BC30}"/>
                </a:ext>
              </a:extLst>
            </p:cNvPr>
            <p:cNvGrpSpPr/>
            <p:nvPr/>
          </p:nvGrpSpPr>
          <p:grpSpPr>
            <a:xfrm>
              <a:off x="854200" y="3407703"/>
              <a:ext cx="2354515" cy="2322573"/>
              <a:chOff x="5331418" y="2948056"/>
              <a:chExt cx="1546837" cy="1525852"/>
            </a:xfrm>
          </p:grpSpPr>
          <p:sp>
            <p:nvSpPr>
              <p:cNvPr id="66" name="円/楕円 660">
                <a:extLst>
                  <a:ext uri="{FF2B5EF4-FFF2-40B4-BE49-F238E27FC236}">
                    <a16:creationId xmlns:a16="http://schemas.microsoft.com/office/drawing/2014/main" id="{6576E17F-64E8-B4D7-F85F-9BA9F20BB90F}"/>
                  </a:ext>
                </a:extLst>
              </p:cNvPr>
              <p:cNvSpPr/>
              <p:nvPr/>
            </p:nvSpPr>
            <p:spPr bwMode="auto">
              <a:xfrm>
                <a:off x="5331418" y="2948056"/>
                <a:ext cx="1546837" cy="1525852"/>
              </a:xfrm>
              <a:prstGeom prst="ellipse">
                <a:avLst/>
              </a:prstGeom>
              <a:solidFill>
                <a:srgbClr val="00B0F0"/>
              </a:solidFill>
              <a:ln>
                <a:noFill/>
              </a:ln>
              <a:effectLst>
                <a:softEdge rad="0"/>
              </a:effectLst>
              <a:scene3d>
                <a:camera prst="orthographicFront"/>
                <a:lightRig rig="flat" dir="t">
                  <a:rot lat="0" lon="0" rev="1200000"/>
                </a:lightRig>
              </a:scene3d>
              <a:sp3d prstMaterial="dkEdge">
                <a:bevelT w="203200" h="190500" prst="coolSlan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ja-JP" altLang="en-US" sz="1015" dirty="0">
                  <a:solidFill>
                    <a:schemeClr val="bg1"/>
                  </a:solidFill>
                  <a:latin typeface="游ゴシック" panose="020B0400000000000000" pitchFamily="50" charset="-128"/>
                  <a:ea typeface="游ゴシック" panose="020B0400000000000000" pitchFamily="50" charset="-128"/>
                </a:endParaRPr>
              </a:p>
            </p:txBody>
          </p:sp>
          <p:grpSp>
            <p:nvGrpSpPr>
              <p:cNvPr id="68" name="グループ化 67">
                <a:extLst>
                  <a:ext uri="{FF2B5EF4-FFF2-40B4-BE49-F238E27FC236}">
                    <a16:creationId xmlns:a16="http://schemas.microsoft.com/office/drawing/2014/main" id="{C2DF7855-15FB-482B-C435-436F2A1D25F7}"/>
                  </a:ext>
                </a:extLst>
              </p:cNvPr>
              <p:cNvGrpSpPr/>
              <p:nvPr/>
            </p:nvGrpSpPr>
            <p:grpSpPr>
              <a:xfrm>
                <a:off x="5579010" y="3429000"/>
                <a:ext cx="892952" cy="923572"/>
                <a:chOff x="6190298" y="1809882"/>
                <a:chExt cx="1488955" cy="1718079"/>
              </a:xfrm>
            </p:grpSpPr>
            <p:grpSp>
              <p:nvGrpSpPr>
                <p:cNvPr id="78" name="グループ化 77">
                  <a:extLst>
                    <a:ext uri="{FF2B5EF4-FFF2-40B4-BE49-F238E27FC236}">
                      <a16:creationId xmlns:a16="http://schemas.microsoft.com/office/drawing/2014/main" id="{55808C81-47CE-95BA-EF96-DFD6A7F729A4}"/>
                    </a:ext>
                  </a:extLst>
                </p:cNvPr>
                <p:cNvGrpSpPr/>
                <p:nvPr/>
              </p:nvGrpSpPr>
              <p:grpSpPr>
                <a:xfrm>
                  <a:off x="6190298" y="1809882"/>
                  <a:ext cx="1483014" cy="413198"/>
                  <a:chOff x="3921235" y="1413568"/>
                  <a:chExt cx="1483014" cy="413198"/>
                </a:xfrm>
              </p:grpSpPr>
              <p:sp>
                <p:nvSpPr>
                  <p:cNvPr id="88" name="矢印: 山形 5">
                    <a:extLst>
                      <a:ext uri="{FF2B5EF4-FFF2-40B4-BE49-F238E27FC236}">
                        <a16:creationId xmlns:a16="http://schemas.microsoft.com/office/drawing/2014/main" id="{09F18469-2DA5-30BA-85C7-4A68858E348B}"/>
                      </a:ext>
                    </a:extLst>
                  </p:cNvPr>
                  <p:cNvSpPr/>
                  <p:nvPr/>
                </p:nvSpPr>
                <p:spPr>
                  <a:xfrm rot="10800000">
                    <a:off x="3921235" y="1413568"/>
                    <a:ext cx="238730" cy="411376"/>
                  </a:xfrm>
                  <a:prstGeom prst="chevron">
                    <a:avLst>
                      <a:gd name="adj" fmla="val 62899"/>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1529" tIns="25765" rIns="51529" bIns="25765" numCol="1" spcCol="0" rtlCol="0" fromWordArt="0" anchor="t" anchorCtr="0" forceAA="0" compatLnSpc="1">
                    <a:prstTxWarp prst="textNoShape">
                      <a:avLst/>
                    </a:prstTxWarp>
                    <a:noAutofit/>
                  </a:bodyPr>
                  <a:lstStyle/>
                  <a:p>
                    <a:pPr algn="l"/>
                    <a:endParaRPr kumimoji="1" lang="ja-JP" altLang="en-US" sz="620" dirty="0">
                      <a:solidFill>
                        <a:schemeClr val="bg1"/>
                      </a:solidFill>
                      <a:latin typeface="游ゴシック" panose="020B0400000000000000" pitchFamily="50" charset="-128"/>
                      <a:ea typeface="游ゴシック" panose="020B0400000000000000" pitchFamily="50" charset="-128"/>
                    </a:endParaRPr>
                  </a:p>
                </p:txBody>
              </p:sp>
              <p:sp>
                <p:nvSpPr>
                  <p:cNvPr id="89" name="矢印: 五方向 6">
                    <a:extLst>
                      <a:ext uri="{FF2B5EF4-FFF2-40B4-BE49-F238E27FC236}">
                        <a16:creationId xmlns:a16="http://schemas.microsoft.com/office/drawing/2014/main" id="{4A86CBBA-22A4-39C5-1CBF-405AF5AA59E9}"/>
                      </a:ext>
                    </a:extLst>
                  </p:cNvPr>
                  <p:cNvSpPr/>
                  <p:nvPr/>
                </p:nvSpPr>
                <p:spPr>
                  <a:xfrm rot="10800000">
                    <a:off x="4066384" y="1415390"/>
                    <a:ext cx="1337867" cy="411376"/>
                  </a:xfrm>
                  <a:prstGeom prst="homePlate">
                    <a:avLst>
                      <a:gd name="adj" fmla="val 36496"/>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1529" tIns="25765" rIns="51529" bIns="25765" numCol="1" spcCol="0" rtlCol="0" fromWordArt="0" anchor="t" anchorCtr="0" forceAA="0" compatLnSpc="1">
                    <a:prstTxWarp prst="textNoShape">
                      <a:avLst/>
                    </a:prstTxWarp>
                    <a:noAutofit/>
                  </a:bodyPr>
                  <a:lstStyle/>
                  <a:p>
                    <a:pPr algn="l"/>
                    <a:endParaRPr kumimoji="1" lang="ja-JP" altLang="en-US" sz="620" dirty="0">
                      <a:solidFill>
                        <a:schemeClr val="bg1"/>
                      </a:solidFill>
                      <a:latin typeface="游ゴシック" panose="020B0400000000000000" pitchFamily="50" charset="-128"/>
                      <a:ea typeface="游ゴシック" panose="020B0400000000000000" pitchFamily="50" charset="-128"/>
                    </a:endParaRPr>
                  </a:p>
                </p:txBody>
              </p:sp>
            </p:grpSp>
            <p:grpSp>
              <p:nvGrpSpPr>
                <p:cNvPr id="79" name="グループ化 78">
                  <a:extLst>
                    <a:ext uri="{FF2B5EF4-FFF2-40B4-BE49-F238E27FC236}">
                      <a16:creationId xmlns:a16="http://schemas.microsoft.com/office/drawing/2014/main" id="{8017249E-5C95-0258-60EF-7D00B514F0DB}"/>
                    </a:ext>
                  </a:extLst>
                </p:cNvPr>
                <p:cNvGrpSpPr/>
                <p:nvPr/>
              </p:nvGrpSpPr>
              <p:grpSpPr>
                <a:xfrm>
                  <a:off x="6194361" y="2243760"/>
                  <a:ext cx="1483017" cy="413198"/>
                  <a:chOff x="3921235" y="1413568"/>
                  <a:chExt cx="1483016" cy="413198"/>
                </a:xfrm>
              </p:grpSpPr>
              <p:sp>
                <p:nvSpPr>
                  <p:cNvPr id="86" name="矢印: 山形 110">
                    <a:extLst>
                      <a:ext uri="{FF2B5EF4-FFF2-40B4-BE49-F238E27FC236}">
                        <a16:creationId xmlns:a16="http://schemas.microsoft.com/office/drawing/2014/main" id="{9B4B1053-8AE5-965F-7483-E3A9088E4821}"/>
                      </a:ext>
                    </a:extLst>
                  </p:cNvPr>
                  <p:cNvSpPr/>
                  <p:nvPr/>
                </p:nvSpPr>
                <p:spPr>
                  <a:xfrm rot="10800000">
                    <a:off x="3921235" y="1413568"/>
                    <a:ext cx="238730" cy="411376"/>
                  </a:xfrm>
                  <a:prstGeom prst="chevron">
                    <a:avLst>
                      <a:gd name="adj" fmla="val 62899"/>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1529" tIns="25765" rIns="51529" bIns="25765" numCol="1" spcCol="0" rtlCol="0" fromWordArt="0" anchor="t" anchorCtr="0" forceAA="0" compatLnSpc="1">
                    <a:prstTxWarp prst="textNoShape">
                      <a:avLst/>
                    </a:prstTxWarp>
                    <a:noAutofit/>
                  </a:bodyPr>
                  <a:lstStyle/>
                  <a:p>
                    <a:pPr algn="l"/>
                    <a:endParaRPr kumimoji="1" lang="ja-JP" altLang="en-US" sz="620" dirty="0">
                      <a:solidFill>
                        <a:schemeClr val="bg1"/>
                      </a:solidFill>
                      <a:latin typeface="游ゴシック" panose="020B0400000000000000" pitchFamily="50" charset="-128"/>
                      <a:ea typeface="游ゴシック" panose="020B0400000000000000" pitchFamily="50" charset="-128"/>
                    </a:endParaRPr>
                  </a:p>
                </p:txBody>
              </p:sp>
              <p:sp>
                <p:nvSpPr>
                  <p:cNvPr id="87" name="矢印: 五方向 111">
                    <a:extLst>
                      <a:ext uri="{FF2B5EF4-FFF2-40B4-BE49-F238E27FC236}">
                        <a16:creationId xmlns:a16="http://schemas.microsoft.com/office/drawing/2014/main" id="{35FBDD73-BE47-DAD7-3A1D-D50556491E05}"/>
                      </a:ext>
                    </a:extLst>
                  </p:cNvPr>
                  <p:cNvSpPr/>
                  <p:nvPr/>
                </p:nvSpPr>
                <p:spPr>
                  <a:xfrm rot="10800000">
                    <a:off x="4066384" y="1415390"/>
                    <a:ext cx="1337867" cy="411376"/>
                  </a:xfrm>
                  <a:prstGeom prst="homePlate">
                    <a:avLst>
                      <a:gd name="adj" fmla="val 36496"/>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1529" tIns="25765" rIns="51529" bIns="25765" numCol="1" spcCol="0" rtlCol="0" fromWordArt="0" anchor="t" anchorCtr="0" forceAA="0" compatLnSpc="1">
                    <a:prstTxWarp prst="textNoShape">
                      <a:avLst/>
                    </a:prstTxWarp>
                    <a:noAutofit/>
                  </a:bodyPr>
                  <a:lstStyle/>
                  <a:p>
                    <a:pPr algn="l"/>
                    <a:endParaRPr kumimoji="1" lang="ja-JP" altLang="en-US" sz="620" dirty="0">
                      <a:solidFill>
                        <a:schemeClr val="bg1"/>
                      </a:solidFill>
                      <a:latin typeface="游ゴシック" panose="020B0400000000000000" pitchFamily="50" charset="-128"/>
                      <a:ea typeface="游ゴシック" panose="020B0400000000000000" pitchFamily="50" charset="-128"/>
                    </a:endParaRPr>
                  </a:p>
                </p:txBody>
              </p:sp>
            </p:grpSp>
            <p:grpSp>
              <p:nvGrpSpPr>
                <p:cNvPr id="80" name="グループ化 79">
                  <a:extLst>
                    <a:ext uri="{FF2B5EF4-FFF2-40B4-BE49-F238E27FC236}">
                      <a16:creationId xmlns:a16="http://schemas.microsoft.com/office/drawing/2014/main" id="{357672D5-5412-23F1-CAF9-2FF11E158DBA}"/>
                    </a:ext>
                  </a:extLst>
                </p:cNvPr>
                <p:cNvGrpSpPr/>
                <p:nvPr/>
              </p:nvGrpSpPr>
              <p:grpSpPr>
                <a:xfrm>
                  <a:off x="6193625" y="2676877"/>
                  <a:ext cx="1483017" cy="413198"/>
                  <a:chOff x="3921235" y="1413568"/>
                  <a:chExt cx="1483016" cy="413198"/>
                </a:xfrm>
              </p:grpSpPr>
              <p:sp>
                <p:nvSpPr>
                  <p:cNvPr id="84" name="矢印: 山形 113">
                    <a:extLst>
                      <a:ext uri="{FF2B5EF4-FFF2-40B4-BE49-F238E27FC236}">
                        <a16:creationId xmlns:a16="http://schemas.microsoft.com/office/drawing/2014/main" id="{B3C7ABE7-272F-EAE9-6B5D-A4372DBB045A}"/>
                      </a:ext>
                    </a:extLst>
                  </p:cNvPr>
                  <p:cNvSpPr/>
                  <p:nvPr/>
                </p:nvSpPr>
                <p:spPr>
                  <a:xfrm rot="10800000">
                    <a:off x="3921235" y="1413568"/>
                    <a:ext cx="238730" cy="411376"/>
                  </a:xfrm>
                  <a:prstGeom prst="chevron">
                    <a:avLst>
                      <a:gd name="adj" fmla="val 62899"/>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1529" tIns="25765" rIns="51529" bIns="25765" numCol="1" spcCol="0" rtlCol="0" fromWordArt="0" anchor="t" anchorCtr="0" forceAA="0" compatLnSpc="1">
                    <a:prstTxWarp prst="textNoShape">
                      <a:avLst/>
                    </a:prstTxWarp>
                    <a:noAutofit/>
                  </a:bodyPr>
                  <a:lstStyle/>
                  <a:p>
                    <a:pPr algn="l"/>
                    <a:endParaRPr kumimoji="1" lang="ja-JP" altLang="en-US" sz="620" dirty="0">
                      <a:solidFill>
                        <a:schemeClr val="bg1"/>
                      </a:solidFill>
                      <a:latin typeface="游ゴシック" panose="020B0400000000000000" pitchFamily="50" charset="-128"/>
                      <a:ea typeface="游ゴシック" panose="020B0400000000000000" pitchFamily="50" charset="-128"/>
                    </a:endParaRPr>
                  </a:p>
                </p:txBody>
              </p:sp>
              <p:sp>
                <p:nvSpPr>
                  <p:cNvPr id="85" name="矢印: 五方向 114">
                    <a:extLst>
                      <a:ext uri="{FF2B5EF4-FFF2-40B4-BE49-F238E27FC236}">
                        <a16:creationId xmlns:a16="http://schemas.microsoft.com/office/drawing/2014/main" id="{5079C67F-03E6-0C8E-C27A-5EB85DFE85FF}"/>
                      </a:ext>
                    </a:extLst>
                  </p:cNvPr>
                  <p:cNvSpPr/>
                  <p:nvPr/>
                </p:nvSpPr>
                <p:spPr>
                  <a:xfrm rot="10800000">
                    <a:off x="4066384" y="1415390"/>
                    <a:ext cx="1337867" cy="411376"/>
                  </a:xfrm>
                  <a:prstGeom prst="homePlate">
                    <a:avLst>
                      <a:gd name="adj" fmla="val 36496"/>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1529" tIns="25765" rIns="51529" bIns="25765" numCol="1" spcCol="0" rtlCol="0" fromWordArt="0" anchor="t" anchorCtr="0" forceAA="0" compatLnSpc="1">
                    <a:prstTxWarp prst="textNoShape">
                      <a:avLst/>
                    </a:prstTxWarp>
                    <a:noAutofit/>
                  </a:bodyPr>
                  <a:lstStyle/>
                  <a:p>
                    <a:pPr algn="l"/>
                    <a:endParaRPr kumimoji="1" lang="ja-JP" altLang="en-US" sz="620" dirty="0">
                      <a:solidFill>
                        <a:schemeClr val="bg1"/>
                      </a:solidFill>
                      <a:latin typeface="游ゴシック" panose="020B0400000000000000" pitchFamily="50" charset="-128"/>
                      <a:ea typeface="游ゴシック" panose="020B0400000000000000" pitchFamily="50" charset="-128"/>
                    </a:endParaRPr>
                  </a:p>
                </p:txBody>
              </p:sp>
            </p:grpSp>
            <p:grpSp>
              <p:nvGrpSpPr>
                <p:cNvPr id="81" name="グループ化 80">
                  <a:extLst>
                    <a:ext uri="{FF2B5EF4-FFF2-40B4-BE49-F238E27FC236}">
                      <a16:creationId xmlns:a16="http://schemas.microsoft.com/office/drawing/2014/main" id="{0F41A613-66B8-1900-EC36-63D8CCB2277F}"/>
                    </a:ext>
                  </a:extLst>
                </p:cNvPr>
                <p:cNvGrpSpPr/>
                <p:nvPr/>
              </p:nvGrpSpPr>
              <p:grpSpPr>
                <a:xfrm>
                  <a:off x="6196236" y="3114763"/>
                  <a:ext cx="1483017" cy="413198"/>
                  <a:chOff x="3921235" y="1413568"/>
                  <a:chExt cx="1483016" cy="413198"/>
                </a:xfrm>
              </p:grpSpPr>
              <p:sp>
                <p:nvSpPr>
                  <p:cNvPr id="82" name="矢印: 山形 116">
                    <a:extLst>
                      <a:ext uri="{FF2B5EF4-FFF2-40B4-BE49-F238E27FC236}">
                        <a16:creationId xmlns:a16="http://schemas.microsoft.com/office/drawing/2014/main" id="{23050CB9-2DD4-6129-E665-080E38F5EEE8}"/>
                      </a:ext>
                    </a:extLst>
                  </p:cNvPr>
                  <p:cNvSpPr/>
                  <p:nvPr/>
                </p:nvSpPr>
                <p:spPr>
                  <a:xfrm rot="10800000">
                    <a:off x="3921235" y="1413568"/>
                    <a:ext cx="238730" cy="411376"/>
                  </a:xfrm>
                  <a:prstGeom prst="chevron">
                    <a:avLst>
                      <a:gd name="adj" fmla="val 62899"/>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1529" tIns="25765" rIns="51529" bIns="25765" numCol="1" spcCol="0" rtlCol="0" fromWordArt="0" anchor="t" anchorCtr="0" forceAA="0" compatLnSpc="1">
                    <a:prstTxWarp prst="textNoShape">
                      <a:avLst/>
                    </a:prstTxWarp>
                    <a:noAutofit/>
                  </a:bodyPr>
                  <a:lstStyle/>
                  <a:p>
                    <a:pPr algn="l"/>
                    <a:endParaRPr kumimoji="1" lang="ja-JP" altLang="en-US" sz="620" dirty="0">
                      <a:solidFill>
                        <a:schemeClr val="bg1"/>
                      </a:solidFill>
                      <a:latin typeface="游ゴシック" panose="020B0400000000000000" pitchFamily="50" charset="-128"/>
                      <a:ea typeface="游ゴシック" panose="020B0400000000000000" pitchFamily="50" charset="-128"/>
                    </a:endParaRPr>
                  </a:p>
                </p:txBody>
              </p:sp>
              <p:sp>
                <p:nvSpPr>
                  <p:cNvPr id="83" name="矢印: 五方向 117">
                    <a:extLst>
                      <a:ext uri="{FF2B5EF4-FFF2-40B4-BE49-F238E27FC236}">
                        <a16:creationId xmlns:a16="http://schemas.microsoft.com/office/drawing/2014/main" id="{8171E9FC-3893-6624-7CE6-847688E27C48}"/>
                      </a:ext>
                    </a:extLst>
                  </p:cNvPr>
                  <p:cNvSpPr/>
                  <p:nvPr/>
                </p:nvSpPr>
                <p:spPr>
                  <a:xfrm rot="10800000">
                    <a:off x="4066384" y="1415390"/>
                    <a:ext cx="1337867" cy="411376"/>
                  </a:xfrm>
                  <a:prstGeom prst="homePlate">
                    <a:avLst>
                      <a:gd name="adj" fmla="val 36496"/>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1529" tIns="25765" rIns="51529" bIns="25765" numCol="1" spcCol="0" rtlCol="0" fromWordArt="0" anchor="t" anchorCtr="0" forceAA="0" compatLnSpc="1">
                    <a:prstTxWarp prst="textNoShape">
                      <a:avLst/>
                    </a:prstTxWarp>
                    <a:noAutofit/>
                  </a:bodyPr>
                  <a:lstStyle/>
                  <a:p>
                    <a:pPr algn="l"/>
                    <a:endParaRPr kumimoji="1" lang="ja-JP" altLang="en-US" sz="620" dirty="0">
                      <a:solidFill>
                        <a:schemeClr val="bg1"/>
                      </a:solidFill>
                      <a:latin typeface="游ゴシック" panose="020B0400000000000000" pitchFamily="50" charset="-128"/>
                      <a:ea typeface="游ゴシック" panose="020B0400000000000000" pitchFamily="50" charset="-128"/>
                    </a:endParaRPr>
                  </a:p>
                </p:txBody>
              </p:sp>
            </p:grpSp>
          </p:grpSp>
          <p:grpSp>
            <p:nvGrpSpPr>
              <p:cNvPr id="70" name="グループ化 69">
                <a:extLst>
                  <a:ext uri="{FF2B5EF4-FFF2-40B4-BE49-F238E27FC236}">
                    <a16:creationId xmlns:a16="http://schemas.microsoft.com/office/drawing/2014/main" id="{D8D7A320-9B50-46F0-70D6-4F883C2A3A28}"/>
                  </a:ext>
                </a:extLst>
              </p:cNvPr>
              <p:cNvGrpSpPr/>
              <p:nvPr/>
            </p:nvGrpSpPr>
            <p:grpSpPr>
              <a:xfrm>
                <a:off x="5446907" y="3041996"/>
                <a:ext cx="1303890" cy="293696"/>
                <a:chOff x="3544907" y="3023459"/>
                <a:chExt cx="1303890" cy="293696"/>
              </a:xfrm>
            </p:grpSpPr>
            <p:sp>
              <p:nvSpPr>
                <p:cNvPr id="73" name="正方形/長方形 72">
                  <a:extLst>
                    <a:ext uri="{FF2B5EF4-FFF2-40B4-BE49-F238E27FC236}">
                      <a16:creationId xmlns:a16="http://schemas.microsoft.com/office/drawing/2014/main" id="{8BA84BA2-B52F-5DE1-D3EC-E9BC124122A7}"/>
                    </a:ext>
                  </a:extLst>
                </p:cNvPr>
                <p:cNvSpPr/>
                <p:nvPr/>
              </p:nvSpPr>
              <p:spPr bwMode="gray">
                <a:xfrm>
                  <a:off x="3544907" y="3023460"/>
                  <a:ext cx="1303890" cy="293695"/>
                </a:xfrm>
                <a:prstGeom prst="rect">
                  <a:avLst/>
                </a:prstGeom>
                <a:noFill/>
              </p:spPr>
              <p:txBody>
                <a:bodyPr wrap="none" numCol="1">
                  <a:prstTxWarp prst="textPlain">
                    <a:avLst>
                      <a:gd name="adj" fmla="val 48954"/>
                    </a:avLst>
                  </a:prstTxWarp>
                  <a:spAutoFit/>
                </a:bodyPr>
                <a:lstStyle/>
                <a:p>
                  <a:pPr algn="ctr"/>
                  <a:r>
                    <a:rPr lang="ja-JP" altLang="en-US" sz="3600" b="1" dirty="0">
                      <a:ln w="165100">
                        <a:solidFill>
                          <a:schemeClr val="bg1"/>
                        </a:solidFill>
                      </a:ln>
                      <a:solidFill>
                        <a:schemeClr val="bg1"/>
                      </a:solidFill>
                      <a:latin typeface="游ゴシック" panose="020B0400000000000000" pitchFamily="50" charset="-128"/>
                      <a:ea typeface="游ゴシック" panose="020B0400000000000000" pitchFamily="50" charset="-128"/>
                    </a:rPr>
                    <a:t>計画保全</a:t>
                  </a:r>
                </a:p>
              </p:txBody>
            </p:sp>
            <p:sp>
              <p:nvSpPr>
                <p:cNvPr id="75" name="正方形/長方形 74">
                  <a:extLst>
                    <a:ext uri="{FF2B5EF4-FFF2-40B4-BE49-F238E27FC236}">
                      <a16:creationId xmlns:a16="http://schemas.microsoft.com/office/drawing/2014/main" id="{0A930095-BA81-9BBC-F438-1B3639E0605B}"/>
                    </a:ext>
                  </a:extLst>
                </p:cNvPr>
                <p:cNvSpPr/>
                <p:nvPr/>
              </p:nvSpPr>
              <p:spPr bwMode="gray">
                <a:xfrm>
                  <a:off x="3544907" y="3023460"/>
                  <a:ext cx="1303890" cy="293694"/>
                </a:xfrm>
                <a:prstGeom prst="rect">
                  <a:avLst/>
                </a:prstGeom>
                <a:noFill/>
              </p:spPr>
              <p:txBody>
                <a:bodyPr wrap="none" numCol="1">
                  <a:prstTxWarp prst="textPlain">
                    <a:avLst>
                      <a:gd name="adj" fmla="val 48954"/>
                    </a:avLst>
                  </a:prstTxWarp>
                  <a:spAutoFit/>
                </a:bodyPr>
                <a:lstStyle/>
                <a:p>
                  <a:pPr algn="ctr"/>
                  <a:r>
                    <a:rPr lang="ja-JP" altLang="en-US" sz="3600" b="1" dirty="0">
                      <a:ln w="88900">
                        <a:solidFill>
                          <a:schemeClr val="tx1"/>
                        </a:solidFill>
                      </a:ln>
                      <a:solidFill>
                        <a:schemeClr val="bg1"/>
                      </a:solidFill>
                      <a:latin typeface="游ゴシック" panose="020B0400000000000000" pitchFamily="50" charset="-128"/>
                      <a:ea typeface="游ゴシック" panose="020B0400000000000000" pitchFamily="50" charset="-128"/>
                    </a:rPr>
                    <a:t>計画保全</a:t>
                  </a:r>
                </a:p>
              </p:txBody>
            </p:sp>
            <p:sp>
              <p:nvSpPr>
                <p:cNvPr id="76" name="正方形/長方形 75">
                  <a:extLst>
                    <a:ext uri="{FF2B5EF4-FFF2-40B4-BE49-F238E27FC236}">
                      <a16:creationId xmlns:a16="http://schemas.microsoft.com/office/drawing/2014/main" id="{FED649C6-766C-B82D-29CC-87E5A4379425}"/>
                    </a:ext>
                  </a:extLst>
                </p:cNvPr>
                <p:cNvSpPr/>
                <p:nvPr/>
              </p:nvSpPr>
              <p:spPr bwMode="gray">
                <a:xfrm>
                  <a:off x="3544907" y="3023459"/>
                  <a:ext cx="1303890" cy="293696"/>
                </a:xfrm>
                <a:prstGeom prst="rect">
                  <a:avLst/>
                </a:prstGeom>
                <a:noFill/>
              </p:spPr>
              <p:txBody>
                <a:bodyPr wrap="none">
                  <a:prstTxWarp prst="textPlain">
                    <a:avLst>
                      <a:gd name="adj" fmla="val 48954"/>
                    </a:avLst>
                  </a:prstTxWarp>
                  <a:spAutoFit/>
                </a:bodyPr>
                <a:lstStyle/>
                <a:p>
                  <a:pPr algn="ctr" defTabSz="515310">
                    <a:defRPr/>
                  </a:pPr>
                  <a:r>
                    <a:rPr kumimoji="1" lang="ja-JP" altLang="en-US" sz="3200" b="1" dirty="0">
                      <a:ln w="0">
                        <a:solidFill>
                          <a:sysClr val="windowText" lastClr="000000"/>
                        </a:solidFill>
                      </a:ln>
                      <a:solidFill>
                        <a:schemeClr val="bg1"/>
                      </a:solidFill>
                      <a:latin typeface="游ゴシック" panose="020B0400000000000000" pitchFamily="50" charset="-128"/>
                      <a:ea typeface="游ゴシック" panose="020B0400000000000000" pitchFamily="50" charset="-128"/>
                    </a:rPr>
                    <a:t>計画保全</a:t>
                  </a:r>
                </a:p>
              </p:txBody>
            </p:sp>
          </p:grpSp>
        </p:grpSp>
        <p:sp>
          <p:nvSpPr>
            <p:cNvPr id="60" name="テキスト ボックス 59">
              <a:extLst>
                <a:ext uri="{FF2B5EF4-FFF2-40B4-BE49-F238E27FC236}">
                  <a16:creationId xmlns:a16="http://schemas.microsoft.com/office/drawing/2014/main" id="{3C2F7A78-3F33-8B4E-576F-CD0AE6A601C7}"/>
                </a:ext>
              </a:extLst>
            </p:cNvPr>
            <p:cNvSpPr txBox="1"/>
            <p:nvPr/>
          </p:nvSpPr>
          <p:spPr>
            <a:xfrm>
              <a:off x="1433269" y="4155190"/>
              <a:ext cx="1611857" cy="307777"/>
            </a:xfrm>
            <a:prstGeom prst="rect">
              <a:avLst/>
            </a:prstGeom>
            <a:noFill/>
          </p:spPr>
          <p:txBody>
            <a:bodyPr wrap="square" rtlCol="0">
              <a:spAutoFit/>
            </a:bodyPr>
            <a:lstStyle/>
            <a:p>
              <a:r>
                <a:rPr kumimoji="1" lang="en-US" altLang="ja-JP" sz="1400" b="1" dirty="0">
                  <a:effectLst>
                    <a:outerShdw blurRad="38100" dist="38100" dir="2700000" algn="tl">
                      <a:srgbClr val="000000">
                        <a:alpha val="43137"/>
                      </a:srgbClr>
                    </a:outerShdw>
                  </a:effectLst>
                  <a:latin typeface="+mn-ea"/>
                </a:rPr>
                <a:t>P</a:t>
              </a:r>
              <a:r>
                <a:rPr kumimoji="1" lang="ja-JP" altLang="en-US" sz="1400" b="1" dirty="0">
                  <a:effectLst>
                    <a:outerShdw blurRad="38100" dist="38100" dir="2700000" algn="tl">
                      <a:srgbClr val="000000">
                        <a:alpha val="43137"/>
                      </a:srgbClr>
                    </a:outerShdw>
                  </a:effectLst>
                  <a:latin typeface="+mn-ea"/>
                </a:rPr>
                <a:t>：保全計画</a:t>
              </a:r>
            </a:p>
          </p:txBody>
        </p:sp>
        <p:sp>
          <p:nvSpPr>
            <p:cNvPr id="61" name="テキスト ボックス 60">
              <a:extLst>
                <a:ext uri="{FF2B5EF4-FFF2-40B4-BE49-F238E27FC236}">
                  <a16:creationId xmlns:a16="http://schemas.microsoft.com/office/drawing/2014/main" id="{8397510F-ACFF-82E7-6E7B-46CC71B58CB4}"/>
                </a:ext>
              </a:extLst>
            </p:cNvPr>
            <p:cNvSpPr txBox="1"/>
            <p:nvPr/>
          </p:nvSpPr>
          <p:spPr>
            <a:xfrm>
              <a:off x="1433269" y="4511257"/>
              <a:ext cx="1742155" cy="307777"/>
            </a:xfrm>
            <a:prstGeom prst="rect">
              <a:avLst/>
            </a:prstGeom>
            <a:noFill/>
          </p:spPr>
          <p:txBody>
            <a:bodyPr wrap="square" rtlCol="0">
              <a:spAutoFit/>
            </a:bodyPr>
            <a:lstStyle/>
            <a:p>
              <a:r>
                <a:rPr lang="en-US" altLang="ja-JP" sz="1400" b="1" dirty="0">
                  <a:effectLst>
                    <a:outerShdw blurRad="38100" dist="38100" dir="2700000" algn="tl">
                      <a:srgbClr val="000000">
                        <a:alpha val="43137"/>
                      </a:srgbClr>
                    </a:outerShdw>
                  </a:effectLst>
                  <a:latin typeface="+mn-ea"/>
                </a:rPr>
                <a:t>D</a:t>
              </a:r>
              <a:r>
                <a:rPr kumimoji="1" lang="ja-JP" altLang="en-US" sz="1400" b="1" dirty="0">
                  <a:effectLst>
                    <a:outerShdw blurRad="38100" dist="38100" dir="2700000" algn="tl">
                      <a:srgbClr val="000000">
                        <a:alpha val="43137"/>
                      </a:srgbClr>
                    </a:outerShdw>
                  </a:effectLst>
                  <a:latin typeface="+mn-ea"/>
                </a:rPr>
                <a:t>：点検</a:t>
              </a:r>
              <a:r>
                <a:rPr lang="ja-JP" altLang="en-US" sz="1400" b="1" dirty="0">
                  <a:effectLst>
                    <a:outerShdw blurRad="38100" dist="38100" dir="2700000" algn="tl">
                      <a:srgbClr val="000000">
                        <a:alpha val="43137"/>
                      </a:srgbClr>
                    </a:outerShdw>
                  </a:effectLst>
                  <a:latin typeface="+mn-ea"/>
                </a:rPr>
                <a:t>保全</a:t>
              </a:r>
              <a:endParaRPr kumimoji="1" lang="ja-JP" altLang="en-US" sz="1400" b="1" dirty="0">
                <a:effectLst>
                  <a:outerShdw blurRad="38100" dist="38100" dir="2700000" algn="tl">
                    <a:srgbClr val="000000">
                      <a:alpha val="43137"/>
                    </a:srgbClr>
                  </a:outerShdw>
                </a:effectLst>
                <a:latin typeface="+mn-ea"/>
              </a:endParaRPr>
            </a:p>
          </p:txBody>
        </p:sp>
        <p:sp>
          <p:nvSpPr>
            <p:cNvPr id="63" name="テキスト ボックス 62">
              <a:extLst>
                <a:ext uri="{FF2B5EF4-FFF2-40B4-BE49-F238E27FC236}">
                  <a16:creationId xmlns:a16="http://schemas.microsoft.com/office/drawing/2014/main" id="{93222922-473F-1A0D-E4E0-7ECB858377C1}"/>
                </a:ext>
              </a:extLst>
            </p:cNvPr>
            <p:cNvSpPr txBox="1"/>
            <p:nvPr/>
          </p:nvSpPr>
          <p:spPr>
            <a:xfrm>
              <a:off x="1433269" y="5223390"/>
              <a:ext cx="1742155" cy="307777"/>
            </a:xfrm>
            <a:prstGeom prst="rect">
              <a:avLst/>
            </a:prstGeom>
            <a:noFill/>
          </p:spPr>
          <p:txBody>
            <a:bodyPr wrap="square" rtlCol="0">
              <a:spAutoFit/>
            </a:bodyPr>
            <a:lstStyle/>
            <a:p>
              <a:r>
                <a:rPr kumimoji="1" lang="en-US" altLang="ja-JP" sz="1400" b="1" dirty="0">
                  <a:effectLst>
                    <a:outerShdw blurRad="38100" dist="38100" dir="2700000" algn="tl">
                      <a:srgbClr val="000000">
                        <a:alpha val="43137"/>
                      </a:srgbClr>
                    </a:outerShdw>
                  </a:effectLst>
                  <a:latin typeface="+mn-ea"/>
                </a:rPr>
                <a:t>C</a:t>
              </a:r>
              <a:r>
                <a:rPr kumimoji="1" lang="ja-JP" altLang="en-US" sz="1400" b="1" dirty="0">
                  <a:effectLst>
                    <a:outerShdw blurRad="38100" dist="38100" dir="2700000" algn="tl">
                      <a:srgbClr val="000000">
                        <a:alpha val="43137"/>
                      </a:srgbClr>
                    </a:outerShdw>
                  </a:effectLst>
                  <a:latin typeface="+mn-ea"/>
                </a:rPr>
                <a:t>：記録解析</a:t>
              </a:r>
            </a:p>
          </p:txBody>
        </p:sp>
        <p:sp>
          <p:nvSpPr>
            <p:cNvPr id="65" name="テキスト ボックス 64">
              <a:extLst>
                <a:ext uri="{FF2B5EF4-FFF2-40B4-BE49-F238E27FC236}">
                  <a16:creationId xmlns:a16="http://schemas.microsoft.com/office/drawing/2014/main" id="{1943CDDA-7CB6-1EDC-7E65-FD150BBDF8B5}"/>
                </a:ext>
              </a:extLst>
            </p:cNvPr>
            <p:cNvSpPr txBox="1"/>
            <p:nvPr/>
          </p:nvSpPr>
          <p:spPr>
            <a:xfrm>
              <a:off x="1433269" y="4867324"/>
              <a:ext cx="1742155" cy="307777"/>
            </a:xfrm>
            <a:prstGeom prst="rect">
              <a:avLst/>
            </a:prstGeom>
            <a:noFill/>
          </p:spPr>
          <p:txBody>
            <a:bodyPr wrap="square" rtlCol="0">
              <a:spAutoFit/>
            </a:bodyPr>
            <a:lstStyle/>
            <a:p>
              <a:r>
                <a:rPr kumimoji="1" lang="en-US" altLang="ja-JP" sz="1400" b="1" dirty="0">
                  <a:effectLst>
                    <a:outerShdw blurRad="38100" dist="38100" dir="2700000" algn="tl">
                      <a:srgbClr val="000000">
                        <a:alpha val="43137"/>
                      </a:srgbClr>
                    </a:outerShdw>
                  </a:effectLst>
                  <a:latin typeface="+mn-ea"/>
                </a:rPr>
                <a:t>A</a:t>
              </a:r>
              <a:r>
                <a:rPr kumimoji="1" lang="ja-JP" altLang="en-US" sz="1400" b="1" dirty="0">
                  <a:effectLst>
                    <a:outerShdw blurRad="38100" dist="38100" dir="2700000" algn="tl">
                      <a:srgbClr val="000000">
                        <a:alpha val="43137"/>
                      </a:srgbClr>
                    </a:outerShdw>
                  </a:effectLst>
                  <a:latin typeface="+mn-ea"/>
                </a:rPr>
                <a:t>：評価見直</a:t>
              </a:r>
            </a:p>
          </p:txBody>
        </p:sp>
      </p:grpSp>
      <p:grpSp>
        <p:nvGrpSpPr>
          <p:cNvPr id="90" name="グループ化 89">
            <a:extLst>
              <a:ext uri="{FF2B5EF4-FFF2-40B4-BE49-F238E27FC236}">
                <a16:creationId xmlns:a16="http://schemas.microsoft.com/office/drawing/2014/main" id="{7DB60840-8C36-F5B9-F804-F2AD054F8CC3}"/>
              </a:ext>
            </a:extLst>
          </p:cNvPr>
          <p:cNvGrpSpPr/>
          <p:nvPr/>
        </p:nvGrpSpPr>
        <p:grpSpPr>
          <a:xfrm>
            <a:off x="3224989" y="866347"/>
            <a:ext cx="2368518" cy="2381911"/>
            <a:chOff x="3981421" y="3368688"/>
            <a:chExt cx="2368518" cy="2381911"/>
          </a:xfrm>
        </p:grpSpPr>
        <p:sp>
          <p:nvSpPr>
            <p:cNvPr id="91" name="円/楕円 688">
              <a:extLst>
                <a:ext uri="{FF2B5EF4-FFF2-40B4-BE49-F238E27FC236}">
                  <a16:creationId xmlns:a16="http://schemas.microsoft.com/office/drawing/2014/main" id="{1A900580-96B8-BE7E-0154-6DBCE9798275}"/>
                </a:ext>
              </a:extLst>
            </p:cNvPr>
            <p:cNvSpPr/>
            <p:nvPr/>
          </p:nvSpPr>
          <p:spPr bwMode="auto">
            <a:xfrm>
              <a:off x="3981421" y="3368688"/>
              <a:ext cx="2368518" cy="2381911"/>
            </a:xfrm>
            <a:prstGeom prst="ellipse">
              <a:avLst/>
            </a:prstGeom>
            <a:solidFill>
              <a:srgbClr val="FF0000"/>
            </a:solidFill>
            <a:ln>
              <a:noFill/>
            </a:ln>
            <a:effectLst>
              <a:softEdge rad="0"/>
            </a:effectLst>
            <a:scene3d>
              <a:camera prst="orthographicFront"/>
              <a:lightRig rig="flat" dir="t">
                <a:rot lat="0" lon="0" rev="1200000"/>
              </a:lightRig>
            </a:scene3d>
            <a:sp3d prstMaterial="dkEdge">
              <a:bevelT w="203200" h="190500" prst="coolSlan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ja-JP" altLang="en-US" sz="1015" dirty="0">
                <a:solidFill>
                  <a:schemeClr val="bg1"/>
                </a:solidFill>
                <a:latin typeface="游ゴシック" panose="020B0400000000000000" pitchFamily="50" charset="-128"/>
                <a:ea typeface="游ゴシック" panose="020B0400000000000000" pitchFamily="50" charset="-128"/>
              </a:endParaRPr>
            </a:p>
          </p:txBody>
        </p:sp>
        <p:grpSp>
          <p:nvGrpSpPr>
            <p:cNvPr id="92" name="グループ化 91">
              <a:extLst>
                <a:ext uri="{FF2B5EF4-FFF2-40B4-BE49-F238E27FC236}">
                  <a16:creationId xmlns:a16="http://schemas.microsoft.com/office/drawing/2014/main" id="{74DAB5BF-9AAC-C5EE-01E5-1A0F33AA559A}"/>
                </a:ext>
              </a:extLst>
            </p:cNvPr>
            <p:cNvGrpSpPr/>
            <p:nvPr/>
          </p:nvGrpSpPr>
          <p:grpSpPr>
            <a:xfrm>
              <a:off x="4251826" y="3518031"/>
              <a:ext cx="1907415" cy="403386"/>
              <a:chOff x="6559754" y="2150804"/>
              <a:chExt cx="1253107" cy="265011"/>
            </a:xfrm>
          </p:grpSpPr>
          <p:sp>
            <p:nvSpPr>
              <p:cNvPr id="118" name="正方形/長方形 117">
                <a:extLst>
                  <a:ext uri="{FF2B5EF4-FFF2-40B4-BE49-F238E27FC236}">
                    <a16:creationId xmlns:a16="http://schemas.microsoft.com/office/drawing/2014/main" id="{A3107A12-2724-ECF0-1856-65DC334D9160}"/>
                  </a:ext>
                </a:extLst>
              </p:cNvPr>
              <p:cNvSpPr/>
              <p:nvPr/>
            </p:nvSpPr>
            <p:spPr bwMode="gray">
              <a:xfrm>
                <a:off x="6559754" y="2150804"/>
                <a:ext cx="1253107" cy="265011"/>
              </a:xfrm>
              <a:prstGeom prst="rect">
                <a:avLst/>
              </a:prstGeom>
              <a:noFill/>
            </p:spPr>
            <p:txBody>
              <a:bodyPr wrap="none" numCol="1">
                <a:prstTxWarp prst="textPlain">
                  <a:avLst>
                    <a:gd name="adj" fmla="val 48954"/>
                  </a:avLst>
                </a:prstTxWarp>
                <a:spAutoFit/>
              </a:bodyPr>
              <a:lstStyle/>
              <a:p>
                <a:pPr algn="ctr"/>
                <a:r>
                  <a:rPr lang="ja-JP" altLang="en-US" sz="3719" b="1" dirty="0">
                    <a:ln w="165100">
                      <a:solidFill>
                        <a:schemeClr val="bg1"/>
                      </a:solidFill>
                    </a:ln>
                    <a:solidFill>
                      <a:schemeClr val="bg1"/>
                    </a:solidFill>
                    <a:latin typeface="游ゴシック" panose="020B0400000000000000" pitchFamily="50" charset="-128"/>
                    <a:ea typeface="游ゴシック" panose="020B0400000000000000" pitchFamily="50" charset="-128"/>
                  </a:rPr>
                  <a:t>緊急保全</a:t>
                </a:r>
              </a:p>
            </p:txBody>
          </p:sp>
          <p:sp>
            <p:nvSpPr>
              <p:cNvPr id="119" name="正方形/長方形 118">
                <a:extLst>
                  <a:ext uri="{FF2B5EF4-FFF2-40B4-BE49-F238E27FC236}">
                    <a16:creationId xmlns:a16="http://schemas.microsoft.com/office/drawing/2014/main" id="{90DC475A-4ECB-C00C-C04F-2AFF88A0CD88}"/>
                  </a:ext>
                </a:extLst>
              </p:cNvPr>
              <p:cNvSpPr/>
              <p:nvPr/>
            </p:nvSpPr>
            <p:spPr bwMode="gray">
              <a:xfrm>
                <a:off x="6559754" y="2150804"/>
                <a:ext cx="1253107" cy="265011"/>
              </a:xfrm>
              <a:prstGeom prst="rect">
                <a:avLst/>
              </a:prstGeom>
              <a:noFill/>
            </p:spPr>
            <p:txBody>
              <a:bodyPr wrap="none" numCol="1">
                <a:prstTxWarp prst="textPlain">
                  <a:avLst>
                    <a:gd name="adj" fmla="val 48954"/>
                  </a:avLst>
                </a:prstTxWarp>
                <a:spAutoFit/>
              </a:bodyPr>
              <a:lstStyle/>
              <a:p>
                <a:pPr algn="ctr"/>
                <a:r>
                  <a:rPr lang="ja-JP" altLang="en-US" sz="3719" b="1" dirty="0">
                    <a:ln w="88900">
                      <a:solidFill>
                        <a:schemeClr val="tx1"/>
                      </a:solidFill>
                    </a:ln>
                    <a:solidFill>
                      <a:schemeClr val="bg1"/>
                    </a:solidFill>
                    <a:latin typeface="游ゴシック" panose="020B0400000000000000" pitchFamily="50" charset="-128"/>
                    <a:ea typeface="游ゴシック" panose="020B0400000000000000" pitchFamily="50" charset="-128"/>
                  </a:rPr>
                  <a:t>緊急保全</a:t>
                </a:r>
              </a:p>
            </p:txBody>
          </p:sp>
          <p:sp>
            <p:nvSpPr>
              <p:cNvPr id="120" name="正方形/長方形 119">
                <a:extLst>
                  <a:ext uri="{FF2B5EF4-FFF2-40B4-BE49-F238E27FC236}">
                    <a16:creationId xmlns:a16="http://schemas.microsoft.com/office/drawing/2014/main" id="{8C177140-39C1-3311-9298-628EBC61E534}"/>
                  </a:ext>
                </a:extLst>
              </p:cNvPr>
              <p:cNvSpPr/>
              <p:nvPr/>
            </p:nvSpPr>
            <p:spPr bwMode="gray">
              <a:xfrm>
                <a:off x="6559754" y="2150804"/>
                <a:ext cx="1253107" cy="265011"/>
              </a:xfrm>
              <a:prstGeom prst="rect">
                <a:avLst/>
              </a:prstGeom>
              <a:noFill/>
            </p:spPr>
            <p:txBody>
              <a:bodyPr wrap="none">
                <a:prstTxWarp prst="textPlain">
                  <a:avLst>
                    <a:gd name="adj" fmla="val 48954"/>
                  </a:avLst>
                </a:prstTxWarp>
                <a:spAutoFit/>
              </a:bodyPr>
              <a:lstStyle/>
              <a:p>
                <a:pPr algn="ctr" defTabSz="515310">
                  <a:defRPr/>
                </a:pPr>
                <a:r>
                  <a:rPr kumimoji="1" lang="ja-JP" altLang="en-US" sz="3719" b="1" dirty="0">
                    <a:ln w="0">
                      <a:solidFill>
                        <a:sysClr val="windowText" lastClr="000000"/>
                      </a:solidFill>
                    </a:ln>
                    <a:solidFill>
                      <a:schemeClr val="bg1"/>
                    </a:solidFill>
                    <a:latin typeface="游ゴシック" panose="020B0400000000000000" pitchFamily="50" charset="-128"/>
                    <a:ea typeface="游ゴシック" panose="020B0400000000000000" pitchFamily="50" charset="-128"/>
                  </a:rPr>
                  <a:t>緊急保全</a:t>
                </a:r>
              </a:p>
            </p:txBody>
          </p:sp>
        </p:grpSp>
        <p:grpSp>
          <p:nvGrpSpPr>
            <p:cNvPr id="93" name="グループ化 92">
              <a:extLst>
                <a:ext uri="{FF2B5EF4-FFF2-40B4-BE49-F238E27FC236}">
                  <a16:creationId xmlns:a16="http://schemas.microsoft.com/office/drawing/2014/main" id="{922BDA23-78BD-A4B3-B25B-2943747134C4}"/>
                </a:ext>
              </a:extLst>
            </p:cNvPr>
            <p:cNvGrpSpPr/>
            <p:nvPr/>
          </p:nvGrpSpPr>
          <p:grpSpPr>
            <a:xfrm>
              <a:off x="4475424" y="4031136"/>
              <a:ext cx="1413593" cy="307777"/>
              <a:chOff x="4570743" y="4061748"/>
              <a:chExt cx="1413593" cy="307777"/>
            </a:xfrm>
          </p:grpSpPr>
          <p:grpSp>
            <p:nvGrpSpPr>
              <p:cNvPr id="114" name="グループ化 113">
                <a:extLst>
                  <a:ext uri="{FF2B5EF4-FFF2-40B4-BE49-F238E27FC236}">
                    <a16:creationId xmlns:a16="http://schemas.microsoft.com/office/drawing/2014/main" id="{D2739DBB-51B0-A8A7-9971-4DDCDD4445DA}"/>
                  </a:ext>
                </a:extLst>
              </p:cNvPr>
              <p:cNvGrpSpPr/>
              <p:nvPr/>
            </p:nvGrpSpPr>
            <p:grpSpPr>
              <a:xfrm rot="10800000">
                <a:off x="4570743" y="4077145"/>
                <a:ext cx="1413593" cy="276981"/>
                <a:chOff x="3921235" y="1413568"/>
                <a:chExt cx="1483016" cy="413198"/>
              </a:xfrm>
              <a:solidFill>
                <a:srgbClr val="FFFF99"/>
              </a:solidFill>
            </p:grpSpPr>
            <p:sp>
              <p:nvSpPr>
                <p:cNvPr id="116" name="矢印: 山形 134">
                  <a:extLst>
                    <a:ext uri="{FF2B5EF4-FFF2-40B4-BE49-F238E27FC236}">
                      <a16:creationId xmlns:a16="http://schemas.microsoft.com/office/drawing/2014/main" id="{8D7169B9-FA4B-4EE4-18A3-F018EC04F958}"/>
                    </a:ext>
                  </a:extLst>
                </p:cNvPr>
                <p:cNvSpPr/>
                <p:nvPr/>
              </p:nvSpPr>
              <p:spPr>
                <a:xfrm rot="10800000">
                  <a:off x="3921235" y="1413568"/>
                  <a:ext cx="238730" cy="411376"/>
                </a:xfrm>
                <a:prstGeom prst="chevron">
                  <a:avLst>
                    <a:gd name="adj" fmla="val 62899"/>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1529" tIns="25765" rIns="51529" bIns="25765" numCol="1" spcCol="0" rtlCol="0" fromWordArt="0" anchor="t" anchorCtr="0" forceAA="0" compatLnSpc="1">
                  <a:prstTxWarp prst="textNoShape">
                    <a:avLst/>
                  </a:prstTxWarp>
                  <a:noAutofit/>
                </a:bodyPr>
                <a:lstStyle/>
                <a:p>
                  <a:pPr algn="l"/>
                  <a:endParaRPr kumimoji="1" lang="ja-JP" altLang="en-US" sz="620" dirty="0">
                    <a:solidFill>
                      <a:schemeClr val="bg1"/>
                    </a:solidFill>
                    <a:latin typeface="游ゴシック" panose="020B0400000000000000" pitchFamily="50" charset="-128"/>
                    <a:ea typeface="游ゴシック" panose="020B0400000000000000" pitchFamily="50" charset="-128"/>
                  </a:endParaRPr>
                </a:p>
              </p:txBody>
            </p:sp>
            <p:sp>
              <p:nvSpPr>
                <p:cNvPr id="117" name="矢印: 五方向 135">
                  <a:extLst>
                    <a:ext uri="{FF2B5EF4-FFF2-40B4-BE49-F238E27FC236}">
                      <a16:creationId xmlns:a16="http://schemas.microsoft.com/office/drawing/2014/main" id="{77E7BC26-A531-694A-DC77-220087A9ED0B}"/>
                    </a:ext>
                  </a:extLst>
                </p:cNvPr>
                <p:cNvSpPr/>
                <p:nvPr/>
              </p:nvSpPr>
              <p:spPr>
                <a:xfrm rot="10800000">
                  <a:off x="4066384" y="1415390"/>
                  <a:ext cx="1337867" cy="411376"/>
                </a:xfrm>
                <a:prstGeom prst="homePlate">
                  <a:avLst>
                    <a:gd name="adj" fmla="val 36496"/>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1529" tIns="25765" rIns="51529" bIns="25765" numCol="1" spcCol="0" rtlCol="0" fromWordArt="0" anchor="t" anchorCtr="0" forceAA="0" compatLnSpc="1">
                  <a:prstTxWarp prst="textNoShape">
                    <a:avLst/>
                  </a:prstTxWarp>
                  <a:noAutofit/>
                </a:bodyPr>
                <a:lstStyle/>
                <a:p>
                  <a:pPr algn="l"/>
                  <a:endParaRPr kumimoji="1" lang="ja-JP" altLang="en-US" sz="620" dirty="0">
                    <a:solidFill>
                      <a:schemeClr val="bg1"/>
                    </a:solidFill>
                    <a:latin typeface="游ゴシック" panose="020B0400000000000000" pitchFamily="50" charset="-128"/>
                    <a:ea typeface="游ゴシック" panose="020B0400000000000000" pitchFamily="50" charset="-128"/>
                  </a:endParaRPr>
                </a:p>
              </p:txBody>
            </p:sp>
          </p:grpSp>
          <p:sp>
            <p:nvSpPr>
              <p:cNvPr id="115" name="テキスト ボックス 114">
                <a:extLst>
                  <a:ext uri="{FF2B5EF4-FFF2-40B4-BE49-F238E27FC236}">
                    <a16:creationId xmlns:a16="http://schemas.microsoft.com/office/drawing/2014/main" id="{F2BEC7C9-8B0A-EE84-808D-20ED19458221}"/>
                  </a:ext>
                </a:extLst>
              </p:cNvPr>
              <p:cNvSpPr txBox="1"/>
              <p:nvPr/>
            </p:nvSpPr>
            <p:spPr>
              <a:xfrm>
                <a:off x="4571158" y="4061748"/>
                <a:ext cx="1220059" cy="307777"/>
              </a:xfrm>
              <a:prstGeom prst="rect">
                <a:avLst/>
              </a:prstGeom>
              <a:noFill/>
            </p:spPr>
            <p:txBody>
              <a:bodyPr wrap="square" rtlCol="0">
                <a:spAutoFit/>
              </a:bodyPr>
              <a:lstStyle/>
              <a:p>
                <a:r>
                  <a:rPr kumimoji="1" lang="en-US" altLang="ja-JP" sz="1400" b="1" dirty="0">
                    <a:effectLst>
                      <a:outerShdw blurRad="38100" dist="38100" dir="2700000" algn="tl">
                        <a:srgbClr val="000000">
                          <a:alpha val="43137"/>
                        </a:srgbClr>
                      </a:outerShdw>
                    </a:effectLst>
                    <a:latin typeface="+mn-ea"/>
                  </a:rPr>
                  <a:t>O</a:t>
                </a:r>
                <a:r>
                  <a:rPr kumimoji="1" lang="ja-JP" altLang="en-US" sz="1400" b="1" dirty="0">
                    <a:effectLst>
                      <a:outerShdw blurRad="38100" dist="38100" dir="2700000" algn="tl">
                        <a:srgbClr val="000000">
                          <a:alpha val="43137"/>
                        </a:srgbClr>
                      </a:outerShdw>
                    </a:effectLst>
                    <a:latin typeface="+mn-ea"/>
                  </a:rPr>
                  <a:t>：故障</a:t>
                </a:r>
              </a:p>
            </p:txBody>
          </p:sp>
        </p:grpSp>
        <p:grpSp>
          <p:nvGrpSpPr>
            <p:cNvPr id="94" name="グループ化 93">
              <a:extLst>
                <a:ext uri="{FF2B5EF4-FFF2-40B4-BE49-F238E27FC236}">
                  <a16:creationId xmlns:a16="http://schemas.microsoft.com/office/drawing/2014/main" id="{71DABA11-702D-1DB3-6055-E031B628A276}"/>
                </a:ext>
              </a:extLst>
            </p:cNvPr>
            <p:cNvGrpSpPr/>
            <p:nvPr/>
          </p:nvGrpSpPr>
          <p:grpSpPr>
            <a:xfrm>
              <a:off x="4475424" y="4319800"/>
              <a:ext cx="1413593" cy="307777"/>
              <a:chOff x="4570743" y="4061748"/>
              <a:chExt cx="1413593" cy="307777"/>
            </a:xfrm>
          </p:grpSpPr>
          <p:grpSp>
            <p:nvGrpSpPr>
              <p:cNvPr id="110" name="グループ化 109">
                <a:extLst>
                  <a:ext uri="{FF2B5EF4-FFF2-40B4-BE49-F238E27FC236}">
                    <a16:creationId xmlns:a16="http://schemas.microsoft.com/office/drawing/2014/main" id="{BC056D04-4151-08A5-14C3-7E9475331C36}"/>
                  </a:ext>
                </a:extLst>
              </p:cNvPr>
              <p:cNvGrpSpPr/>
              <p:nvPr/>
            </p:nvGrpSpPr>
            <p:grpSpPr>
              <a:xfrm rot="10800000">
                <a:off x="4570743" y="4077145"/>
                <a:ext cx="1413593" cy="276981"/>
                <a:chOff x="3921235" y="1413568"/>
                <a:chExt cx="1483016" cy="413198"/>
              </a:xfrm>
              <a:solidFill>
                <a:srgbClr val="FFFF99"/>
              </a:solidFill>
            </p:grpSpPr>
            <p:sp>
              <p:nvSpPr>
                <p:cNvPr id="112" name="矢印: 山形 134">
                  <a:extLst>
                    <a:ext uri="{FF2B5EF4-FFF2-40B4-BE49-F238E27FC236}">
                      <a16:creationId xmlns:a16="http://schemas.microsoft.com/office/drawing/2014/main" id="{14613D21-1596-0CC3-B078-43436BDDDA74}"/>
                    </a:ext>
                  </a:extLst>
                </p:cNvPr>
                <p:cNvSpPr/>
                <p:nvPr/>
              </p:nvSpPr>
              <p:spPr>
                <a:xfrm rot="10800000">
                  <a:off x="3921235" y="1413568"/>
                  <a:ext cx="238730" cy="411376"/>
                </a:xfrm>
                <a:prstGeom prst="chevron">
                  <a:avLst>
                    <a:gd name="adj" fmla="val 62899"/>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1529" tIns="25765" rIns="51529" bIns="25765" numCol="1" spcCol="0" rtlCol="0" fromWordArt="0" anchor="t" anchorCtr="0" forceAA="0" compatLnSpc="1">
                  <a:prstTxWarp prst="textNoShape">
                    <a:avLst/>
                  </a:prstTxWarp>
                  <a:noAutofit/>
                </a:bodyPr>
                <a:lstStyle/>
                <a:p>
                  <a:pPr algn="l"/>
                  <a:endParaRPr kumimoji="1" lang="ja-JP" altLang="en-US" sz="620" dirty="0">
                    <a:solidFill>
                      <a:schemeClr val="bg1"/>
                    </a:solidFill>
                    <a:latin typeface="游ゴシック" panose="020B0400000000000000" pitchFamily="50" charset="-128"/>
                    <a:ea typeface="游ゴシック" panose="020B0400000000000000" pitchFamily="50" charset="-128"/>
                  </a:endParaRPr>
                </a:p>
              </p:txBody>
            </p:sp>
            <p:sp>
              <p:nvSpPr>
                <p:cNvPr id="113" name="矢印: 五方向 135">
                  <a:extLst>
                    <a:ext uri="{FF2B5EF4-FFF2-40B4-BE49-F238E27FC236}">
                      <a16:creationId xmlns:a16="http://schemas.microsoft.com/office/drawing/2014/main" id="{182B0446-8E40-EDA8-1C1A-CCF72CFD8B1A}"/>
                    </a:ext>
                  </a:extLst>
                </p:cNvPr>
                <p:cNvSpPr/>
                <p:nvPr/>
              </p:nvSpPr>
              <p:spPr>
                <a:xfrm rot="10800000">
                  <a:off x="4066384" y="1415390"/>
                  <a:ext cx="1337867" cy="411376"/>
                </a:xfrm>
                <a:prstGeom prst="homePlate">
                  <a:avLst>
                    <a:gd name="adj" fmla="val 36496"/>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1529" tIns="25765" rIns="51529" bIns="25765" numCol="1" spcCol="0" rtlCol="0" fromWordArt="0" anchor="t" anchorCtr="0" forceAA="0" compatLnSpc="1">
                  <a:prstTxWarp prst="textNoShape">
                    <a:avLst/>
                  </a:prstTxWarp>
                  <a:noAutofit/>
                </a:bodyPr>
                <a:lstStyle/>
                <a:p>
                  <a:pPr algn="l"/>
                  <a:endParaRPr kumimoji="1" lang="ja-JP" altLang="en-US" sz="620" dirty="0">
                    <a:solidFill>
                      <a:schemeClr val="bg1"/>
                    </a:solidFill>
                    <a:latin typeface="游ゴシック" panose="020B0400000000000000" pitchFamily="50" charset="-128"/>
                    <a:ea typeface="游ゴシック" panose="020B0400000000000000" pitchFamily="50" charset="-128"/>
                  </a:endParaRPr>
                </a:p>
              </p:txBody>
            </p:sp>
          </p:grpSp>
          <p:sp>
            <p:nvSpPr>
              <p:cNvPr id="111" name="テキスト ボックス 110">
                <a:extLst>
                  <a:ext uri="{FF2B5EF4-FFF2-40B4-BE49-F238E27FC236}">
                    <a16:creationId xmlns:a16="http://schemas.microsoft.com/office/drawing/2014/main" id="{6AA8DCB8-27DD-8438-E0FC-AF7A7E9D27E3}"/>
                  </a:ext>
                </a:extLst>
              </p:cNvPr>
              <p:cNvSpPr txBox="1"/>
              <p:nvPr/>
            </p:nvSpPr>
            <p:spPr>
              <a:xfrm>
                <a:off x="4571158" y="4061748"/>
                <a:ext cx="1220059" cy="307777"/>
              </a:xfrm>
              <a:prstGeom prst="rect">
                <a:avLst/>
              </a:prstGeom>
              <a:noFill/>
            </p:spPr>
            <p:txBody>
              <a:bodyPr wrap="square" rtlCol="0">
                <a:spAutoFit/>
              </a:bodyPr>
              <a:lstStyle/>
              <a:p>
                <a:r>
                  <a:rPr lang="en-US" altLang="ja-JP" sz="1400" b="1" dirty="0">
                    <a:effectLst>
                      <a:outerShdw blurRad="38100" dist="38100" dir="2700000" algn="tl">
                        <a:srgbClr val="000000">
                          <a:alpha val="43137"/>
                        </a:srgbClr>
                      </a:outerShdw>
                    </a:effectLst>
                    <a:latin typeface="+mn-ea"/>
                  </a:rPr>
                  <a:t>C</a:t>
                </a:r>
                <a:r>
                  <a:rPr kumimoji="1" lang="ja-JP" altLang="en-US" sz="1400" b="1" dirty="0">
                    <a:effectLst>
                      <a:outerShdw blurRad="38100" dist="38100" dir="2700000" algn="tl">
                        <a:srgbClr val="000000">
                          <a:alpha val="43137"/>
                        </a:srgbClr>
                      </a:outerShdw>
                    </a:effectLst>
                    <a:latin typeface="+mn-ea"/>
                  </a:rPr>
                  <a:t>：真因追及</a:t>
                </a:r>
              </a:p>
            </p:txBody>
          </p:sp>
        </p:grpSp>
        <p:grpSp>
          <p:nvGrpSpPr>
            <p:cNvPr id="95" name="グループ化 94">
              <a:extLst>
                <a:ext uri="{FF2B5EF4-FFF2-40B4-BE49-F238E27FC236}">
                  <a16:creationId xmlns:a16="http://schemas.microsoft.com/office/drawing/2014/main" id="{320ADA5E-C710-9BF2-2BDA-90F01EA81367}"/>
                </a:ext>
              </a:extLst>
            </p:cNvPr>
            <p:cNvGrpSpPr/>
            <p:nvPr/>
          </p:nvGrpSpPr>
          <p:grpSpPr>
            <a:xfrm>
              <a:off x="4475424" y="4608464"/>
              <a:ext cx="1413593" cy="307777"/>
              <a:chOff x="4570743" y="4061748"/>
              <a:chExt cx="1413593" cy="307777"/>
            </a:xfrm>
          </p:grpSpPr>
          <p:grpSp>
            <p:nvGrpSpPr>
              <p:cNvPr id="106" name="グループ化 105">
                <a:extLst>
                  <a:ext uri="{FF2B5EF4-FFF2-40B4-BE49-F238E27FC236}">
                    <a16:creationId xmlns:a16="http://schemas.microsoft.com/office/drawing/2014/main" id="{D8A60B7C-0E4C-5F89-404E-B19AADACF985}"/>
                  </a:ext>
                </a:extLst>
              </p:cNvPr>
              <p:cNvGrpSpPr/>
              <p:nvPr/>
            </p:nvGrpSpPr>
            <p:grpSpPr>
              <a:xfrm rot="10800000">
                <a:off x="4570743" y="4077145"/>
                <a:ext cx="1413593" cy="276981"/>
                <a:chOff x="3921235" y="1413568"/>
                <a:chExt cx="1483016" cy="413198"/>
              </a:xfrm>
              <a:solidFill>
                <a:srgbClr val="FFFF99"/>
              </a:solidFill>
            </p:grpSpPr>
            <p:sp>
              <p:nvSpPr>
                <p:cNvPr id="108" name="矢印: 山形 134">
                  <a:extLst>
                    <a:ext uri="{FF2B5EF4-FFF2-40B4-BE49-F238E27FC236}">
                      <a16:creationId xmlns:a16="http://schemas.microsoft.com/office/drawing/2014/main" id="{26E8F4C0-5A5D-C9C3-4BCD-0FEEFC68A87F}"/>
                    </a:ext>
                  </a:extLst>
                </p:cNvPr>
                <p:cNvSpPr/>
                <p:nvPr/>
              </p:nvSpPr>
              <p:spPr>
                <a:xfrm rot="10800000">
                  <a:off x="3921235" y="1413568"/>
                  <a:ext cx="238730" cy="411376"/>
                </a:xfrm>
                <a:prstGeom prst="chevron">
                  <a:avLst>
                    <a:gd name="adj" fmla="val 62899"/>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1529" tIns="25765" rIns="51529" bIns="25765" numCol="1" spcCol="0" rtlCol="0" fromWordArt="0" anchor="t" anchorCtr="0" forceAA="0" compatLnSpc="1">
                  <a:prstTxWarp prst="textNoShape">
                    <a:avLst/>
                  </a:prstTxWarp>
                  <a:noAutofit/>
                </a:bodyPr>
                <a:lstStyle/>
                <a:p>
                  <a:pPr algn="l"/>
                  <a:endParaRPr kumimoji="1" lang="ja-JP" altLang="en-US" sz="620" dirty="0">
                    <a:solidFill>
                      <a:schemeClr val="bg1"/>
                    </a:solidFill>
                    <a:latin typeface="游ゴシック" panose="020B0400000000000000" pitchFamily="50" charset="-128"/>
                    <a:ea typeface="游ゴシック" panose="020B0400000000000000" pitchFamily="50" charset="-128"/>
                  </a:endParaRPr>
                </a:p>
              </p:txBody>
            </p:sp>
            <p:sp>
              <p:nvSpPr>
                <p:cNvPr id="109" name="矢印: 五方向 135">
                  <a:extLst>
                    <a:ext uri="{FF2B5EF4-FFF2-40B4-BE49-F238E27FC236}">
                      <a16:creationId xmlns:a16="http://schemas.microsoft.com/office/drawing/2014/main" id="{B34EDF95-4EB7-3221-45DD-AB63733C6A92}"/>
                    </a:ext>
                  </a:extLst>
                </p:cNvPr>
                <p:cNvSpPr/>
                <p:nvPr/>
              </p:nvSpPr>
              <p:spPr>
                <a:xfrm rot="10800000">
                  <a:off x="4066384" y="1415390"/>
                  <a:ext cx="1337867" cy="411376"/>
                </a:xfrm>
                <a:prstGeom prst="homePlate">
                  <a:avLst>
                    <a:gd name="adj" fmla="val 36496"/>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1529" tIns="25765" rIns="51529" bIns="25765" numCol="1" spcCol="0" rtlCol="0" fromWordArt="0" anchor="t" anchorCtr="0" forceAA="0" compatLnSpc="1">
                  <a:prstTxWarp prst="textNoShape">
                    <a:avLst/>
                  </a:prstTxWarp>
                  <a:noAutofit/>
                </a:bodyPr>
                <a:lstStyle/>
                <a:p>
                  <a:pPr algn="l"/>
                  <a:endParaRPr kumimoji="1" lang="ja-JP" altLang="en-US" sz="620" dirty="0">
                    <a:solidFill>
                      <a:schemeClr val="bg1"/>
                    </a:solidFill>
                    <a:latin typeface="游ゴシック" panose="020B0400000000000000" pitchFamily="50" charset="-128"/>
                    <a:ea typeface="游ゴシック" panose="020B0400000000000000" pitchFamily="50" charset="-128"/>
                  </a:endParaRPr>
                </a:p>
              </p:txBody>
            </p:sp>
          </p:grpSp>
          <p:sp>
            <p:nvSpPr>
              <p:cNvPr id="107" name="テキスト ボックス 106">
                <a:extLst>
                  <a:ext uri="{FF2B5EF4-FFF2-40B4-BE49-F238E27FC236}">
                    <a16:creationId xmlns:a16="http://schemas.microsoft.com/office/drawing/2014/main" id="{EB4ED2DE-27FE-A00D-61BC-FC48B06CF932}"/>
                  </a:ext>
                </a:extLst>
              </p:cNvPr>
              <p:cNvSpPr txBox="1"/>
              <p:nvPr/>
            </p:nvSpPr>
            <p:spPr>
              <a:xfrm>
                <a:off x="4571158" y="4061748"/>
                <a:ext cx="1220059" cy="307777"/>
              </a:xfrm>
              <a:prstGeom prst="rect">
                <a:avLst/>
              </a:prstGeom>
              <a:noFill/>
            </p:spPr>
            <p:txBody>
              <a:bodyPr wrap="square" rtlCol="0">
                <a:spAutoFit/>
              </a:bodyPr>
              <a:lstStyle/>
              <a:p>
                <a:r>
                  <a:rPr lang="en-US" altLang="ja-JP" sz="1400" b="1" dirty="0">
                    <a:effectLst>
                      <a:outerShdw blurRad="38100" dist="38100" dir="2700000" algn="tl">
                        <a:srgbClr val="000000">
                          <a:alpha val="43137"/>
                        </a:srgbClr>
                      </a:outerShdw>
                    </a:effectLst>
                    <a:latin typeface="+mn-ea"/>
                  </a:rPr>
                  <a:t>A</a:t>
                </a:r>
                <a:r>
                  <a:rPr kumimoji="1" lang="ja-JP" altLang="en-US" sz="1400" b="1" dirty="0">
                    <a:effectLst>
                      <a:outerShdw blurRad="38100" dist="38100" dir="2700000" algn="tl">
                        <a:srgbClr val="000000">
                          <a:alpha val="43137"/>
                        </a:srgbClr>
                      </a:outerShdw>
                    </a:effectLst>
                    <a:latin typeface="+mn-ea"/>
                  </a:rPr>
                  <a:t>：対策処置</a:t>
                </a:r>
              </a:p>
            </p:txBody>
          </p:sp>
        </p:grpSp>
        <p:grpSp>
          <p:nvGrpSpPr>
            <p:cNvPr id="96" name="グループ化 95">
              <a:extLst>
                <a:ext uri="{FF2B5EF4-FFF2-40B4-BE49-F238E27FC236}">
                  <a16:creationId xmlns:a16="http://schemas.microsoft.com/office/drawing/2014/main" id="{D2E38AD1-35D8-1728-E92C-5F43374C023F}"/>
                </a:ext>
              </a:extLst>
            </p:cNvPr>
            <p:cNvGrpSpPr/>
            <p:nvPr/>
          </p:nvGrpSpPr>
          <p:grpSpPr>
            <a:xfrm>
              <a:off x="4475424" y="4897128"/>
              <a:ext cx="1413593" cy="307777"/>
              <a:chOff x="4570743" y="4061748"/>
              <a:chExt cx="1413593" cy="307777"/>
            </a:xfrm>
          </p:grpSpPr>
          <p:grpSp>
            <p:nvGrpSpPr>
              <p:cNvPr id="102" name="グループ化 101">
                <a:extLst>
                  <a:ext uri="{FF2B5EF4-FFF2-40B4-BE49-F238E27FC236}">
                    <a16:creationId xmlns:a16="http://schemas.microsoft.com/office/drawing/2014/main" id="{AC1AE584-F64B-2D67-D8AD-2A5F963F10AB}"/>
                  </a:ext>
                </a:extLst>
              </p:cNvPr>
              <p:cNvGrpSpPr/>
              <p:nvPr/>
            </p:nvGrpSpPr>
            <p:grpSpPr>
              <a:xfrm rot="10800000">
                <a:off x="4570743" y="4077145"/>
                <a:ext cx="1413593" cy="276981"/>
                <a:chOff x="3921235" y="1413568"/>
                <a:chExt cx="1483016" cy="413198"/>
              </a:xfrm>
              <a:solidFill>
                <a:srgbClr val="FFFF99"/>
              </a:solidFill>
            </p:grpSpPr>
            <p:sp>
              <p:nvSpPr>
                <p:cNvPr id="104" name="矢印: 山形 134">
                  <a:extLst>
                    <a:ext uri="{FF2B5EF4-FFF2-40B4-BE49-F238E27FC236}">
                      <a16:creationId xmlns:a16="http://schemas.microsoft.com/office/drawing/2014/main" id="{74C5942E-B1D6-C35D-3C94-9AE0E19614B6}"/>
                    </a:ext>
                  </a:extLst>
                </p:cNvPr>
                <p:cNvSpPr/>
                <p:nvPr/>
              </p:nvSpPr>
              <p:spPr>
                <a:xfrm rot="10800000">
                  <a:off x="3921235" y="1413568"/>
                  <a:ext cx="238730" cy="411376"/>
                </a:xfrm>
                <a:prstGeom prst="chevron">
                  <a:avLst>
                    <a:gd name="adj" fmla="val 62899"/>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1529" tIns="25765" rIns="51529" bIns="25765" numCol="1" spcCol="0" rtlCol="0" fromWordArt="0" anchor="t" anchorCtr="0" forceAA="0" compatLnSpc="1">
                  <a:prstTxWarp prst="textNoShape">
                    <a:avLst/>
                  </a:prstTxWarp>
                  <a:noAutofit/>
                </a:bodyPr>
                <a:lstStyle/>
                <a:p>
                  <a:pPr algn="l"/>
                  <a:endParaRPr kumimoji="1" lang="ja-JP" altLang="en-US" sz="620" dirty="0">
                    <a:solidFill>
                      <a:schemeClr val="bg1"/>
                    </a:solidFill>
                    <a:latin typeface="游ゴシック" panose="020B0400000000000000" pitchFamily="50" charset="-128"/>
                    <a:ea typeface="游ゴシック" panose="020B0400000000000000" pitchFamily="50" charset="-128"/>
                  </a:endParaRPr>
                </a:p>
              </p:txBody>
            </p:sp>
            <p:sp>
              <p:nvSpPr>
                <p:cNvPr id="105" name="矢印: 五方向 135">
                  <a:extLst>
                    <a:ext uri="{FF2B5EF4-FFF2-40B4-BE49-F238E27FC236}">
                      <a16:creationId xmlns:a16="http://schemas.microsoft.com/office/drawing/2014/main" id="{DA2E1CE6-3294-A7FE-FF88-7C4CE702235F}"/>
                    </a:ext>
                  </a:extLst>
                </p:cNvPr>
                <p:cNvSpPr/>
                <p:nvPr/>
              </p:nvSpPr>
              <p:spPr>
                <a:xfrm rot="10800000">
                  <a:off x="4066384" y="1415390"/>
                  <a:ext cx="1337867" cy="411376"/>
                </a:xfrm>
                <a:prstGeom prst="homePlate">
                  <a:avLst>
                    <a:gd name="adj" fmla="val 36496"/>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1529" tIns="25765" rIns="51529" bIns="25765" numCol="1" spcCol="0" rtlCol="0" fromWordArt="0" anchor="t" anchorCtr="0" forceAA="0" compatLnSpc="1">
                  <a:prstTxWarp prst="textNoShape">
                    <a:avLst/>
                  </a:prstTxWarp>
                  <a:noAutofit/>
                </a:bodyPr>
                <a:lstStyle/>
                <a:p>
                  <a:pPr algn="l"/>
                  <a:endParaRPr kumimoji="1" lang="ja-JP" altLang="en-US" sz="620" dirty="0">
                    <a:solidFill>
                      <a:schemeClr val="bg1"/>
                    </a:solidFill>
                    <a:latin typeface="游ゴシック" panose="020B0400000000000000" pitchFamily="50" charset="-128"/>
                    <a:ea typeface="游ゴシック" panose="020B0400000000000000" pitchFamily="50" charset="-128"/>
                  </a:endParaRPr>
                </a:p>
              </p:txBody>
            </p:sp>
          </p:grpSp>
          <p:sp>
            <p:nvSpPr>
              <p:cNvPr id="103" name="テキスト ボックス 102">
                <a:extLst>
                  <a:ext uri="{FF2B5EF4-FFF2-40B4-BE49-F238E27FC236}">
                    <a16:creationId xmlns:a16="http://schemas.microsoft.com/office/drawing/2014/main" id="{04E317CB-CE20-B99B-AAE4-DAA5CFC8A230}"/>
                  </a:ext>
                </a:extLst>
              </p:cNvPr>
              <p:cNvSpPr txBox="1"/>
              <p:nvPr/>
            </p:nvSpPr>
            <p:spPr>
              <a:xfrm>
                <a:off x="4571158" y="4061748"/>
                <a:ext cx="1220059" cy="307777"/>
              </a:xfrm>
              <a:prstGeom prst="rect">
                <a:avLst/>
              </a:prstGeom>
              <a:noFill/>
            </p:spPr>
            <p:txBody>
              <a:bodyPr wrap="square" rtlCol="0">
                <a:spAutoFit/>
              </a:bodyPr>
              <a:lstStyle/>
              <a:p>
                <a:r>
                  <a:rPr lang="en-US" altLang="ja-JP" sz="1400" b="1" dirty="0">
                    <a:effectLst>
                      <a:outerShdw blurRad="38100" dist="38100" dir="2700000" algn="tl">
                        <a:srgbClr val="000000">
                          <a:alpha val="43137"/>
                        </a:srgbClr>
                      </a:outerShdw>
                    </a:effectLst>
                    <a:latin typeface="+mn-ea"/>
                  </a:rPr>
                  <a:t>P</a:t>
                </a:r>
                <a:r>
                  <a:rPr lang="ja-JP" altLang="en-US" sz="1400" b="1" dirty="0">
                    <a:effectLst>
                      <a:outerShdw blurRad="38100" dist="38100" dir="2700000" algn="tl">
                        <a:srgbClr val="000000">
                          <a:alpha val="43137"/>
                        </a:srgbClr>
                      </a:outerShdw>
                    </a:effectLst>
                    <a:latin typeface="+mn-ea"/>
                  </a:rPr>
                  <a:t>：再発防止</a:t>
                </a:r>
                <a:endParaRPr kumimoji="1" lang="ja-JP" altLang="en-US" sz="1400" b="1" dirty="0">
                  <a:effectLst>
                    <a:outerShdw blurRad="38100" dist="38100" dir="2700000" algn="tl">
                      <a:srgbClr val="000000">
                        <a:alpha val="43137"/>
                      </a:srgbClr>
                    </a:outerShdw>
                  </a:effectLst>
                  <a:latin typeface="+mn-ea"/>
                </a:endParaRPr>
              </a:p>
            </p:txBody>
          </p:sp>
        </p:grpSp>
        <p:grpSp>
          <p:nvGrpSpPr>
            <p:cNvPr id="97" name="グループ化 96">
              <a:extLst>
                <a:ext uri="{FF2B5EF4-FFF2-40B4-BE49-F238E27FC236}">
                  <a16:creationId xmlns:a16="http://schemas.microsoft.com/office/drawing/2014/main" id="{09E3AE54-AA48-EEAF-3416-8B9B769C2DBC}"/>
                </a:ext>
              </a:extLst>
            </p:cNvPr>
            <p:cNvGrpSpPr/>
            <p:nvPr/>
          </p:nvGrpSpPr>
          <p:grpSpPr>
            <a:xfrm>
              <a:off x="4475424" y="5185793"/>
              <a:ext cx="1413593" cy="307777"/>
              <a:chOff x="4570743" y="4061748"/>
              <a:chExt cx="1413593" cy="307777"/>
            </a:xfrm>
          </p:grpSpPr>
          <p:grpSp>
            <p:nvGrpSpPr>
              <p:cNvPr id="98" name="グループ化 97">
                <a:extLst>
                  <a:ext uri="{FF2B5EF4-FFF2-40B4-BE49-F238E27FC236}">
                    <a16:creationId xmlns:a16="http://schemas.microsoft.com/office/drawing/2014/main" id="{B31E19DE-D4C7-CCDA-13F7-B094EC09A3A9}"/>
                  </a:ext>
                </a:extLst>
              </p:cNvPr>
              <p:cNvGrpSpPr/>
              <p:nvPr/>
            </p:nvGrpSpPr>
            <p:grpSpPr>
              <a:xfrm rot="10800000">
                <a:off x="4570743" y="4077145"/>
                <a:ext cx="1413593" cy="276981"/>
                <a:chOff x="3921235" y="1413568"/>
                <a:chExt cx="1483016" cy="413198"/>
              </a:xfrm>
              <a:solidFill>
                <a:srgbClr val="FFFF99"/>
              </a:solidFill>
            </p:grpSpPr>
            <p:sp>
              <p:nvSpPr>
                <p:cNvPr id="100" name="矢印: 山形 134">
                  <a:extLst>
                    <a:ext uri="{FF2B5EF4-FFF2-40B4-BE49-F238E27FC236}">
                      <a16:creationId xmlns:a16="http://schemas.microsoft.com/office/drawing/2014/main" id="{E271BF57-E0A2-BAFF-C799-D3209402F60F}"/>
                    </a:ext>
                  </a:extLst>
                </p:cNvPr>
                <p:cNvSpPr/>
                <p:nvPr/>
              </p:nvSpPr>
              <p:spPr>
                <a:xfrm rot="10800000">
                  <a:off x="3921235" y="1413568"/>
                  <a:ext cx="238730" cy="411376"/>
                </a:xfrm>
                <a:prstGeom prst="chevron">
                  <a:avLst>
                    <a:gd name="adj" fmla="val 62899"/>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1529" tIns="25765" rIns="51529" bIns="25765" numCol="1" spcCol="0" rtlCol="0" fromWordArt="0" anchor="t" anchorCtr="0" forceAA="0" compatLnSpc="1">
                  <a:prstTxWarp prst="textNoShape">
                    <a:avLst/>
                  </a:prstTxWarp>
                  <a:noAutofit/>
                </a:bodyPr>
                <a:lstStyle/>
                <a:p>
                  <a:pPr algn="l"/>
                  <a:endParaRPr kumimoji="1" lang="ja-JP" altLang="en-US" sz="620" dirty="0">
                    <a:solidFill>
                      <a:schemeClr val="bg1"/>
                    </a:solidFill>
                    <a:latin typeface="游ゴシック" panose="020B0400000000000000" pitchFamily="50" charset="-128"/>
                    <a:ea typeface="游ゴシック" panose="020B0400000000000000" pitchFamily="50" charset="-128"/>
                  </a:endParaRPr>
                </a:p>
              </p:txBody>
            </p:sp>
            <p:sp>
              <p:nvSpPr>
                <p:cNvPr id="101" name="矢印: 五方向 135">
                  <a:extLst>
                    <a:ext uri="{FF2B5EF4-FFF2-40B4-BE49-F238E27FC236}">
                      <a16:creationId xmlns:a16="http://schemas.microsoft.com/office/drawing/2014/main" id="{F8166FF3-51D8-6B90-4D6C-8A32F441FA59}"/>
                    </a:ext>
                  </a:extLst>
                </p:cNvPr>
                <p:cNvSpPr/>
                <p:nvPr/>
              </p:nvSpPr>
              <p:spPr>
                <a:xfrm rot="10800000">
                  <a:off x="4066384" y="1415390"/>
                  <a:ext cx="1337867" cy="411376"/>
                </a:xfrm>
                <a:prstGeom prst="homePlate">
                  <a:avLst>
                    <a:gd name="adj" fmla="val 36496"/>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1529" tIns="25765" rIns="51529" bIns="25765" numCol="1" spcCol="0" rtlCol="0" fromWordArt="0" anchor="t" anchorCtr="0" forceAA="0" compatLnSpc="1">
                  <a:prstTxWarp prst="textNoShape">
                    <a:avLst/>
                  </a:prstTxWarp>
                  <a:noAutofit/>
                </a:bodyPr>
                <a:lstStyle/>
                <a:p>
                  <a:pPr algn="l"/>
                  <a:endParaRPr kumimoji="1" lang="ja-JP" altLang="en-US" sz="620" dirty="0">
                    <a:solidFill>
                      <a:schemeClr val="bg1"/>
                    </a:solidFill>
                    <a:latin typeface="游ゴシック" panose="020B0400000000000000" pitchFamily="50" charset="-128"/>
                    <a:ea typeface="游ゴシック" panose="020B0400000000000000" pitchFamily="50" charset="-128"/>
                  </a:endParaRPr>
                </a:p>
              </p:txBody>
            </p:sp>
          </p:grpSp>
          <p:sp>
            <p:nvSpPr>
              <p:cNvPr id="99" name="テキスト ボックス 98">
                <a:extLst>
                  <a:ext uri="{FF2B5EF4-FFF2-40B4-BE49-F238E27FC236}">
                    <a16:creationId xmlns:a16="http://schemas.microsoft.com/office/drawing/2014/main" id="{8C282C77-1C97-9731-21CD-0AB748E042D7}"/>
                  </a:ext>
                </a:extLst>
              </p:cNvPr>
              <p:cNvSpPr txBox="1"/>
              <p:nvPr/>
            </p:nvSpPr>
            <p:spPr>
              <a:xfrm>
                <a:off x="4571158" y="4061748"/>
                <a:ext cx="1220059" cy="307777"/>
              </a:xfrm>
              <a:prstGeom prst="rect">
                <a:avLst/>
              </a:prstGeom>
              <a:noFill/>
            </p:spPr>
            <p:txBody>
              <a:bodyPr wrap="square" rtlCol="0">
                <a:spAutoFit/>
              </a:bodyPr>
              <a:lstStyle/>
              <a:p>
                <a:r>
                  <a:rPr lang="en-US" altLang="ja-JP" sz="1400" b="1" dirty="0">
                    <a:effectLst>
                      <a:outerShdw blurRad="38100" dist="38100" dir="2700000" algn="tl">
                        <a:srgbClr val="000000">
                          <a:alpha val="43137"/>
                        </a:srgbClr>
                      </a:outerShdw>
                    </a:effectLst>
                    <a:latin typeface="+mn-ea"/>
                  </a:rPr>
                  <a:t>D</a:t>
                </a:r>
                <a:r>
                  <a:rPr lang="ja-JP" altLang="en-US" sz="1400" b="1" dirty="0">
                    <a:effectLst>
                      <a:outerShdw blurRad="38100" dist="38100" dir="2700000" algn="tl">
                        <a:srgbClr val="000000">
                          <a:alpha val="43137"/>
                        </a:srgbClr>
                      </a:outerShdw>
                    </a:effectLst>
                    <a:latin typeface="+mn-ea"/>
                  </a:rPr>
                  <a:t>：ヨコテン</a:t>
                </a:r>
                <a:endParaRPr kumimoji="1" lang="ja-JP" altLang="en-US" sz="1400" b="1" dirty="0">
                  <a:effectLst>
                    <a:outerShdw blurRad="38100" dist="38100" dir="2700000" algn="tl">
                      <a:srgbClr val="000000">
                        <a:alpha val="43137"/>
                      </a:srgbClr>
                    </a:outerShdw>
                  </a:effectLst>
                  <a:latin typeface="+mn-ea"/>
                </a:endParaRPr>
              </a:p>
            </p:txBody>
          </p:sp>
        </p:grpSp>
      </p:grpSp>
      <p:pic>
        <p:nvPicPr>
          <p:cNvPr id="14" name="オーディオ 13">
            <a:hlinkClick r:id="" action="ppaction://media"/>
            <a:extLst>
              <a:ext uri="{FF2B5EF4-FFF2-40B4-BE49-F238E27FC236}">
                <a16:creationId xmlns:a16="http://schemas.microsoft.com/office/drawing/2014/main" id="{EEBB798D-91CE-8E67-FBC0-18AD9A719871}"/>
              </a:ext>
            </a:extLst>
          </p:cNvPr>
          <p:cNvPicPr>
            <a:picLocks noChangeAspect="1"/>
          </p:cNvPicPr>
          <p:nvPr>
            <a:audioFile r:link="rId3"/>
            <p:extLst>
              <p:ext uri="{DAA4B4D4-6D71-4841-9C94-3DE7FCFB9230}">
                <p14:media xmlns:p14="http://schemas.microsoft.com/office/powerpoint/2010/main" r:embed="rId2"/>
              </p:ext>
            </p:extLst>
          </p:nvPr>
        </p:nvPicPr>
        <p:blipFill>
          <a:blip r:embed="rId13"/>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689635331"/>
      </p:ext>
    </p:extLst>
  </p:cSld>
  <p:clrMapOvr>
    <a:masterClrMapping/>
  </p:clrMapOvr>
  <mc:AlternateContent xmlns:mc="http://schemas.openxmlformats.org/markup-compatibility/2006" xmlns:p14="http://schemas.microsoft.com/office/powerpoint/2010/main">
    <mc:Choice Requires="p14">
      <p:transition spd="slow" p14:dur="2000" advTm="23235"/>
    </mc:Choice>
    <mc:Fallback xmlns="">
      <p:transition spd="slow" advTm="23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26" presetClass="emph" presetSubtype="0" fill="hold" nodeType="clickEffect">
                                  <p:stCondLst>
                                    <p:cond delay="0"/>
                                  </p:stCondLst>
                                  <p:childTnLst>
                                    <p:animEffect transition="out" filter="fade">
                                      <p:cBhvr>
                                        <p:cTn id="10" dur="500" tmFilter="0, 0; .2, .5; .8, .5; 1, 0"/>
                                        <p:tgtEl>
                                          <p:spTgt spid="57"/>
                                        </p:tgtEl>
                                      </p:cBhvr>
                                    </p:animEffect>
                                    <p:animScale>
                                      <p:cBhvr>
                                        <p:cTn id="11" dur="250" autoRev="1" fill="hold"/>
                                        <p:tgtEl>
                                          <p:spTgt spid="57"/>
                                        </p:tgtEl>
                                      </p:cBhvr>
                                      <p:by x="105000" y="105000"/>
                                    </p:animScale>
                                  </p:childTnLst>
                                </p:cTn>
                              </p:par>
                            </p:childTnLst>
                          </p:cTn>
                        </p:par>
                      </p:childTnLst>
                    </p:cTn>
                  </p:par>
                  <p:par>
                    <p:cTn id="12" fill="hold">
                      <p:stCondLst>
                        <p:cond delay="indefinite"/>
                      </p:stCondLst>
                      <p:childTnLst>
                        <p:par>
                          <p:cTn id="13" fill="hold">
                            <p:stCondLst>
                              <p:cond delay="0"/>
                            </p:stCondLst>
                            <p:childTnLst>
                              <p:par>
                                <p:cTn id="14" presetID="26" presetClass="emph" presetSubtype="0" fill="hold" nodeType="clickEffect">
                                  <p:stCondLst>
                                    <p:cond delay="0"/>
                                  </p:stCondLst>
                                  <p:childTnLst>
                                    <p:animEffect transition="out" filter="fade">
                                      <p:cBhvr>
                                        <p:cTn id="15" dur="500" tmFilter="0, 0; .2, .5; .8, .5; 1, 0"/>
                                        <p:tgtEl>
                                          <p:spTgt spid="90"/>
                                        </p:tgtEl>
                                      </p:cBhvr>
                                    </p:animEffect>
                                    <p:animScale>
                                      <p:cBhvr>
                                        <p:cTn id="16" dur="250" autoRev="1" fill="hold"/>
                                        <p:tgtEl>
                                          <p:spTgt spid="90"/>
                                        </p:tgtEl>
                                      </p:cBhvr>
                                      <p:by x="105000" y="105000"/>
                                    </p:animScale>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500"/>
                                        <p:tgtEl>
                                          <p:spTgt spid="1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500"/>
                                        <p:tgtEl>
                                          <p:spTgt spid="3"/>
                                        </p:tgtEl>
                                      </p:cBhvr>
                                    </p:animEffect>
                                  </p:childTnLst>
                                </p:cTn>
                              </p:par>
                              <p:par>
                                <p:cTn id="28" presetID="10" presetClass="entr" presetSubtype="0" fill="hold" nodeType="withEffect">
                                  <p:stCondLst>
                                    <p:cond delay="0"/>
                                  </p:stCondLst>
                                  <p:childTnLst>
                                    <p:set>
                                      <p:cBhvr>
                                        <p:cTn id="29" dur="1" fill="hold">
                                          <p:stCondLst>
                                            <p:cond delay="0"/>
                                          </p:stCondLst>
                                        </p:cTn>
                                        <p:tgtEl>
                                          <p:spTgt spid="23"/>
                                        </p:tgtEl>
                                        <p:attrNameLst>
                                          <p:attrName>style.visibility</p:attrName>
                                        </p:attrNameLst>
                                      </p:cBhvr>
                                      <p:to>
                                        <p:strVal val="visible"/>
                                      </p:to>
                                    </p:set>
                                    <p:animEffect transition="in" filter="fade">
                                      <p:cBhvr>
                                        <p:cTn id="30" dur="500"/>
                                        <p:tgtEl>
                                          <p:spTgt spid="23"/>
                                        </p:tgtEl>
                                      </p:cBhvr>
                                    </p:animEffect>
                                  </p:childTnLst>
                                </p:cTn>
                              </p:par>
                            </p:childTnLst>
                          </p:cTn>
                        </p:par>
                        <p:par>
                          <p:cTn id="31" fill="hold">
                            <p:stCondLst>
                              <p:cond delay="500"/>
                            </p:stCondLst>
                            <p:childTnLst>
                              <p:par>
                                <p:cTn id="32" presetID="2" presetClass="entr" presetSubtype="4" fill="hold" nodeType="afterEffect">
                                  <p:stCondLst>
                                    <p:cond delay="0"/>
                                  </p:stCondLst>
                                  <p:childTnLst>
                                    <p:set>
                                      <p:cBhvr>
                                        <p:cTn id="33" dur="1" fill="hold">
                                          <p:stCondLst>
                                            <p:cond delay="0"/>
                                          </p:stCondLst>
                                        </p:cTn>
                                        <p:tgtEl>
                                          <p:spTgt spid="12"/>
                                        </p:tgtEl>
                                        <p:attrNameLst>
                                          <p:attrName>style.visibility</p:attrName>
                                        </p:attrNameLst>
                                      </p:cBhvr>
                                      <p:to>
                                        <p:strVal val="visible"/>
                                      </p:to>
                                    </p:set>
                                    <p:anim calcmode="lin" valueType="num">
                                      <p:cBhvr additive="base">
                                        <p:cTn id="34" dur="500" fill="hold"/>
                                        <p:tgtEl>
                                          <p:spTgt spid="12"/>
                                        </p:tgtEl>
                                        <p:attrNameLst>
                                          <p:attrName>ppt_x</p:attrName>
                                        </p:attrNameLst>
                                      </p:cBhvr>
                                      <p:tavLst>
                                        <p:tav tm="0">
                                          <p:val>
                                            <p:strVal val="#ppt_x"/>
                                          </p:val>
                                        </p:tav>
                                        <p:tav tm="100000">
                                          <p:val>
                                            <p:strVal val="#ppt_x"/>
                                          </p:val>
                                        </p:tav>
                                      </p:tavLst>
                                    </p:anim>
                                    <p:anim calcmode="lin" valueType="num">
                                      <p:cBhvr additive="base">
                                        <p:cTn id="35" dur="500" fill="hold"/>
                                        <p:tgtEl>
                                          <p:spTgt spid="12"/>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20"/>
                                        </p:tgtEl>
                                        <p:attrNameLst>
                                          <p:attrName>style.visibility</p:attrName>
                                        </p:attrNameLst>
                                      </p:cBhvr>
                                      <p:to>
                                        <p:strVal val="visible"/>
                                      </p:to>
                                    </p:set>
                                    <p:anim calcmode="lin" valueType="num">
                                      <p:cBhvr additive="base">
                                        <p:cTn id="38" dur="500" fill="hold"/>
                                        <p:tgtEl>
                                          <p:spTgt spid="20"/>
                                        </p:tgtEl>
                                        <p:attrNameLst>
                                          <p:attrName>ppt_x</p:attrName>
                                        </p:attrNameLst>
                                      </p:cBhvr>
                                      <p:tavLst>
                                        <p:tav tm="0">
                                          <p:val>
                                            <p:strVal val="#ppt_x"/>
                                          </p:val>
                                        </p:tav>
                                        <p:tav tm="100000">
                                          <p:val>
                                            <p:strVal val="#ppt_x"/>
                                          </p:val>
                                        </p:tav>
                                      </p:tavLst>
                                    </p:anim>
                                    <p:anim calcmode="lin" valueType="num">
                                      <p:cBhvr additive="base">
                                        <p:cTn id="39" dur="500" fill="hold"/>
                                        <p:tgtEl>
                                          <p:spTgt spid="20"/>
                                        </p:tgtEl>
                                        <p:attrNameLst>
                                          <p:attrName>ppt_y</p:attrName>
                                        </p:attrNameLst>
                                      </p:cBhvr>
                                      <p:tavLst>
                                        <p:tav tm="0">
                                          <p:val>
                                            <p:strVal val="1+#ppt_h/2"/>
                                          </p:val>
                                        </p:tav>
                                        <p:tav tm="100000">
                                          <p:val>
                                            <p:strVal val="#ppt_y"/>
                                          </p:val>
                                        </p:tav>
                                      </p:tavLst>
                                    </p:anim>
                                  </p:childTnLst>
                                </p:cTn>
                              </p:par>
                            </p:childTnLst>
                          </p:cTn>
                        </p:par>
                        <p:par>
                          <p:cTn id="40" fill="hold">
                            <p:stCondLst>
                              <p:cond delay="1000"/>
                            </p:stCondLst>
                            <p:childTnLst>
                              <p:par>
                                <p:cTn id="41" presetID="2" presetClass="entr" presetSubtype="4" fill="hold" nodeType="afterEffect">
                                  <p:stCondLst>
                                    <p:cond delay="0"/>
                                  </p:stCondLst>
                                  <p:childTnLst>
                                    <p:set>
                                      <p:cBhvr>
                                        <p:cTn id="42" dur="1" fill="hold">
                                          <p:stCondLst>
                                            <p:cond delay="0"/>
                                          </p:stCondLst>
                                        </p:cTn>
                                        <p:tgtEl>
                                          <p:spTgt spid="26"/>
                                        </p:tgtEl>
                                        <p:attrNameLst>
                                          <p:attrName>style.visibility</p:attrName>
                                        </p:attrNameLst>
                                      </p:cBhvr>
                                      <p:to>
                                        <p:strVal val="visible"/>
                                      </p:to>
                                    </p:set>
                                    <p:anim calcmode="lin" valueType="num">
                                      <p:cBhvr additive="base">
                                        <p:cTn id="43" dur="500" fill="hold"/>
                                        <p:tgtEl>
                                          <p:spTgt spid="26"/>
                                        </p:tgtEl>
                                        <p:attrNameLst>
                                          <p:attrName>ppt_x</p:attrName>
                                        </p:attrNameLst>
                                      </p:cBhvr>
                                      <p:tavLst>
                                        <p:tav tm="0">
                                          <p:val>
                                            <p:strVal val="#ppt_x"/>
                                          </p:val>
                                        </p:tav>
                                        <p:tav tm="100000">
                                          <p:val>
                                            <p:strVal val="#ppt_x"/>
                                          </p:val>
                                        </p:tav>
                                      </p:tavLst>
                                    </p:anim>
                                    <p:anim calcmode="lin" valueType="num">
                                      <p:cBhvr additive="base">
                                        <p:cTn id="44" dur="500" fill="hold"/>
                                        <p:tgtEl>
                                          <p:spTgt spid="26"/>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27"/>
                                        </p:tgtEl>
                                        <p:attrNameLst>
                                          <p:attrName>style.visibility</p:attrName>
                                        </p:attrNameLst>
                                      </p:cBhvr>
                                      <p:to>
                                        <p:strVal val="visible"/>
                                      </p:to>
                                    </p:set>
                                    <p:anim calcmode="lin" valueType="num">
                                      <p:cBhvr additive="base">
                                        <p:cTn id="47" dur="500" fill="hold"/>
                                        <p:tgtEl>
                                          <p:spTgt spid="27"/>
                                        </p:tgtEl>
                                        <p:attrNameLst>
                                          <p:attrName>ppt_x</p:attrName>
                                        </p:attrNameLst>
                                      </p:cBhvr>
                                      <p:tavLst>
                                        <p:tav tm="0">
                                          <p:val>
                                            <p:strVal val="#ppt_x"/>
                                          </p:val>
                                        </p:tav>
                                        <p:tav tm="100000">
                                          <p:val>
                                            <p:strVal val="#ppt_x"/>
                                          </p:val>
                                        </p:tav>
                                      </p:tavLst>
                                    </p:anim>
                                    <p:anim calcmode="lin" valueType="num">
                                      <p:cBhvr additive="base">
                                        <p:cTn id="48" dur="500" fill="hold"/>
                                        <p:tgtEl>
                                          <p:spTgt spid="27"/>
                                        </p:tgtEl>
                                        <p:attrNameLst>
                                          <p:attrName>ppt_y</p:attrName>
                                        </p:attrNameLst>
                                      </p:cBhvr>
                                      <p:tavLst>
                                        <p:tav tm="0">
                                          <p:val>
                                            <p:strVal val="1+#ppt_h/2"/>
                                          </p:val>
                                        </p:tav>
                                        <p:tav tm="100000">
                                          <p:val>
                                            <p:strVal val="#ppt_y"/>
                                          </p:val>
                                        </p:tav>
                                      </p:tavLst>
                                    </p:anim>
                                  </p:childTnLst>
                                </p:cTn>
                              </p:par>
                            </p:childTnLst>
                          </p:cTn>
                        </p:par>
                        <p:par>
                          <p:cTn id="49" fill="hold">
                            <p:stCondLst>
                              <p:cond delay="1500"/>
                            </p:stCondLst>
                            <p:childTnLst>
                              <p:par>
                                <p:cTn id="50" presetID="2" presetClass="entr" presetSubtype="4" fill="hold" nodeType="afterEffect">
                                  <p:stCondLst>
                                    <p:cond delay="0"/>
                                  </p:stCondLst>
                                  <p:childTnLst>
                                    <p:set>
                                      <p:cBhvr>
                                        <p:cTn id="51" dur="1" fill="hold">
                                          <p:stCondLst>
                                            <p:cond delay="0"/>
                                          </p:stCondLst>
                                        </p:cTn>
                                        <p:tgtEl>
                                          <p:spTgt spid="24"/>
                                        </p:tgtEl>
                                        <p:attrNameLst>
                                          <p:attrName>style.visibility</p:attrName>
                                        </p:attrNameLst>
                                      </p:cBhvr>
                                      <p:to>
                                        <p:strVal val="visible"/>
                                      </p:to>
                                    </p:set>
                                    <p:anim calcmode="lin" valueType="num">
                                      <p:cBhvr additive="base">
                                        <p:cTn id="52" dur="500" fill="hold"/>
                                        <p:tgtEl>
                                          <p:spTgt spid="24"/>
                                        </p:tgtEl>
                                        <p:attrNameLst>
                                          <p:attrName>ppt_x</p:attrName>
                                        </p:attrNameLst>
                                      </p:cBhvr>
                                      <p:tavLst>
                                        <p:tav tm="0">
                                          <p:val>
                                            <p:strVal val="#ppt_x"/>
                                          </p:val>
                                        </p:tav>
                                        <p:tav tm="100000">
                                          <p:val>
                                            <p:strVal val="#ppt_x"/>
                                          </p:val>
                                        </p:tav>
                                      </p:tavLst>
                                    </p:anim>
                                    <p:anim calcmode="lin" valueType="num">
                                      <p:cBhvr additive="base">
                                        <p:cTn id="53" dur="500" fill="hold"/>
                                        <p:tgtEl>
                                          <p:spTgt spid="24"/>
                                        </p:tgtEl>
                                        <p:attrNameLst>
                                          <p:attrName>ppt_y</p:attrName>
                                        </p:attrNameLst>
                                      </p:cBhvr>
                                      <p:tavLst>
                                        <p:tav tm="0">
                                          <p:val>
                                            <p:strVal val="1+#ppt_h/2"/>
                                          </p:val>
                                        </p:tav>
                                        <p:tav tm="100000">
                                          <p:val>
                                            <p:strVal val="#ppt_y"/>
                                          </p:val>
                                        </p:tav>
                                      </p:tavLst>
                                    </p:anim>
                                  </p:childTnLst>
                                </p:cTn>
                              </p:par>
                              <p:par>
                                <p:cTn id="54" presetID="2" presetClass="entr" presetSubtype="4" fill="hold" grpId="0" nodeType="withEffect">
                                  <p:stCondLst>
                                    <p:cond delay="0"/>
                                  </p:stCondLst>
                                  <p:childTnLst>
                                    <p:set>
                                      <p:cBhvr>
                                        <p:cTn id="55" dur="1" fill="hold">
                                          <p:stCondLst>
                                            <p:cond delay="0"/>
                                          </p:stCondLst>
                                        </p:cTn>
                                        <p:tgtEl>
                                          <p:spTgt spid="25"/>
                                        </p:tgtEl>
                                        <p:attrNameLst>
                                          <p:attrName>style.visibility</p:attrName>
                                        </p:attrNameLst>
                                      </p:cBhvr>
                                      <p:to>
                                        <p:strVal val="visible"/>
                                      </p:to>
                                    </p:set>
                                    <p:anim calcmode="lin" valueType="num">
                                      <p:cBhvr additive="base">
                                        <p:cTn id="56" dur="500" fill="hold"/>
                                        <p:tgtEl>
                                          <p:spTgt spid="25"/>
                                        </p:tgtEl>
                                        <p:attrNameLst>
                                          <p:attrName>ppt_x</p:attrName>
                                        </p:attrNameLst>
                                      </p:cBhvr>
                                      <p:tavLst>
                                        <p:tav tm="0">
                                          <p:val>
                                            <p:strVal val="#ppt_x"/>
                                          </p:val>
                                        </p:tav>
                                        <p:tav tm="100000">
                                          <p:val>
                                            <p:strVal val="#ppt_x"/>
                                          </p:val>
                                        </p:tav>
                                      </p:tavLst>
                                    </p:anim>
                                    <p:anim calcmode="lin" valueType="num">
                                      <p:cBhvr additive="base">
                                        <p:cTn id="5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0"/>
                                        </p:tgtEl>
                                        <p:attrNameLst>
                                          <p:attrName>style.visibility</p:attrName>
                                        </p:attrNameLst>
                                      </p:cBhvr>
                                      <p:to>
                                        <p:strVal val="visible"/>
                                      </p:to>
                                    </p:set>
                                    <p:animEffect transition="in" filter="fade">
                                      <p:cBhvr>
                                        <p:cTn id="62" dur="500"/>
                                        <p:tgtEl>
                                          <p:spTgt spid="30"/>
                                        </p:tgtEl>
                                      </p:cBhvr>
                                    </p:animEffect>
                                  </p:childTnLst>
                                </p:cTn>
                              </p:par>
                              <p:par>
                                <p:cTn id="63" presetID="10" presetClass="exit" presetSubtype="0" fill="hold" nodeType="withEffect">
                                  <p:stCondLst>
                                    <p:cond delay="0"/>
                                  </p:stCondLst>
                                  <p:childTnLst>
                                    <p:animEffect transition="out" filter="fade">
                                      <p:cBhvr>
                                        <p:cTn id="64" dur="500"/>
                                        <p:tgtEl>
                                          <p:spTgt spid="12"/>
                                        </p:tgtEl>
                                      </p:cBhvr>
                                    </p:animEffect>
                                    <p:set>
                                      <p:cBhvr>
                                        <p:cTn id="65" dur="1" fill="hold">
                                          <p:stCondLst>
                                            <p:cond delay="499"/>
                                          </p:stCondLst>
                                        </p:cTn>
                                        <p:tgtEl>
                                          <p:spTgt spid="12"/>
                                        </p:tgtEl>
                                        <p:attrNameLst>
                                          <p:attrName>style.visibility</p:attrName>
                                        </p:attrNameLst>
                                      </p:cBhvr>
                                      <p:to>
                                        <p:strVal val="hidden"/>
                                      </p:to>
                                    </p:set>
                                  </p:childTnLst>
                                </p:cTn>
                              </p:par>
                              <p:par>
                                <p:cTn id="66" presetID="10" presetClass="exit" presetSubtype="0" fill="hold" grpId="1" nodeType="withEffect">
                                  <p:stCondLst>
                                    <p:cond delay="0"/>
                                  </p:stCondLst>
                                  <p:childTnLst>
                                    <p:animEffect transition="out" filter="fade">
                                      <p:cBhvr>
                                        <p:cTn id="67" dur="500"/>
                                        <p:tgtEl>
                                          <p:spTgt spid="20"/>
                                        </p:tgtEl>
                                      </p:cBhvr>
                                    </p:animEffect>
                                    <p:set>
                                      <p:cBhvr>
                                        <p:cTn id="68" dur="1" fill="hold">
                                          <p:stCondLst>
                                            <p:cond delay="499"/>
                                          </p:stCondLst>
                                        </p:cTn>
                                        <p:tgtEl>
                                          <p:spTgt spid="20"/>
                                        </p:tgtEl>
                                        <p:attrNameLst>
                                          <p:attrName>style.visibility</p:attrName>
                                        </p:attrNameLst>
                                      </p:cBhvr>
                                      <p:to>
                                        <p:strVal val="hidden"/>
                                      </p:to>
                                    </p:set>
                                  </p:childTnLst>
                                </p:cTn>
                              </p:par>
                              <p:par>
                                <p:cTn id="69" presetID="10" presetClass="exit" presetSubtype="0" fill="hold" nodeType="withEffect">
                                  <p:stCondLst>
                                    <p:cond delay="0"/>
                                  </p:stCondLst>
                                  <p:childTnLst>
                                    <p:animEffect transition="out" filter="fade">
                                      <p:cBhvr>
                                        <p:cTn id="70" dur="500"/>
                                        <p:tgtEl>
                                          <p:spTgt spid="26"/>
                                        </p:tgtEl>
                                      </p:cBhvr>
                                    </p:animEffect>
                                    <p:set>
                                      <p:cBhvr>
                                        <p:cTn id="71" dur="1" fill="hold">
                                          <p:stCondLst>
                                            <p:cond delay="499"/>
                                          </p:stCondLst>
                                        </p:cTn>
                                        <p:tgtEl>
                                          <p:spTgt spid="26"/>
                                        </p:tgtEl>
                                        <p:attrNameLst>
                                          <p:attrName>style.visibility</p:attrName>
                                        </p:attrNameLst>
                                      </p:cBhvr>
                                      <p:to>
                                        <p:strVal val="hidden"/>
                                      </p:to>
                                    </p:set>
                                  </p:childTnLst>
                                </p:cTn>
                              </p:par>
                              <p:par>
                                <p:cTn id="72" presetID="10" presetClass="exit" presetSubtype="0" fill="hold" grpId="1" nodeType="withEffect">
                                  <p:stCondLst>
                                    <p:cond delay="0"/>
                                  </p:stCondLst>
                                  <p:childTnLst>
                                    <p:animEffect transition="out" filter="fade">
                                      <p:cBhvr>
                                        <p:cTn id="73" dur="500"/>
                                        <p:tgtEl>
                                          <p:spTgt spid="27"/>
                                        </p:tgtEl>
                                      </p:cBhvr>
                                    </p:animEffect>
                                    <p:set>
                                      <p:cBhvr>
                                        <p:cTn id="74" dur="1" fill="hold">
                                          <p:stCondLst>
                                            <p:cond delay="499"/>
                                          </p:stCondLst>
                                        </p:cTn>
                                        <p:tgtEl>
                                          <p:spTgt spid="27"/>
                                        </p:tgtEl>
                                        <p:attrNameLst>
                                          <p:attrName>style.visibility</p:attrName>
                                        </p:attrNameLst>
                                      </p:cBhvr>
                                      <p:to>
                                        <p:strVal val="hidden"/>
                                      </p:to>
                                    </p:set>
                                  </p:childTnLst>
                                </p:cTn>
                              </p:par>
                              <p:par>
                                <p:cTn id="75" presetID="10" presetClass="exit" presetSubtype="0" fill="hold" nodeType="withEffect">
                                  <p:stCondLst>
                                    <p:cond delay="0"/>
                                  </p:stCondLst>
                                  <p:childTnLst>
                                    <p:animEffect transition="out" filter="fade">
                                      <p:cBhvr>
                                        <p:cTn id="76" dur="500"/>
                                        <p:tgtEl>
                                          <p:spTgt spid="24"/>
                                        </p:tgtEl>
                                      </p:cBhvr>
                                    </p:animEffect>
                                    <p:set>
                                      <p:cBhvr>
                                        <p:cTn id="77" dur="1" fill="hold">
                                          <p:stCondLst>
                                            <p:cond delay="499"/>
                                          </p:stCondLst>
                                        </p:cTn>
                                        <p:tgtEl>
                                          <p:spTgt spid="24"/>
                                        </p:tgtEl>
                                        <p:attrNameLst>
                                          <p:attrName>style.visibility</p:attrName>
                                        </p:attrNameLst>
                                      </p:cBhvr>
                                      <p:to>
                                        <p:strVal val="hidden"/>
                                      </p:to>
                                    </p:set>
                                  </p:childTnLst>
                                </p:cTn>
                              </p:par>
                              <p:par>
                                <p:cTn id="78" presetID="10" presetClass="exit" presetSubtype="0" fill="hold" grpId="1" nodeType="withEffect">
                                  <p:stCondLst>
                                    <p:cond delay="0"/>
                                  </p:stCondLst>
                                  <p:childTnLst>
                                    <p:animEffect transition="out" filter="fade">
                                      <p:cBhvr>
                                        <p:cTn id="79" dur="500"/>
                                        <p:tgtEl>
                                          <p:spTgt spid="25"/>
                                        </p:tgtEl>
                                      </p:cBhvr>
                                    </p:animEffect>
                                    <p:set>
                                      <p:cBhvr>
                                        <p:cTn id="80" dur="1" fill="hold">
                                          <p:stCondLst>
                                            <p:cond delay="499"/>
                                          </p:stCondLst>
                                        </p:cTn>
                                        <p:tgtEl>
                                          <p:spTgt spid="2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81" fill="hold" display="0">
                  <p:stCondLst>
                    <p:cond delay="indefinite"/>
                  </p:stCondLst>
                  <p:endCondLst>
                    <p:cond evt="onStopAudio" delay="0">
                      <p:tgtEl>
                        <p:sldTgt/>
                      </p:tgtEl>
                    </p:cond>
                  </p:endCondLst>
                </p:cTn>
                <p:tgtEl>
                  <p:spTgt spid="14"/>
                </p:tgtEl>
              </p:cMediaNode>
            </p:audio>
          </p:childTnLst>
        </p:cTn>
      </p:par>
    </p:tnLst>
    <p:bldLst>
      <p:bldP spid="3" grpId="0" animBg="1"/>
      <p:bldP spid="8" grpId="0" animBg="1"/>
      <p:bldP spid="20" grpId="0"/>
      <p:bldP spid="20" grpId="1"/>
      <p:bldP spid="25" grpId="0"/>
      <p:bldP spid="25" grpId="1"/>
      <p:bldP spid="27" grpId="0"/>
      <p:bldP spid="27" grpId="1"/>
      <p:bldP spid="3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6" name="Picture 2" descr="愛知製鋼のモノづくり｜愛知製鋼を知る｜愛知製鋼 株式会社 ...">
            <a:extLst>
              <a:ext uri="{FF2B5EF4-FFF2-40B4-BE49-F238E27FC236}">
                <a16:creationId xmlns:a16="http://schemas.microsoft.com/office/drawing/2014/main" id="{896F2FB0-43B8-15E2-B83B-DF574029919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8" name="正方形/長方形 17">
            <a:extLst>
              <a:ext uri="{FF2B5EF4-FFF2-40B4-BE49-F238E27FC236}">
                <a16:creationId xmlns:a16="http://schemas.microsoft.com/office/drawing/2014/main" id="{3266332E-9FF7-389C-FA86-B822A8F13CF5}"/>
              </a:ext>
            </a:extLst>
          </p:cNvPr>
          <p:cNvSpPr/>
          <p:nvPr/>
        </p:nvSpPr>
        <p:spPr>
          <a:xfrm>
            <a:off x="-28200"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 name="角丸四角形 18"/>
          <p:cNvSpPr/>
          <p:nvPr/>
        </p:nvSpPr>
        <p:spPr>
          <a:xfrm>
            <a:off x="1824068" y="769599"/>
            <a:ext cx="8724598" cy="3590359"/>
          </a:xfrm>
          <a:prstGeom prst="roundRect">
            <a:avLst>
              <a:gd name="adj" fmla="val 6051"/>
            </a:avLst>
          </a:prstGeom>
          <a:solidFill>
            <a:srgbClr val="FFE6B3"/>
          </a:solidFill>
          <a:ln>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正方形/長方形 21"/>
          <p:cNvSpPr/>
          <p:nvPr/>
        </p:nvSpPr>
        <p:spPr>
          <a:xfrm>
            <a:off x="1876715" y="391983"/>
            <a:ext cx="8671950" cy="394614"/>
          </a:xfrm>
          <a:prstGeom prst="rect">
            <a:avLst/>
          </a:prstGeom>
          <a:gradFill>
            <a:gsLst>
              <a:gs pos="0">
                <a:srgbClr val="00B050"/>
              </a:gs>
              <a:gs pos="70000">
                <a:srgbClr val="E1D7BA"/>
              </a:gs>
              <a:gs pos="30000">
                <a:srgbClr val="F0EBD5"/>
              </a:gs>
              <a:gs pos="100000">
                <a:srgbClr val="00B050"/>
              </a:gs>
            </a:gsLst>
            <a:lin ang="5400000" scaled="0"/>
          </a:gradFill>
          <a:ln>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eaVert" wrap="square" lIns="91440" tIns="45720" rIns="91440" bIns="45720" numCol="1" spcCol="0" rtlCol="0" fromWordArt="0" anchor="ctr" anchorCtr="0" forceAA="0" compatLnSpc="1">
            <a:prstTxWarp prst="textNoShape">
              <a:avLst/>
            </a:prstTxWarp>
            <a:noAutofit/>
          </a:bodyPr>
          <a:lstStyle/>
          <a:p>
            <a:pPr algn="ctr"/>
            <a:endParaRPr kumimoji="1" lang="ja-JP" altLang="en-US" b="1" dirty="0">
              <a:solidFill>
                <a:schemeClr val="tx2">
                  <a:lumMod val="50000"/>
                </a:schemeClr>
              </a:solidFill>
            </a:endParaRPr>
          </a:p>
        </p:txBody>
      </p:sp>
      <p:sp>
        <p:nvSpPr>
          <p:cNvPr id="26" name="角丸四角形 25"/>
          <p:cNvSpPr/>
          <p:nvPr/>
        </p:nvSpPr>
        <p:spPr>
          <a:xfrm>
            <a:off x="719439" y="812700"/>
            <a:ext cx="1130487" cy="3547257"/>
          </a:xfrm>
          <a:prstGeom prst="roundRect">
            <a:avLst/>
          </a:prstGeom>
          <a:gradFill>
            <a:gsLst>
              <a:gs pos="30000">
                <a:srgbClr val="B1CFF4"/>
              </a:gs>
              <a:gs pos="0">
                <a:srgbClr val="92D050"/>
              </a:gs>
              <a:gs pos="70000">
                <a:schemeClr val="accent1">
                  <a:tint val="44500"/>
                  <a:satMod val="160000"/>
                </a:schemeClr>
              </a:gs>
              <a:gs pos="100000">
                <a:srgbClr val="92D050"/>
              </a:gs>
            </a:gsLst>
            <a:lin ang="5400000" scaled="0"/>
          </a:gradFill>
          <a:ln>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vert="eaVert" rtlCol="0" anchor="ctr"/>
          <a:lstStyle/>
          <a:p>
            <a:pPr algn="ctr"/>
            <a:r>
              <a:rPr kumimoji="1" lang="ja-JP" altLang="en-US" sz="3200" b="1" dirty="0">
                <a:solidFill>
                  <a:schemeClr val="tx2">
                    <a:lumMod val="50000"/>
                  </a:schemeClr>
                </a:solidFill>
              </a:rPr>
              <a:t>経　　歴</a:t>
            </a:r>
            <a:endParaRPr kumimoji="1" lang="en-US" altLang="ja-JP" sz="3200" b="1" dirty="0">
              <a:solidFill>
                <a:schemeClr val="tx2">
                  <a:lumMod val="50000"/>
                </a:schemeClr>
              </a:solidFill>
            </a:endParaRPr>
          </a:p>
        </p:txBody>
      </p:sp>
      <p:sp>
        <p:nvSpPr>
          <p:cNvPr id="28" name="テキスト ボックス 27"/>
          <p:cNvSpPr txBox="1"/>
          <p:nvPr/>
        </p:nvSpPr>
        <p:spPr>
          <a:xfrm>
            <a:off x="2110287" y="1006685"/>
            <a:ext cx="553998" cy="2862323"/>
          </a:xfrm>
          <a:prstGeom prst="rect">
            <a:avLst/>
          </a:prstGeom>
          <a:noFill/>
        </p:spPr>
        <p:txBody>
          <a:bodyPr vert="eaVert" wrap="none" rtlCol="0">
            <a:spAutoFit/>
          </a:bodyPr>
          <a:lstStyle/>
          <a:p>
            <a:pPr algn="ctr"/>
            <a:r>
              <a:rPr kumimoji="1" lang="ja-JP" altLang="en-US" sz="2400" b="1" dirty="0"/>
              <a:t>入社　技術学園配属</a:t>
            </a:r>
          </a:p>
        </p:txBody>
      </p:sp>
      <p:sp>
        <p:nvSpPr>
          <p:cNvPr id="29" name="テキスト ボックス 28"/>
          <p:cNvSpPr txBox="1"/>
          <p:nvPr/>
        </p:nvSpPr>
        <p:spPr>
          <a:xfrm>
            <a:off x="3051987" y="946407"/>
            <a:ext cx="553998" cy="2801408"/>
          </a:xfrm>
          <a:prstGeom prst="rect">
            <a:avLst/>
          </a:prstGeom>
          <a:noFill/>
        </p:spPr>
        <p:txBody>
          <a:bodyPr vert="eaVert" wrap="none" rtlCol="0">
            <a:spAutoFit/>
          </a:bodyPr>
          <a:lstStyle/>
          <a:p>
            <a:pPr algn="ctr"/>
            <a:r>
              <a:rPr kumimoji="1" lang="en-US" altLang="ja-JP" sz="2400" b="1" dirty="0">
                <a:solidFill>
                  <a:srgbClr val="FF0000"/>
                </a:solidFill>
              </a:rPr>
              <a:t>(</a:t>
            </a:r>
            <a:r>
              <a:rPr kumimoji="1" lang="ja-JP" altLang="en-US" sz="2400" b="1" dirty="0">
                <a:solidFill>
                  <a:srgbClr val="FF0000"/>
                </a:solidFill>
              </a:rPr>
              <a:t>現</a:t>
            </a:r>
            <a:r>
              <a:rPr kumimoji="1" lang="en-US" altLang="ja-JP" sz="2400" b="1" dirty="0">
                <a:solidFill>
                  <a:srgbClr val="FF0000"/>
                </a:solidFill>
              </a:rPr>
              <a:t>)</a:t>
            </a:r>
            <a:r>
              <a:rPr kumimoji="1" lang="ja-JP" altLang="en-US" sz="2400" b="1" dirty="0">
                <a:solidFill>
                  <a:srgbClr val="FF0000"/>
                </a:solidFill>
              </a:rPr>
              <a:t>鍛造設備課配属</a:t>
            </a:r>
          </a:p>
        </p:txBody>
      </p:sp>
      <p:sp>
        <p:nvSpPr>
          <p:cNvPr id="31" name="テキスト ボックス 30"/>
          <p:cNvSpPr txBox="1"/>
          <p:nvPr/>
        </p:nvSpPr>
        <p:spPr>
          <a:xfrm>
            <a:off x="5448164" y="1103991"/>
            <a:ext cx="553998" cy="1323440"/>
          </a:xfrm>
          <a:prstGeom prst="rect">
            <a:avLst/>
          </a:prstGeom>
          <a:noFill/>
        </p:spPr>
        <p:txBody>
          <a:bodyPr vert="eaVert" wrap="none" rtlCol="0">
            <a:spAutoFit/>
          </a:bodyPr>
          <a:lstStyle/>
          <a:p>
            <a:pPr algn="ctr"/>
            <a:r>
              <a:rPr lang="ja-JP" altLang="en-US" sz="2400" b="1" dirty="0"/>
              <a:t>班長昇格</a:t>
            </a:r>
            <a:endParaRPr kumimoji="1" lang="ja-JP" altLang="en-US" sz="2400" b="1" dirty="0"/>
          </a:p>
        </p:txBody>
      </p:sp>
      <p:sp>
        <p:nvSpPr>
          <p:cNvPr id="33" name="テキスト ボックス 32"/>
          <p:cNvSpPr txBox="1"/>
          <p:nvPr/>
        </p:nvSpPr>
        <p:spPr>
          <a:xfrm>
            <a:off x="3467195" y="1283899"/>
            <a:ext cx="492443" cy="2667355"/>
          </a:xfrm>
          <a:prstGeom prst="rect">
            <a:avLst/>
          </a:prstGeom>
          <a:noFill/>
        </p:spPr>
        <p:txBody>
          <a:bodyPr vert="eaVert" wrap="square" rtlCol="0">
            <a:spAutoFit/>
          </a:bodyPr>
          <a:lstStyle/>
          <a:p>
            <a:pPr algn="ctr"/>
            <a:r>
              <a:rPr lang="ja-JP" altLang="en-US" sz="2000" b="1" dirty="0"/>
              <a:t>マイルド</a:t>
            </a:r>
            <a:r>
              <a:rPr kumimoji="1" lang="ja-JP" altLang="en-US" sz="2000" b="1" dirty="0"/>
              <a:t>サークル加入</a:t>
            </a:r>
          </a:p>
        </p:txBody>
      </p:sp>
      <p:sp>
        <p:nvSpPr>
          <p:cNvPr id="37" name="テキスト ボックス 36"/>
          <p:cNvSpPr txBox="1"/>
          <p:nvPr/>
        </p:nvSpPr>
        <p:spPr>
          <a:xfrm>
            <a:off x="2195640" y="414618"/>
            <a:ext cx="543739" cy="369332"/>
          </a:xfrm>
          <a:prstGeom prst="rect">
            <a:avLst/>
          </a:prstGeom>
          <a:noFill/>
        </p:spPr>
        <p:txBody>
          <a:bodyPr wrap="none" rtlCol="0">
            <a:spAutoFit/>
          </a:bodyPr>
          <a:lstStyle/>
          <a:p>
            <a:r>
              <a:rPr lang="en-US" altLang="ja-JP" dirty="0"/>
              <a:t>9</a:t>
            </a:r>
            <a:r>
              <a:rPr lang="ja-JP" altLang="en-US" dirty="0"/>
              <a:t>３</a:t>
            </a:r>
            <a:endParaRPr kumimoji="1" lang="ja-JP" altLang="en-US" dirty="0"/>
          </a:p>
        </p:txBody>
      </p:sp>
      <p:sp>
        <p:nvSpPr>
          <p:cNvPr id="38" name="テキスト ボックス 37"/>
          <p:cNvSpPr txBox="1"/>
          <p:nvPr/>
        </p:nvSpPr>
        <p:spPr>
          <a:xfrm>
            <a:off x="3259089" y="442514"/>
            <a:ext cx="543739" cy="369332"/>
          </a:xfrm>
          <a:prstGeom prst="rect">
            <a:avLst/>
          </a:prstGeom>
          <a:noFill/>
        </p:spPr>
        <p:txBody>
          <a:bodyPr wrap="none" rtlCol="0">
            <a:spAutoFit/>
          </a:bodyPr>
          <a:lstStyle/>
          <a:p>
            <a:r>
              <a:rPr lang="en-US" altLang="ja-JP" dirty="0"/>
              <a:t>9</a:t>
            </a:r>
            <a:r>
              <a:rPr lang="ja-JP" altLang="en-US" dirty="0"/>
              <a:t>４</a:t>
            </a:r>
            <a:endParaRPr kumimoji="1" lang="ja-JP" altLang="en-US" dirty="0"/>
          </a:p>
        </p:txBody>
      </p:sp>
      <p:sp>
        <p:nvSpPr>
          <p:cNvPr id="39" name="テキスト ボックス 38"/>
          <p:cNvSpPr txBox="1"/>
          <p:nvPr/>
        </p:nvSpPr>
        <p:spPr>
          <a:xfrm>
            <a:off x="5781589" y="458427"/>
            <a:ext cx="441146" cy="369332"/>
          </a:xfrm>
          <a:prstGeom prst="rect">
            <a:avLst/>
          </a:prstGeom>
          <a:noFill/>
        </p:spPr>
        <p:txBody>
          <a:bodyPr wrap="none" rtlCol="0">
            <a:spAutoFit/>
          </a:bodyPr>
          <a:lstStyle/>
          <a:p>
            <a:r>
              <a:rPr lang="en-US" altLang="ja-JP" dirty="0"/>
              <a:t>14</a:t>
            </a:r>
            <a:endParaRPr kumimoji="1" lang="ja-JP" altLang="en-US" dirty="0"/>
          </a:p>
        </p:txBody>
      </p:sp>
      <p:grpSp>
        <p:nvGrpSpPr>
          <p:cNvPr id="3" name="グループ化 2"/>
          <p:cNvGrpSpPr/>
          <p:nvPr/>
        </p:nvGrpSpPr>
        <p:grpSpPr>
          <a:xfrm>
            <a:off x="9210414" y="449589"/>
            <a:ext cx="553998" cy="1803933"/>
            <a:chOff x="7669246" y="670966"/>
            <a:chExt cx="553998" cy="1803933"/>
          </a:xfrm>
        </p:grpSpPr>
        <p:sp>
          <p:nvSpPr>
            <p:cNvPr id="32" name="テキスト ボックス 31"/>
            <p:cNvSpPr txBox="1"/>
            <p:nvPr/>
          </p:nvSpPr>
          <p:spPr>
            <a:xfrm>
              <a:off x="7669246" y="1151459"/>
              <a:ext cx="553998" cy="1323440"/>
            </a:xfrm>
            <a:prstGeom prst="rect">
              <a:avLst/>
            </a:prstGeom>
            <a:noFill/>
          </p:spPr>
          <p:txBody>
            <a:bodyPr vert="eaVert" wrap="none" rtlCol="0">
              <a:spAutoFit/>
            </a:bodyPr>
            <a:lstStyle/>
            <a:p>
              <a:pPr algn="ctr"/>
              <a:r>
                <a:rPr lang="ja-JP" altLang="en-US" sz="2400" b="1" dirty="0"/>
                <a:t>組長任命</a:t>
              </a:r>
              <a:endParaRPr kumimoji="1" lang="ja-JP" altLang="en-US" sz="2400" b="1" dirty="0"/>
            </a:p>
          </p:txBody>
        </p:sp>
        <p:sp>
          <p:nvSpPr>
            <p:cNvPr id="41" name="テキスト ボックス 40"/>
            <p:cNvSpPr txBox="1"/>
            <p:nvPr/>
          </p:nvSpPr>
          <p:spPr>
            <a:xfrm>
              <a:off x="7788000" y="670966"/>
              <a:ext cx="427918" cy="356649"/>
            </a:xfrm>
            <a:prstGeom prst="rect">
              <a:avLst/>
            </a:prstGeom>
            <a:noFill/>
          </p:spPr>
          <p:txBody>
            <a:bodyPr wrap="none" rtlCol="0">
              <a:spAutoFit/>
            </a:bodyPr>
            <a:lstStyle/>
            <a:p>
              <a:r>
                <a:rPr lang="en-US" altLang="ja-JP" dirty="0"/>
                <a:t>21</a:t>
              </a:r>
              <a:endParaRPr kumimoji="1" lang="ja-JP" altLang="en-US" dirty="0"/>
            </a:p>
          </p:txBody>
        </p:sp>
      </p:grpSp>
      <p:grpSp>
        <p:nvGrpSpPr>
          <p:cNvPr id="2" name="グループ化 1"/>
          <p:cNvGrpSpPr/>
          <p:nvPr/>
        </p:nvGrpSpPr>
        <p:grpSpPr>
          <a:xfrm>
            <a:off x="7649644" y="452205"/>
            <a:ext cx="726578" cy="2178406"/>
            <a:chOff x="6503781" y="693615"/>
            <a:chExt cx="726578" cy="2178406"/>
          </a:xfrm>
        </p:grpSpPr>
        <p:sp>
          <p:nvSpPr>
            <p:cNvPr id="40" name="テキスト ボックス 39"/>
            <p:cNvSpPr txBox="1"/>
            <p:nvPr/>
          </p:nvSpPr>
          <p:spPr>
            <a:xfrm>
              <a:off x="6779595" y="693615"/>
              <a:ext cx="450764" cy="369332"/>
            </a:xfrm>
            <a:prstGeom prst="rect">
              <a:avLst/>
            </a:prstGeom>
            <a:noFill/>
          </p:spPr>
          <p:txBody>
            <a:bodyPr wrap="none" rtlCol="0">
              <a:spAutoFit/>
            </a:bodyPr>
            <a:lstStyle/>
            <a:p>
              <a:r>
                <a:rPr lang="en-US" altLang="ja-JP" b="1" dirty="0"/>
                <a:t>20</a:t>
              </a:r>
              <a:endParaRPr kumimoji="1" lang="ja-JP" altLang="en-US" b="1" dirty="0"/>
            </a:p>
          </p:txBody>
        </p:sp>
        <p:sp>
          <p:nvSpPr>
            <p:cNvPr id="46" name="テキスト ボックス 45"/>
            <p:cNvSpPr txBox="1"/>
            <p:nvPr/>
          </p:nvSpPr>
          <p:spPr>
            <a:xfrm>
              <a:off x="6503781" y="1240805"/>
              <a:ext cx="553998" cy="1631216"/>
            </a:xfrm>
            <a:prstGeom prst="rect">
              <a:avLst/>
            </a:prstGeom>
            <a:noFill/>
          </p:spPr>
          <p:txBody>
            <a:bodyPr vert="eaVert" wrap="none" rtlCol="0">
              <a:spAutoFit/>
            </a:bodyPr>
            <a:lstStyle/>
            <a:p>
              <a:pPr algn="ctr"/>
              <a:r>
                <a:rPr kumimoji="1" lang="ja-JP" altLang="en-US" sz="2400" b="1" dirty="0">
                  <a:solidFill>
                    <a:srgbClr val="FF0000"/>
                  </a:solidFill>
                </a:rPr>
                <a:t>作業長昇格</a:t>
              </a:r>
            </a:p>
          </p:txBody>
        </p:sp>
      </p:grpSp>
      <p:sp>
        <p:nvSpPr>
          <p:cNvPr id="47" name="テキスト ボックス 46"/>
          <p:cNvSpPr txBox="1"/>
          <p:nvPr/>
        </p:nvSpPr>
        <p:spPr>
          <a:xfrm>
            <a:off x="5877763" y="890083"/>
            <a:ext cx="492443" cy="3212939"/>
          </a:xfrm>
          <a:prstGeom prst="rect">
            <a:avLst/>
          </a:prstGeom>
          <a:noFill/>
        </p:spPr>
        <p:txBody>
          <a:bodyPr vert="eaVert" wrap="square" rtlCol="0">
            <a:spAutoFit/>
          </a:bodyPr>
          <a:lstStyle/>
          <a:p>
            <a:pPr algn="ctr"/>
            <a:r>
              <a:rPr lang="ja-JP" altLang="en-US" sz="2000" b="1" dirty="0"/>
              <a:t>マイルド</a:t>
            </a:r>
            <a:r>
              <a:rPr kumimoji="1" lang="ja-JP" altLang="en-US" sz="2000" b="1" dirty="0"/>
              <a:t>サークルリーダー</a:t>
            </a:r>
          </a:p>
        </p:txBody>
      </p:sp>
      <p:sp>
        <p:nvSpPr>
          <p:cNvPr id="116" name="テキスト ボックス 115"/>
          <p:cNvSpPr txBox="1"/>
          <p:nvPr/>
        </p:nvSpPr>
        <p:spPr>
          <a:xfrm>
            <a:off x="8200683" y="837095"/>
            <a:ext cx="553998" cy="3501590"/>
          </a:xfrm>
          <a:prstGeom prst="rect">
            <a:avLst/>
          </a:prstGeom>
          <a:noFill/>
        </p:spPr>
        <p:txBody>
          <a:bodyPr vert="eaVert" wrap="square" rtlCol="0">
            <a:spAutoFit/>
          </a:bodyPr>
          <a:lstStyle/>
          <a:p>
            <a:pPr algn="ctr"/>
            <a:r>
              <a:rPr kumimoji="1" lang="ja-JP" altLang="en-US" sz="2400" b="1" dirty="0">
                <a:solidFill>
                  <a:srgbClr val="FF0000"/>
                </a:solidFill>
              </a:rPr>
              <a:t>さわやかサークル</a:t>
            </a:r>
            <a:r>
              <a:rPr lang="ja-JP" altLang="en-US" sz="2400" b="1" dirty="0">
                <a:solidFill>
                  <a:srgbClr val="FF0000"/>
                </a:solidFill>
              </a:rPr>
              <a:t>世話人</a:t>
            </a:r>
            <a:endParaRPr kumimoji="1" lang="ja-JP" altLang="en-US" b="1" dirty="0">
              <a:solidFill>
                <a:srgbClr val="FF0000"/>
              </a:solidFill>
            </a:endParaRPr>
          </a:p>
        </p:txBody>
      </p:sp>
      <p:sp>
        <p:nvSpPr>
          <p:cNvPr id="115" name="正方形/長方形 114"/>
          <p:cNvSpPr/>
          <p:nvPr/>
        </p:nvSpPr>
        <p:spPr>
          <a:xfrm>
            <a:off x="11125922" y="-76138"/>
            <a:ext cx="1138267"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6/50</a:t>
            </a:r>
          </a:p>
        </p:txBody>
      </p:sp>
      <p:sp>
        <p:nvSpPr>
          <p:cNvPr id="118" name="正方形/長方形 117"/>
          <p:cNvSpPr/>
          <p:nvPr/>
        </p:nvSpPr>
        <p:spPr>
          <a:xfrm>
            <a:off x="8999" y="-15558"/>
            <a:ext cx="4056391" cy="711071"/>
          </a:xfrm>
          <a:prstGeom prst="rect">
            <a:avLst/>
          </a:prstGeom>
          <a:noFill/>
          <a:ln>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scene3d>
              <a:camera prst="orthographicFront"/>
              <a:lightRig rig="threePt" dir="t"/>
            </a:scene3d>
            <a:sp3d extrusionH="57150">
              <a:bevelT w="38100" h="38100"/>
            </a:sp3d>
          </a:bodyPr>
          <a:lstStyle/>
          <a:p>
            <a:r>
              <a:rPr lang="ja-JP" altLang="en-US"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rPr>
              <a:t>　自己紹介</a:t>
            </a:r>
            <a:endParaRPr lang="en-US" altLang="ja-JP"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endParaRPr>
          </a:p>
        </p:txBody>
      </p:sp>
      <p:sp>
        <p:nvSpPr>
          <p:cNvPr id="13" name="正方形/長方形 12">
            <a:extLst>
              <a:ext uri="{FF2B5EF4-FFF2-40B4-BE49-F238E27FC236}">
                <a16:creationId xmlns:a16="http://schemas.microsoft.com/office/drawing/2014/main" id="{37096329-F9C9-4A3B-B087-B8318A669EFB}"/>
              </a:ext>
            </a:extLst>
          </p:cNvPr>
          <p:cNvSpPr/>
          <p:nvPr/>
        </p:nvSpPr>
        <p:spPr>
          <a:xfrm>
            <a:off x="1311120" y="5646967"/>
            <a:ext cx="10668750" cy="1474847"/>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kumimoji="1" lang="ja-JP" altLang="en-US" sz="4800" b="1" dirty="0">
                <a:ln w="0">
                  <a:solidFill>
                    <a:schemeClr val="tx1"/>
                  </a:solidFill>
                </a:ln>
                <a:solidFill>
                  <a:schemeClr val="bg1"/>
                </a:solidFill>
                <a:effectLst>
                  <a:glow rad="228600">
                    <a:srgbClr val="FF0000">
                      <a:alpha val="40000"/>
                    </a:srgbClr>
                  </a:glow>
                </a:effectLst>
                <a:latin typeface="+mn-ea"/>
              </a:rPr>
              <a:t>保全一筋３０年！設備と共に成長</a:t>
            </a:r>
          </a:p>
        </p:txBody>
      </p:sp>
      <p:sp>
        <p:nvSpPr>
          <p:cNvPr id="15" name="テキスト ボックス 14">
            <a:extLst>
              <a:ext uri="{FF2B5EF4-FFF2-40B4-BE49-F238E27FC236}">
                <a16:creationId xmlns:a16="http://schemas.microsoft.com/office/drawing/2014/main" id="{593E1693-F63A-DA49-C8FC-C73FEE4736C3}"/>
              </a:ext>
            </a:extLst>
          </p:cNvPr>
          <p:cNvSpPr txBox="1"/>
          <p:nvPr/>
        </p:nvSpPr>
        <p:spPr>
          <a:xfrm>
            <a:off x="11069964" y="5646967"/>
            <a:ext cx="817386" cy="369332"/>
          </a:xfrm>
          <a:prstGeom prst="rect">
            <a:avLst/>
          </a:prstGeom>
          <a:noFill/>
          <a:ln>
            <a:noFill/>
          </a:ln>
        </p:spPr>
        <p:txBody>
          <a:bodyPr vert="horz" wrap="square" rtlCol="0">
            <a:spAutoFit/>
          </a:bodyPr>
          <a:lstStyle/>
          <a:p>
            <a:pPr algn="ctr"/>
            <a:r>
              <a:rPr lang="ja-JP" altLang="en-US" dirty="0">
                <a:ln>
                  <a:solidFill>
                    <a:schemeClr val="bg1"/>
                  </a:solidFill>
                </a:ln>
                <a:solidFill>
                  <a:schemeClr val="bg1"/>
                </a:solidFill>
              </a:rPr>
              <a:t>私</a:t>
            </a:r>
            <a:endParaRPr kumimoji="1" lang="ja-JP" altLang="en-US" dirty="0">
              <a:ln>
                <a:solidFill>
                  <a:schemeClr val="bg1"/>
                </a:solidFill>
              </a:ln>
              <a:solidFill>
                <a:schemeClr val="bg1"/>
              </a:solidFill>
            </a:endParaRPr>
          </a:p>
        </p:txBody>
      </p:sp>
      <p:pic>
        <p:nvPicPr>
          <p:cNvPr id="24" name="図 23">
            <a:extLst>
              <a:ext uri="{FF2B5EF4-FFF2-40B4-BE49-F238E27FC236}">
                <a16:creationId xmlns:a16="http://schemas.microsoft.com/office/drawing/2014/main" id="{72E85B1B-6E58-7C7B-0A3B-B88D04EC8686}"/>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b="49086"/>
          <a:stretch/>
        </p:blipFill>
        <p:spPr>
          <a:xfrm>
            <a:off x="9388807" y="4140427"/>
            <a:ext cx="2045634" cy="1714843"/>
          </a:xfrm>
          <a:prstGeom prst="rect">
            <a:avLst/>
          </a:prstGeom>
        </p:spPr>
      </p:pic>
      <p:pic>
        <p:nvPicPr>
          <p:cNvPr id="4" name="図 3">
            <a:extLst>
              <a:ext uri="{FF2B5EF4-FFF2-40B4-BE49-F238E27FC236}">
                <a16:creationId xmlns:a16="http://schemas.microsoft.com/office/drawing/2014/main" id="{63ACC307-B524-B612-74B5-185DA7E2AD80}"/>
              </a:ext>
            </a:extLst>
          </p:cNvPr>
          <p:cNvPicPr>
            <a:picLocks noChangeAspect="1"/>
          </p:cNvPicPr>
          <p:nvPr/>
        </p:nvPicPr>
        <p:blipFill>
          <a:blip r:embed="rId8"/>
          <a:stretch>
            <a:fillRect/>
          </a:stretch>
        </p:blipFill>
        <p:spPr>
          <a:xfrm>
            <a:off x="10034119" y="3938161"/>
            <a:ext cx="859389" cy="915349"/>
          </a:xfrm>
          <a:prstGeom prst="rect">
            <a:avLst/>
          </a:prstGeom>
        </p:spPr>
      </p:pic>
      <p:pic>
        <p:nvPicPr>
          <p:cNvPr id="8" name="オーディオ 7">
            <a:hlinkClick r:id="" action="ppaction://media"/>
            <a:extLst>
              <a:ext uri="{FF2B5EF4-FFF2-40B4-BE49-F238E27FC236}">
                <a16:creationId xmlns:a16="http://schemas.microsoft.com/office/drawing/2014/main" id="{00716B43-0B54-0890-1C4E-F8A28DA1D274}"/>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959398212"/>
      </p:ext>
    </p:extLst>
  </p:cSld>
  <p:clrMapOvr>
    <a:masterClrMapping/>
  </p:clrMapOvr>
  <mc:AlternateContent xmlns:mc="http://schemas.openxmlformats.org/markup-compatibility/2006" xmlns:p14="http://schemas.microsoft.com/office/powerpoint/2010/main">
    <mc:Choice Requires="p14">
      <p:transition spd="slow" p14:dur="2000" advTm="12429"/>
    </mc:Choice>
    <mc:Fallback xmlns="">
      <p:transition spd="slow" advTm="124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6" presetClass="emph" presetSubtype="0" fill="hold" grpId="0" nodeType="clickEffect">
                                  <p:stCondLst>
                                    <p:cond delay="0"/>
                                  </p:stCondLst>
                                  <p:childTnLst>
                                    <p:animEffect transition="out" filter="fade">
                                      <p:cBhvr>
                                        <p:cTn id="10" dur="800" tmFilter="0, 0; .2, .5; .8, .5; 1, 0"/>
                                        <p:tgtEl>
                                          <p:spTgt spid="29"/>
                                        </p:tgtEl>
                                      </p:cBhvr>
                                    </p:animEffect>
                                    <p:animScale>
                                      <p:cBhvr>
                                        <p:cTn id="11" dur="400" autoRev="1" fill="hold"/>
                                        <p:tgtEl>
                                          <p:spTgt spid="29"/>
                                        </p:tgtEl>
                                      </p:cBhvr>
                                      <p:by x="105000" y="105000"/>
                                    </p:animScale>
                                  </p:childTnLst>
                                </p:cTn>
                              </p:par>
                            </p:childTnLst>
                          </p:cTn>
                        </p:par>
                      </p:childTnLst>
                    </p:cTn>
                  </p:par>
                  <p:par>
                    <p:cTn id="12" fill="hold">
                      <p:stCondLst>
                        <p:cond delay="indefinite"/>
                      </p:stCondLst>
                      <p:childTnLst>
                        <p:par>
                          <p:cTn id="13" fill="hold">
                            <p:stCondLst>
                              <p:cond delay="0"/>
                            </p:stCondLst>
                            <p:childTnLst>
                              <p:par>
                                <p:cTn id="14" presetID="21" presetClass="entr" presetSubtype="1" fill="hold"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wheel(1)">
                                      <p:cBhvr>
                                        <p:cTn id="16" dur="700"/>
                                        <p:tgtEl>
                                          <p:spTgt spid="2"/>
                                        </p:tgtEl>
                                      </p:cBhvr>
                                    </p:animEffect>
                                  </p:childTnLst>
                                </p:cTn>
                              </p:par>
                              <p:par>
                                <p:cTn id="17" presetID="21" presetClass="entr" presetSubtype="1" fill="hold" grpId="0" nodeType="withEffect">
                                  <p:stCondLst>
                                    <p:cond delay="0"/>
                                  </p:stCondLst>
                                  <p:childTnLst>
                                    <p:set>
                                      <p:cBhvr>
                                        <p:cTn id="18" dur="1" fill="hold">
                                          <p:stCondLst>
                                            <p:cond delay="0"/>
                                          </p:stCondLst>
                                        </p:cTn>
                                        <p:tgtEl>
                                          <p:spTgt spid="116"/>
                                        </p:tgtEl>
                                        <p:attrNameLst>
                                          <p:attrName>style.visibility</p:attrName>
                                        </p:attrNameLst>
                                      </p:cBhvr>
                                      <p:to>
                                        <p:strVal val="visible"/>
                                      </p:to>
                                    </p:set>
                                    <p:animEffect transition="in" filter="wheel(1)">
                                      <p:cBhvr>
                                        <p:cTn id="19" dur="700"/>
                                        <p:tgtEl>
                                          <p:spTgt spid="116"/>
                                        </p:tgtEl>
                                      </p:cBhvr>
                                    </p:animEffect>
                                  </p:childTnLst>
                                </p:cTn>
                              </p:par>
                              <p:par>
                                <p:cTn id="20" presetID="21" presetClass="entr" presetSubtype="1" fill="hold" nodeType="with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wheel(1)">
                                      <p:cBhvr>
                                        <p:cTn id="22" dur="7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par>
                                <p:cTn id="28" presetID="10" presetClass="exit" presetSubtype="0" fill="hold" grpId="0" nodeType="withEffect">
                                  <p:stCondLst>
                                    <p:cond delay="0"/>
                                  </p:stCondLst>
                                  <p:childTnLst>
                                    <p:animEffect transition="out" filter="fade">
                                      <p:cBhvr>
                                        <p:cTn id="29" dur="500"/>
                                        <p:tgtEl>
                                          <p:spTgt spid="15"/>
                                        </p:tgtEl>
                                      </p:cBhvr>
                                    </p:animEffect>
                                    <p:set>
                                      <p:cBhvr>
                                        <p:cTn id="30" dur="1" fill="hold">
                                          <p:stCondLst>
                                            <p:cond delay="49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8"/>
                </p:tgtEl>
              </p:cMediaNode>
            </p:audio>
          </p:childTnLst>
        </p:cTn>
      </p:par>
    </p:tnLst>
    <p:bldLst>
      <p:bldP spid="29" grpId="0"/>
      <p:bldP spid="116" grpId="0"/>
      <p:bldP spid="13" grpId="0"/>
      <p:bldP spid="1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2" descr="愛知製鋼のモノづくり｜愛知製鋼を知る｜愛知製鋼 株式会社 ...">
            <a:extLst>
              <a:ext uri="{FF2B5EF4-FFF2-40B4-BE49-F238E27FC236}">
                <a16:creationId xmlns:a16="http://schemas.microsoft.com/office/drawing/2014/main" id="{F4F1B75D-DC8D-945C-ADD3-4E7D67DC8AE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正方形/長方形 4">
            <a:extLst>
              <a:ext uri="{FF2B5EF4-FFF2-40B4-BE49-F238E27FC236}">
                <a16:creationId xmlns:a16="http://schemas.microsoft.com/office/drawing/2014/main" id="{E2B153C2-CE72-1166-7744-C2DBEFDD6CA6}"/>
              </a:ext>
            </a:extLst>
          </p:cNvPr>
          <p:cNvSpPr/>
          <p:nvPr/>
        </p:nvSpPr>
        <p:spPr>
          <a:xfrm>
            <a:off x="-20782"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7" name="楕円 196"/>
          <p:cNvSpPr/>
          <p:nvPr/>
        </p:nvSpPr>
        <p:spPr>
          <a:xfrm rot="20378429">
            <a:off x="7544738" y="1385765"/>
            <a:ext cx="4691744" cy="2080687"/>
          </a:xfrm>
          <a:prstGeom prst="ellipse">
            <a:avLst/>
          </a:prstGeom>
          <a:gradFill flip="none" rotWithShape="1">
            <a:gsLst>
              <a:gs pos="0">
                <a:schemeClr val="accent4">
                  <a:lumMod val="0"/>
                  <a:lumOff val="100000"/>
                </a:schemeClr>
              </a:gs>
              <a:gs pos="24000">
                <a:schemeClr val="accent4">
                  <a:lumMod val="0"/>
                  <a:lumOff val="100000"/>
                </a:schemeClr>
              </a:gs>
              <a:gs pos="100000">
                <a:schemeClr val="accent4">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5" name="楕円 194"/>
          <p:cNvSpPr/>
          <p:nvPr/>
        </p:nvSpPr>
        <p:spPr>
          <a:xfrm rot="20916265">
            <a:off x="4686832" y="2230737"/>
            <a:ext cx="3256347" cy="3105678"/>
          </a:xfrm>
          <a:prstGeom prst="ellipse">
            <a:avLst/>
          </a:prstGeom>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 name="楕円 3"/>
          <p:cNvSpPr/>
          <p:nvPr/>
        </p:nvSpPr>
        <p:spPr>
          <a:xfrm rot="20295021">
            <a:off x="1189846" y="2796353"/>
            <a:ext cx="3674780" cy="2783243"/>
          </a:xfrm>
          <a:prstGeom prst="ellipse">
            <a:avLst/>
          </a:prstGeom>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AutoShape 222"/>
          <p:cNvSpPr>
            <a:spLocks noChangeArrowheads="1"/>
          </p:cNvSpPr>
          <p:nvPr/>
        </p:nvSpPr>
        <p:spPr bwMode="auto">
          <a:xfrm>
            <a:off x="1958480" y="1074258"/>
            <a:ext cx="8693415" cy="715089"/>
          </a:xfrm>
          <a:prstGeom prst="roundRect">
            <a:avLst>
              <a:gd name="adj" fmla="val 16667"/>
            </a:avLst>
          </a:prstGeom>
          <a:noFill/>
          <a:ln w="38100">
            <a:noFill/>
            <a:round/>
            <a:headEnd/>
            <a:tailEnd/>
          </a:ln>
          <a:scene3d>
            <a:camera prst="orthographicFront"/>
            <a:lightRig rig="threePt" dir="t"/>
          </a:scene3d>
          <a:sp3d>
            <a:bevelT/>
          </a:sp3d>
        </p:spPr>
        <p:txBody>
          <a:bodyPr wrap="square" anchor="ctr">
            <a:spAutoFit/>
          </a:bodyPr>
          <a:lstStyle>
            <a:lvl1pPr algn="l">
              <a:spcBef>
                <a:spcPct val="20000"/>
              </a:spcBef>
              <a:buClr>
                <a:schemeClr val="accent1"/>
              </a:buClr>
              <a:buSzPct val="100000"/>
              <a:buFont typeface="Symbol" panose="05050102010706020507" pitchFamily="18" charset="2"/>
              <a:buChar char=""/>
              <a:defRPr kumimoji="1" sz="2400">
                <a:solidFill>
                  <a:schemeClr val="tx2"/>
                </a:solidFill>
                <a:latin typeface="Candara" panose="020E0502030303020204" pitchFamily="34" charset="0"/>
                <a:ea typeface="HGP明朝E" panose="02020900000000000000" pitchFamily="18" charset="-128"/>
              </a:defRPr>
            </a:lvl1pPr>
            <a:lvl2pPr marL="742950" indent="-285750" algn="l">
              <a:spcBef>
                <a:spcPct val="20000"/>
              </a:spcBef>
              <a:buClr>
                <a:schemeClr val="accent1"/>
              </a:buClr>
              <a:buSzPct val="100000"/>
              <a:buFont typeface="Symbol" panose="05050102010706020507" pitchFamily="18" charset="2"/>
              <a:buChar char=""/>
              <a:defRPr kumimoji="1" sz="2200">
                <a:solidFill>
                  <a:schemeClr val="tx2"/>
                </a:solidFill>
                <a:latin typeface="Candara" panose="020E0502030303020204" pitchFamily="34" charset="0"/>
                <a:ea typeface="HGP明朝E" panose="02020900000000000000" pitchFamily="18" charset="-128"/>
              </a:defRPr>
            </a:lvl2pPr>
            <a:lvl3pPr marL="1143000" indent="-228600" algn="l">
              <a:spcBef>
                <a:spcPct val="20000"/>
              </a:spcBef>
              <a:buClr>
                <a:schemeClr val="accent1"/>
              </a:buClr>
              <a:buSzPct val="100000"/>
              <a:buFont typeface="Symbol" panose="05050102010706020507" pitchFamily="18" charset="2"/>
              <a:buChar char=""/>
              <a:defRPr kumimoji="1" sz="2000">
                <a:solidFill>
                  <a:schemeClr val="tx2"/>
                </a:solidFill>
                <a:latin typeface="Candara" panose="020E0502030303020204" pitchFamily="34" charset="0"/>
                <a:ea typeface="HGP明朝E" panose="02020900000000000000" pitchFamily="18" charset="-128"/>
              </a:defRPr>
            </a:lvl3pPr>
            <a:lvl4pPr marL="1600200" indent="-228600" algn="l">
              <a:spcBef>
                <a:spcPct val="20000"/>
              </a:spcBef>
              <a:buClr>
                <a:schemeClr val="accent1"/>
              </a:buClr>
              <a:buSzPct val="100000"/>
              <a:buFont typeface="Symbol" panose="05050102010706020507" pitchFamily="18" charset="2"/>
              <a:buChar char=""/>
              <a:defRPr kumimoji="1">
                <a:solidFill>
                  <a:schemeClr val="tx2"/>
                </a:solidFill>
                <a:latin typeface="Candara" panose="020E0502030303020204" pitchFamily="34" charset="0"/>
                <a:ea typeface="HGP明朝E" panose="02020900000000000000" pitchFamily="18" charset="-128"/>
              </a:defRPr>
            </a:lvl4pPr>
            <a:lvl5pPr marL="2057400" indent="-228600" algn="l">
              <a:spcBef>
                <a:spcPct val="20000"/>
              </a:spcBef>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kumimoji="1" sz="1600">
                <a:solidFill>
                  <a:schemeClr val="tx2"/>
                </a:solidFill>
                <a:latin typeface="Candara" panose="020E0502030303020204" pitchFamily="34" charset="0"/>
                <a:ea typeface="HGP明朝E" panose="02020900000000000000" pitchFamily="18" charset="-128"/>
              </a:defRPr>
            </a:lvl9pPr>
          </a:lstStyle>
          <a:p>
            <a:pPr eaLnBrk="1" hangingPunct="1">
              <a:spcBef>
                <a:spcPct val="0"/>
              </a:spcBef>
              <a:buClrTx/>
              <a:buSzTx/>
              <a:buFontTx/>
              <a:buNone/>
            </a:pPr>
            <a:r>
              <a:rPr lang="ja-JP" altLang="en-US" sz="2800" b="1" dirty="0">
                <a:solidFill>
                  <a:schemeClr val="bg1"/>
                </a:solidFill>
                <a:effectLst>
                  <a:glow rad="228600">
                    <a:schemeClr val="accent2">
                      <a:satMod val="175000"/>
                      <a:alpha val="40000"/>
                    </a:schemeClr>
                  </a:glow>
                </a:effectLst>
                <a:latin typeface="HGｺﾞｼｯｸM" panose="020B0609000000000000" pitchFamily="49" charset="-128"/>
                <a:ea typeface="HGｺﾞｼｯｸM" panose="020B0609000000000000" pitchFamily="49" charset="-128"/>
              </a:rPr>
              <a:t>サークル員：</a:t>
            </a:r>
            <a:r>
              <a:rPr lang="ja-JP" altLang="en-US" sz="3600" b="1" dirty="0">
                <a:solidFill>
                  <a:schemeClr val="bg1"/>
                </a:solidFill>
                <a:effectLst>
                  <a:glow rad="228600">
                    <a:schemeClr val="accent2">
                      <a:satMod val="175000"/>
                      <a:alpha val="40000"/>
                    </a:schemeClr>
                  </a:glow>
                </a:effectLst>
                <a:latin typeface="HGｺﾞｼｯｸM" panose="020B0609000000000000" pitchFamily="49" charset="-128"/>
                <a:ea typeface="HGｺﾞｼｯｸM" panose="020B0609000000000000" pitchFamily="49" charset="-128"/>
              </a:rPr>
              <a:t>９</a:t>
            </a:r>
            <a:r>
              <a:rPr lang="ja-JP" altLang="en-US" b="1" dirty="0">
                <a:solidFill>
                  <a:schemeClr val="bg1"/>
                </a:solidFill>
                <a:effectLst>
                  <a:glow rad="228600">
                    <a:schemeClr val="accent2">
                      <a:satMod val="175000"/>
                      <a:alpha val="40000"/>
                    </a:schemeClr>
                  </a:glow>
                </a:effectLst>
                <a:latin typeface="HGｺﾞｼｯｸM" panose="020B0609000000000000" pitchFamily="49" charset="-128"/>
                <a:ea typeface="HGｺﾞｼｯｸM" panose="020B0609000000000000" pitchFamily="49" charset="-128"/>
              </a:rPr>
              <a:t>人</a:t>
            </a:r>
            <a:r>
              <a:rPr lang="ja-JP" altLang="en-US" sz="2800" b="1" dirty="0">
                <a:solidFill>
                  <a:schemeClr val="bg1"/>
                </a:solidFill>
                <a:effectLst>
                  <a:glow rad="228600">
                    <a:schemeClr val="accent2">
                      <a:satMod val="175000"/>
                      <a:alpha val="40000"/>
                    </a:schemeClr>
                  </a:glow>
                </a:effectLst>
                <a:latin typeface="HGｺﾞｼｯｸM" panose="020B0609000000000000" pitchFamily="49" charset="-128"/>
                <a:ea typeface="HGｺﾞｼｯｸM" panose="020B0609000000000000" pitchFamily="49" charset="-128"/>
              </a:rPr>
              <a:t>　平均年齢：</a:t>
            </a:r>
            <a:r>
              <a:rPr lang="ja-JP" altLang="en-US" sz="3600" b="1" spc="-300" dirty="0">
                <a:solidFill>
                  <a:schemeClr val="bg1"/>
                </a:solidFill>
                <a:effectLst>
                  <a:glow rad="228600">
                    <a:schemeClr val="accent2">
                      <a:satMod val="175000"/>
                      <a:alpha val="40000"/>
                    </a:schemeClr>
                  </a:glow>
                </a:effectLst>
                <a:latin typeface="HGｺﾞｼｯｸM" panose="020B0609000000000000" pitchFamily="49" charset="-128"/>
                <a:ea typeface="HGｺﾞｼｯｸM" panose="020B0609000000000000" pitchFamily="49" charset="-128"/>
              </a:rPr>
              <a:t>３０．８</a:t>
            </a:r>
            <a:r>
              <a:rPr lang="ja-JP" altLang="en-US" b="1" dirty="0">
                <a:solidFill>
                  <a:schemeClr val="bg1"/>
                </a:solidFill>
                <a:effectLst>
                  <a:glow rad="228600">
                    <a:schemeClr val="accent2">
                      <a:satMod val="175000"/>
                      <a:alpha val="40000"/>
                    </a:schemeClr>
                  </a:glow>
                </a:effectLst>
                <a:latin typeface="HGｺﾞｼｯｸM" panose="020B0609000000000000" pitchFamily="49" charset="-128"/>
                <a:ea typeface="HGｺﾞｼｯｸM" panose="020B0609000000000000" pitchFamily="49" charset="-128"/>
              </a:rPr>
              <a:t>歳</a:t>
            </a:r>
          </a:p>
        </p:txBody>
      </p:sp>
      <p:sp>
        <p:nvSpPr>
          <p:cNvPr id="15" name="正方形/長方形 14"/>
          <p:cNvSpPr/>
          <p:nvPr/>
        </p:nvSpPr>
        <p:spPr>
          <a:xfrm>
            <a:off x="3851986" y="579186"/>
            <a:ext cx="4441370" cy="658038"/>
          </a:xfrm>
          <a:prstGeom prst="rect">
            <a:avLst/>
          </a:prstGeom>
          <a:noFill/>
          <a:ln w="28575">
            <a:noFill/>
          </a:ln>
          <a:scene3d>
            <a:camera prst="orthographicFront"/>
            <a:lightRig rig="threePt" dir="t"/>
          </a:scene3d>
          <a:sp3d>
            <a:bevelT prst="angl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ja-JP" altLang="en-US" sz="4000" b="1" dirty="0">
                <a:ln w="0"/>
                <a:solidFill>
                  <a:schemeClr val="bg1"/>
                </a:solidFill>
                <a:effectLst>
                  <a:glow rad="228600">
                    <a:schemeClr val="accent1">
                      <a:satMod val="175000"/>
                      <a:alpha val="40000"/>
                    </a:schemeClr>
                  </a:glow>
                  <a:outerShdw blurRad="38100" dist="19050" dir="2700000" algn="tl" rotWithShape="0">
                    <a:schemeClr val="dk1">
                      <a:alpha val="40000"/>
                    </a:schemeClr>
                  </a:outerShdw>
                </a:effectLst>
              </a:rPr>
              <a:t>さわやかサークル</a:t>
            </a:r>
          </a:p>
        </p:txBody>
      </p:sp>
      <p:sp>
        <p:nvSpPr>
          <p:cNvPr id="35" name="正方形/長方形 34"/>
          <p:cNvSpPr/>
          <p:nvPr/>
        </p:nvSpPr>
        <p:spPr>
          <a:xfrm>
            <a:off x="11031162" y="-144378"/>
            <a:ext cx="1233027"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7/50</a:t>
            </a:r>
            <a:endParaRPr kumimoji="1" lang="ja-JP" altLang="en-US" sz="3200" dirty="0">
              <a:solidFill>
                <a:schemeClr val="bg1"/>
              </a:solidFill>
            </a:endParaRPr>
          </a:p>
        </p:txBody>
      </p:sp>
      <p:sp>
        <p:nvSpPr>
          <p:cNvPr id="79" name="正方形/長方形 78"/>
          <p:cNvSpPr/>
          <p:nvPr/>
        </p:nvSpPr>
        <p:spPr>
          <a:xfrm>
            <a:off x="3657773" y="4600970"/>
            <a:ext cx="649042" cy="439793"/>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bg1"/>
                </a:solidFill>
                <a:latin typeface="游明朝" panose="02020400000000000000" pitchFamily="18" charset="-128"/>
                <a:ea typeface="游明朝" panose="02020400000000000000" pitchFamily="18" charset="-128"/>
              </a:rPr>
              <a:t>上原</a:t>
            </a:r>
            <a:endParaRPr kumimoji="1" lang="ja-JP" altLang="en-US" b="1" dirty="0">
              <a:solidFill>
                <a:schemeClr val="bg1"/>
              </a:solidFill>
              <a:latin typeface="游明朝" panose="02020400000000000000" pitchFamily="18" charset="-128"/>
              <a:ea typeface="游明朝" panose="02020400000000000000" pitchFamily="18" charset="-128"/>
            </a:endParaRPr>
          </a:p>
        </p:txBody>
      </p:sp>
      <p:sp>
        <p:nvSpPr>
          <p:cNvPr id="80" name="正方形/長方形 79"/>
          <p:cNvSpPr/>
          <p:nvPr/>
        </p:nvSpPr>
        <p:spPr>
          <a:xfrm>
            <a:off x="2827004" y="4625052"/>
            <a:ext cx="649042" cy="439793"/>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bg1"/>
                </a:solidFill>
                <a:latin typeface="游明朝" panose="02020400000000000000" pitchFamily="18" charset="-128"/>
                <a:ea typeface="游明朝" panose="02020400000000000000" pitchFamily="18" charset="-128"/>
              </a:rPr>
              <a:t>齋藤</a:t>
            </a:r>
            <a:endParaRPr kumimoji="1" lang="ja-JP" altLang="en-US" b="1" dirty="0">
              <a:solidFill>
                <a:schemeClr val="bg1"/>
              </a:solidFill>
              <a:latin typeface="游明朝" panose="02020400000000000000" pitchFamily="18" charset="-128"/>
              <a:ea typeface="游明朝" panose="02020400000000000000" pitchFamily="18" charset="-128"/>
            </a:endParaRPr>
          </a:p>
        </p:txBody>
      </p:sp>
      <p:sp>
        <p:nvSpPr>
          <p:cNvPr id="23" name="正方形/長方形 22"/>
          <p:cNvSpPr/>
          <p:nvPr/>
        </p:nvSpPr>
        <p:spPr>
          <a:xfrm>
            <a:off x="6912952" y="3884919"/>
            <a:ext cx="649042" cy="491829"/>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bg1"/>
                </a:solidFill>
                <a:latin typeface="游明朝" panose="02020400000000000000" pitchFamily="18" charset="-128"/>
                <a:ea typeface="游明朝" panose="02020400000000000000" pitchFamily="18" charset="-128"/>
              </a:rPr>
              <a:t>安東</a:t>
            </a:r>
            <a:endParaRPr kumimoji="1" lang="ja-JP" altLang="en-US" b="1" dirty="0">
              <a:solidFill>
                <a:schemeClr val="bg1"/>
              </a:solidFill>
              <a:latin typeface="游明朝" panose="02020400000000000000" pitchFamily="18" charset="-128"/>
              <a:ea typeface="游明朝" panose="02020400000000000000" pitchFamily="18" charset="-128"/>
            </a:endParaRPr>
          </a:p>
        </p:txBody>
      </p:sp>
      <p:sp>
        <p:nvSpPr>
          <p:cNvPr id="60" name="正方形/長方形 59"/>
          <p:cNvSpPr/>
          <p:nvPr/>
        </p:nvSpPr>
        <p:spPr>
          <a:xfrm>
            <a:off x="5904777" y="4097294"/>
            <a:ext cx="701683" cy="439793"/>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bg1"/>
                </a:solidFill>
                <a:latin typeface="游明朝" panose="02020400000000000000" pitchFamily="18" charset="-128"/>
                <a:ea typeface="游明朝" panose="02020400000000000000" pitchFamily="18" charset="-128"/>
              </a:rPr>
              <a:t>福田</a:t>
            </a:r>
            <a:endParaRPr lang="en-US" altLang="ja-JP" b="1" dirty="0">
              <a:solidFill>
                <a:schemeClr val="bg1"/>
              </a:solidFill>
              <a:latin typeface="游明朝" panose="02020400000000000000" pitchFamily="18" charset="-128"/>
              <a:ea typeface="游明朝" panose="02020400000000000000" pitchFamily="18" charset="-128"/>
            </a:endParaRPr>
          </a:p>
        </p:txBody>
      </p:sp>
      <p:sp>
        <p:nvSpPr>
          <p:cNvPr id="47" name="正方形/長方形 46"/>
          <p:cNvSpPr/>
          <p:nvPr/>
        </p:nvSpPr>
        <p:spPr>
          <a:xfrm>
            <a:off x="4955766" y="4245220"/>
            <a:ext cx="701683" cy="439793"/>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bg1"/>
                </a:solidFill>
                <a:latin typeface="游明朝" panose="02020400000000000000" pitchFamily="18" charset="-128"/>
                <a:ea typeface="游明朝" panose="02020400000000000000" pitchFamily="18" charset="-128"/>
              </a:rPr>
              <a:t>森</a:t>
            </a:r>
            <a:endParaRPr lang="en-US" altLang="ja-JP" b="1" dirty="0">
              <a:solidFill>
                <a:schemeClr val="bg1"/>
              </a:solidFill>
              <a:latin typeface="游明朝" panose="02020400000000000000" pitchFamily="18" charset="-128"/>
              <a:ea typeface="游明朝" panose="02020400000000000000" pitchFamily="18" charset="-128"/>
            </a:endParaRPr>
          </a:p>
        </p:txBody>
      </p:sp>
      <p:sp>
        <p:nvSpPr>
          <p:cNvPr id="27" name="正方形/長方形 26"/>
          <p:cNvSpPr/>
          <p:nvPr/>
        </p:nvSpPr>
        <p:spPr>
          <a:xfrm>
            <a:off x="8323196" y="3323880"/>
            <a:ext cx="701683" cy="415252"/>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bg1"/>
                </a:solidFill>
                <a:latin typeface="游明朝" panose="02020400000000000000" pitchFamily="18" charset="-128"/>
                <a:ea typeface="游明朝" panose="02020400000000000000" pitchFamily="18" charset="-128"/>
              </a:rPr>
              <a:t>山口</a:t>
            </a:r>
            <a:endParaRPr lang="en-US" altLang="ja-JP" b="1" dirty="0">
              <a:solidFill>
                <a:schemeClr val="bg1"/>
              </a:solidFill>
              <a:latin typeface="游明朝" panose="02020400000000000000" pitchFamily="18" charset="-128"/>
              <a:ea typeface="游明朝" panose="02020400000000000000" pitchFamily="18" charset="-128"/>
            </a:endParaRPr>
          </a:p>
        </p:txBody>
      </p:sp>
      <p:sp>
        <p:nvSpPr>
          <p:cNvPr id="29" name="正方形/長方形 28"/>
          <p:cNvSpPr/>
          <p:nvPr/>
        </p:nvSpPr>
        <p:spPr>
          <a:xfrm>
            <a:off x="9440237" y="3035846"/>
            <a:ext cx="649042" cy="439793"/>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bg1"/>
                </a:solidFill>
                <a:latin typeface="游明朝" panose="02020400000000000000" pitchFamily="18" charset="-128"/>
                <a:ea typeface="游明朝" panose="02020400000000000000" pitchFamily="18" charset="-128"/>
              </a:rPr>
              <a:t>江口</a:t>
            </a:r>
            <a:endParaRPr kumimoji="1" lang="ja-JP" altLang="en-US" b="1" dirty="0">
              <a:solidFill>
                <a:schemeClr val="bg1"/>
              </a:solidFill>
              <a:latin typeface="游明朝" panose="02020400000000000000" pitchFamily="18" charset="-128"/>
              <a:ea typeface="游明朝" panose="02020400000000000000" pitchFamily="18" charset="-128"/>
            </a:endParaRPr>
          </a:p>
        </p:txBody>
      </p:sp>
      <p:sp>
        <p:nvSpPr>
          <p:cNvPr id="43" name="正方形/長方形 42"/>
          <p:cNvSpPr/>
          <p:nvPr/>
        </p:nvSpPr>
        <p:spPr>
          <a:xfrm>
            <a:off x="11031162" y="2413718"/>
            <a:ext cx="649042" cy="416963"/>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bg1"/>
                </a:solidFill>
                <a:latin typeface="游明朝" panose="02020400000000000000" pitchFamily="18" charset="-128"/>
                <a:ea typeface="游明朝" panose="02020400000000000000" pitchFamily="18" charset="-128"/>
              </a:rPr>
              <a:t>宮下</a:t>
            </a:r>
            <a:endParaRPr kumimoji="1" lang="ja-JP" altLang="en-US" b="1" dirty="0">
              <a:solidFill>
                <a:schemeClr val="bg1"/>
              </a:solidFill>
              <a:latin typeface="游明朝" panose="02020400000000000000" pitchFamily="18" charset="-128"/>
              <a:ea typeface="游明朝" panose="02020400000000000000" pitchFamily="18" charset="-128"/>
            </a:endParaRPr>
          </a:p>
        </p:txBody>
      </p:sp>
      <p:cxnSp>
        <p:nvCxnSpPr>
          <p:cNvPr id="6" name="直線矢印コネクタ 5"/>
          <p:cNvCxnSpPr/>
          <p:nvPr/>
        </p:nvCxnSpPr>
        <p:spPr>
          <a:xfrm flipV="1">
            <a:off x="1271495" y="1415092"/>
            <a:ext cx="0" cy="4198058"/>
          </a:xfrm>
          <a:prstGeom prst="straightConnector1">
            <a:avLst/>
          </a:prstGeom>
          <a:ln w="762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81" name="直線矢印コネクタ 180"/>
          <p:cNvCxnSpPr/>
          <p:nvPr/>
        </p:nvCxnSpPr>
        <p:spPr>
          <a:xfrm>
            <a:off x="1255935" y="5613150"/>
            <a:ext cx="10656000" cy="0"/>
          </a:xfrm>
          <a:prstGeom prst="straightConnector1">
            <a:avLst/>
          </a:prstGeom>
          <a:ln w="762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1" name="テキスト ボックス 10"/>
          <p:cNvSpPr txBox="1"/>
          <p:nvPr/>
        </p:nvSpPr>
        <p:spPr>
          <a:xfrm>
            <a:off x="780237" y="1735029"/>
            <a:ext cx="461636" cy="369332"/>
          </a:xfrm>
          <a:prstGeom prst="rect">
            <a:avLst/>
          </a:prstGeom>
          <a:noFill/>
        </p:spPr>
        <p:txBody>
          <a:bodyPr wrap="square" rtlCol="0">
            <a:spAutoFit/>
          </a:bodyPr>
          <a:lstStyle/>
          <a:p>
            <a:r>
              <a:rPr kumimoji="1" lang="en-US" altLang="ja-JP" b="1" dirty="0">
                <a:solidFill>
                  <a:schemeClr val="bg1"/>
                </a:solidFill>
              </a:rPr>
              <a:t>30</a:t>
            </a:r>
            <a:endParaRPr kumimoji="1" lang="ja-JP" altLang="en-US" b="1" dirty="0">
              <a:solidFill>
                <a:schemeClr val="bg1"/>
              </a:solidFill>
            </a:endParaRPr>
          </a:p>
        </p:txBody>
      </p:sp>
      <p:sp>
        <p:nvSpPr>
          <p:cNvPr id="189" name="テキスト ボックス 188"/>
          <p:cNvSpPr txBox="1"/>
          <p:nvPr/>
        </p:nvSpPr>
        <p:spPr>
          <a:xfrm>
            <a:off x="794300" y="2500503"/>
            <a:ext cx="461636" cy="369332"/>
          </a:xfrm>
          <a:prstGeom prst="rect">
            <a:avLst/>
          </a:prstGeom>
          <a:noFill/>
        </p:spPr>
        <p:txBody>
          <a:bodyPr wrap="square" rtlCol="0">
            <a:spAutoFit/>
          </a:bodyPr>
          <a:lstStyle/>
          <a:p>
            <a:r>
              <a:rPr lang="en-US" altLang="ja-JP" b="1" dirty="0">
                <a:solidFill>
                  <a:schemeClr val="bg1"/>
                </a:solidFill>
              </a:rPr>
              <a:t>20</a:t>
            </a:r>
            <a:endParaRPr kumimoji="1" lang="ja-JP" altLang="en-US" b="1" dirty="0">
              <a:solidFill>
                <a:schemeClr val="bg1"/>
              </a:solidFill>
            </a:endParaRPr>
          </a:p>
        </p:txBody>
      </p:sp>
      <p:sp>
        <p:nvSpPr>
          <p:cNvPr id="196" name="テキスト ボックス 195"/>
          <p:cNvSpPr txBox="1"/>
          <p:nvPr/>
        </p:nvSpPr>
        <p:spPr>
          <a:xfrm>
            <a:off x="778747" y="3296027"/>
            <a:ext cx="461636" cy="369332"/>
          </a:xfrm>
          <a:prstGeom prst="rect">
            <a:avLst/>
          </a:prstGeom>
          <a:noFill/>
        </p:spPr>
        <p:txBody>
          <a:bodyPr wrap="square" rtlCol="0">
            <a:spAutoFit/>
          </a:bodyPr>
          <a:lstStyle/>
          <a:p>
            <a:r>
              <a:rPr lang="en-US" altLang="ja-JP" b="1" dirty="0">
                <a:solidFill>
                  <a:schemeClr val="bg1"/>
                </a:solidFill>
              </a:rPr>
              <a:t>10</a:t>
            </a:r>
            <a:endParaRPr kumimoji="1" lang="ja-JP" altLang="en-US" b="1" dirty="0">
              <a:solidFill>
                <a:schemeClr val="bg1"/>
              </a:solidFill>
            </a:endParaRPr>
          </a:p>
        </p:txBody>
      </p:sp>
      <p:cxnSp>
        <p:nvCxnSpPr>
          <p:cNvPr id="202" name="直線コネクタ 201"/>
          <p:cNvCxnSpPr/>
          <p:nvPr/>
        </p:nvCxnSpPr>
        <p:spPr>
          <a:xfrm>
            <a:off x="1311202" y="2657556"/>
            <a:ext cx="27560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6" name="直線コネクタ 205"/>
          <p:cNvCxnSpPr/>
          <p:nvPr/>
        </p:nvCxnSpPr>
        <p:spPr>
          <a:xfrm>
            <a:off x="1318429" y="1890205"/>
            <a:ext cx="27560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7" name="直線コネクタ 206"/>
          <p:cNvCxnSpPr/>
          <p:nvPr/>
        </p:nvCxnSpPr>
        <p:spPr>
          <a:xfrm rot="5400000">
            <a:off x="1794271" y="5489696"/>
            <a:ext cx="27560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0" name="直線コネクタ 209"/>
          <p:cNvCxnSpPr/>
          <p:nvPr/>
        </p:nvCxnSpPr>
        <p:spPr>
          <a:xfrm>
            <a:off x="1257985" y="3494603"/>
            <a:ext cx="27560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9" name="直線コネクタ 258"/>
          <p:cNvCxnSpPr/>
          <p:nvPr/>
        </p:nvCxnSpPr>
        <p:spPr>
          <a:xfrm rot="5400000">
            <a:off x="7607705" y="5489696"/>
            <a:ext cx="27560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0" name="直線コネクタ 259"/>
          <p:cNvCxnSpPr/>
          <p:nvPr/>
        </p:nvCxnSpPr>
        <p:spPr>
          <a:xfrm rot="5400000">
            <a:off x="10145821" y="5449286"/>
            <a:ext cx="27560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1" name="直線コネクタ 260"/>
          <p:cNvCxnSpPr/>
          <p:nvPr/>
        </p:nvCxnSpPr>
        <p:spPr>
          <a:xfrm rot="5400000">
            <a:off x="10944381" y="5449286"/>
            <a:ext cx="27560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62" name="テキスト ボックス 261"/>
          <p:cNvSpPr txBox="1"/>
          <p:nvPr/>
        </p:nvSpPr>
        <p:spPr>
          <a:xfrm>
            <a:off x="1638373" y="5718442"/>
            <a:ext cx="791314" cy="400110"/>
          </a:xfrm>
          <a:prstGeom prst="rect">
            <a:avLst/>
          </a:prstGeom>
          <a:noFill/>
        </p:spPr>
        <p:txBody>
          <a:bodyPr wrap="square" rtlCol="0">
            <a:spAutoFit/>
          </a:bodyPr>
          <a:lstStyle/>
          <a:p>
            <a:r>
              <a:rPr lang="ja-JP" altLang="en-US" sz="2000" b="1" dirty="0">
                <a:solidFill>
                  <a:schemeClr val="bg1"/>
                </a:solidFill>
              </a:rPr>
              <a:t>２０</a:t>
            </a:r>
            <a:endParaRPr kumimoji="1" lang="ja-JP" altLang="en-US" sz="2000" b="1" dirty="0">
              <a:solidFill>
                <a:schemeClr val="bg1"/>
              </a:solidFill>
            </a:endParaRPr>
          </a:p>
        </p:txBody>
      </p:sp>
      <p:sp>
        <p:nvSpPr>
          <p:cNvPr id="263" name="テキスト ボックス 262"/>
          <p:cNvSpPr txBox="1"/>
          <p:nvPr/>
        </p:nvSpPr>
        <p:spPr>
          <a:xfrm>
            <a:off x="7444321" y="5726181"/>
            <a:ext cx="791314" cy="400110"/>
          </a:xfrm>
          <a:prstGeom prst="rect">
            <a:avLst/>
          </a:prstGeom>
          <a:noFill/>
        </p:spPr>
        <p:txBody>
          <a:bodyPr wrap="square" rtlCol="0">
            <a:spAutoFit/>
          </a:bodyPr>
          <a:lstStyle/>
          <a:p>
            <a:r>
              <a:rPr lang="en-US" altLang="ja-JP" sz="2000" b="1" dirty="0">
                <a:solidFill>
                  <a:schemeClr val="bg1"/>
                </a:solidFill>
              </a:rPr>
              <a:t>3</a:t>
            </a:r>
            <a:r>
              <a:rPr lang="ja-JP" altLang="en-US" sz="2000" b="1" dirty="0">
                <a:solidFill>
                  <a:schemeClr val="bg1"/>
                </a:solidFill>
              </a:rPr>
              <a:t>０</a:t>
            </a:r>
            <a:endParaRPr kumimoji="1" lang="ja-JP" altLang="en-US" sz="2000" b="1" dirty="0">
              <a:solidFill>
                <a:schemeClr val="bg1"/>
              </a:solidFill>
            </a:endParaRPr>
          </a:p>
        </p:txBody>
      </p:sp>
      <p:sp>
        <p:nvSpPr>
          <p:cNvPr id="264" name="テキスト ボックス 263"/>
          <p:cNvSpPr txBox="1"/>
          <p:nvPr/>
        </p:nvSpPr>
        <p:spPr>
          <a:xfrm>
            <a:off x="9987638" y="5723093"/>
            <a:ext cx="620508" cy="400110"/>
          </a:xfrm>
          <a:prstGeom prst="rect">
            <a:avLst/>
          </a:prstGeom>
          <a:noFill/>
        </p:spPr>
        <p:txBody>
          <a:bodyPr wrap="square" rtlCol="0">
            <a:spAutoFit/>
          </a:bodyPr>
          <a:lstStyle/>
          <a:p>
            <a:r>
              <a:rPr kumimoji="1" lang="en-US" altLang="ja-JP" sz="2000" b="1" dirty="0">
                <a:solidFill>
                  <a:schemeClr val="bg1"/>
                </a:solidFill>
              </a:rPr>
              <a:t>40</a:t>
            </a:r>
            <a:endParaRPr kumimoji="1" lang="ja-JP" altLang="en-US" sz="2000" b="1" dirty="0">
              <a:solidFill>
                <a:schemeClr val="bg1"/>
              </a:solidFill>
            </a:endParaRPr>
          </a:p>
        </p:txBody>
      </p:sp>
      <p:sp>
        <p:nvSpPr>
          <p:cNvPr id="265" name="テキスト ボックス 264"/>
          <p:cNvSpPr txBox="1"/>
          <p:nvPr/>
        </p:nvSpPr>
        <p:spPr>
          <a:xfrm>
            <a:off x="10882482" y="5713262"/>
            <a:ext cx="620508" cy="400110"/>
          </a:xfrm>
          <a:prstGeom prst="rect">
            <a:avLst/>
          </a:prstGeom>
          <a:noFill/>
        </p:spPr>
        <p:txBody>
          <a:bodyPr wrap="square" rtlCol="0">
            <a:spAutoFit/>
          </a:bodyPr>
          <a:lstStyle/>
          <a:p>
            <a:r>
              <a:rPr kumimoji="1" lang="en-US" altLang="ja-JP" sz="2000" b="1" dirty="0">
                <a:solidFill>
                  <a:schemeClr val="bg1"/>
                </a:solidFill>
              </a:rPr>
              <a:t>50</a:t>
            </a:r>
            <a:endParaRPr kumimoji="1" lang="ja-JP" altLang="en-US" sz="2000" b="1" dirty="0">
              <a:solidFill>
                <a:schemeClr val="bg1"/>
              </a:solidFill>
            </a:endParaRPr>
          </a:p>
        </p:txBody>
      </p:sp>
      <p:sp>
        <p:nvSpPr>
          <p:cNvPr id="30" name="テキスト ボックス 29"/>
          <p:cNvSpPr txBox="1"/>
          <p:nvPr/>
        </p:nvSpPr>
        <p:spPr>
          <a:xfrm>
            <a:off x="269640" y="2254589"/>
            <a:ext cx="553998" cy="2298423"/>
          </a:xfrm>
          <a:prstGeom prst="rect">
            <a:avLst/>
          </a:prstGeom>
          <a:noFill/>
        </p:spPr>
        <p:txBody>
          <a:bodyPr vert="eaVert" wrap="square" rtlCol="0">
            <a:spAutoFit/>
          </a:bodyPr>
          <a:lstStyle/>
          <a:p>
            <a:r>
              <a:rPr kumimoji="1" lang="ja-JP" altLang="en-US" sz="2400" b="1" dirty="0">
                <a:solidFill>
                  <a:schemeClr val="bg1"/>
                </a:solidFill>
              </a:rPr>
              <a:t>保全経験年数</a:t>
            </a:r>
          </a:p>
        </p:txBody>
      </p:sp>
      <p:sp>
        <p:nvSpPr>
          <p:cNvPr id="31" name="テキスト ボックス 30"/>
          <p:cNvSpPr txBox="1"/>
          <p:nvPr/>
        </p:nvSpPr>
        <p:spPr>
          <a:xfrm>
            <a:off x="5620277" y="5896696"/>
            <a:ext cx="974644" cy="461665"/>
          </a:xfrm>
          <a:prstGeom prst="rect">
            <a:avLst/>
          </a:prstGeom>
          <a:noFill/>
        </p:spPr>
        <p:txBody>
          <a:bodyPr wrap="square" rtlCol="0">
            <a:spAutoFit/>
          </a:bodyPr>
          <a:lstStyle/>
          <a:p>
            <a:r>
              <a:rPr kumimoji="1" lang="ja-JP" altLang="en-US" sz="2400" b="1" dirty="0">
                <a:solidFill>
                  <a:schemeClr val="bg1"/>
                </a:solidFill>
              </a:rPr>
              <a:t>年齢</a:t>
            </a:r>
          </a:p>
        </p:txBody>
      </p:sp>
      <p:sp>
        <p:nvSpPr>
          <p:cNvPr id="267" name="Rectangle 25"/>
          <p:cNvSpPr>
            <a:spLocks noChangeArrowheads="1"/>
          </p:cNvSpPr>
          <p:nvPr/>
        </p:nvSpPr>
        <p:spPr bwMode="auto">
          <a:xfrm>
            <a:off x="1658035" y="6446049"/>
            <a:ext cx="3223397" cy="369332"/>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図</a:t>
            </a:r>
            <a:r>
              <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rPr>
              <a:t>1</a:t>
            </a: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：サークルメンバー構成図</a:t>
            </a:r>
            <a:endPar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endParaRPr>
          </a:p>
        </p:txBody>
      </p:sp>
      <p:sp>
        <p:nvSpPr>
          <p:cNvPr id="269" name="Rectangle 25"/>
          <p:cNvSpPr>
            <a:spLocks noChangeArrowheads="1"/>
          </p:cNvSpPr>
          <p:nvPr/>
        </p:nvSpPr>
        <p:spPr bwMode="auto">
          <a:xfrm>
            <a:off x="4783238" y="6423252"/>
            <a:ext cx="5675684" cy="369332"/>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作成日：　２</a:t>
            </a:r>
            <a:r>
              <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rPr>
              <a:t>02</a:t>
            </a: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０年</a:t>
            </a:r>
            <a:r>
              <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rPr>
              <a:t>5</a:t>
            </a: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月</a:t>
            </a:r>
            <a:r>
              <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rPr>
              <a:t>13</a:t>
            </a: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日　　　　作成者：　山田　</a:t>
            </a:r>
            <a:endPar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endParaRPr>
          </a:p>
        </p:txBody>
      </p:sp>
      <p:sp>
        <p:nvSpPr>
          <p:cNvPr id="3" name="テキスト ボックス 2"/>
          <p:cNvSpPr txBox="1"/>
          <p:nvPr/>
        </p:nvSpPr>
        <p:spPr>
          <a:xfrm>
            <a:off x="1747312" y="1978853"/>
            <a:ext cx="2040943" cy="830997"/>
          </a:xfrm>
          <a:prstGeom prst="rect">
            <a:avLst/>
          </a:prstGeom>
          <a:noFill/>
          <a:effectLst>
            <a:outerShdw blurRad="50800" dist="50800" dir="5400000" algn="ctr" rotWithShape="0">
              <a:schemeClr val="accent6">
                <a:lumMod val="40000"/>
                <a:lumOff val="60000"/>
              </a:schemeClr>
            </a:outerShdw>
          </a:effectLst>
        </p:spPr>
        <p:txBody>
          <a:bodyPr wrap="none" rtlCol="0">
            <a:spAutoFit/>
          </a:bodyPr>
          <a:lstStyle/>
          <a:p>
            <a:r>
              <a:rPr kumimoji="1" lang="ja-JP" altLang="en-US" sz="4800" b="1" dirty="0">
                <a:ln>
                  <a:solidFill>
                    <a:schemeClr val="tx1"/>
                  </a:solidFill>
                </a:ln>
                <a:solidFill>
                  <a:schemeClr val="bg1"/>
                </a:solidFill>
                <a:effectLst>
                  <a:outerShdw blurRad="38100" dist="38100" dir="2700000" algn="tl">
                    <a:srgbClr val="000000">
                      <a:alpha val="43137"/>
                    </a:srgbClr>
                  </a:outerShdw>
                </a:effectLst>
                <a:latin typeface="HGS創英角ﾎﾟｯﾌﾟ体" panose="040B0A00000000000000" pitchFamily="50" charset="-128"/>
                <a:ea typeface="HGS創英角ﾎﾟｯﾌﾟ体" panose="040B0A00000000000000" pitchFamily="50" charset="-128"/>
              </a:rPr>
              <a:t>若手組</a:t>
            </a:r>
          </a:p>
        </p:txBody>
      </p:sp>
      <p:sp>
        <p:nvSpPr>
          <p:cNvPr id="193" name="テキスト ボックス 192"/>
          <p:cNvSpPr txBox="1"/>
          <p:nvPr/>
        </p:nvSpPr>
        <p:spPr>
          <a:xfrm>
            <a:off x="4818575" y="1595986"/>
            <a:ext cx="2040943" cy="830997"/>
          </a:xfrm>
          <a:prstGeom prst="rect">
            <a:avLst/>
          </a:prstGeom>
          <a:noFill/>
          <a:effectLst>
            <a:outerShdw blurRad="50800" dist="50800" dir="5400000" algn="ctr" rotWithShape="0">
              <a:schemeClr val="accent6">
                <a:lumMod val="40000"/>
                <a:lumOff val="60000"/>
              </a:schemeClr>
            </a:outerShdw>
          </a:effectLst>
        </p:spPr>
        <p:txBody>
          <a:bodyPr wrap="none" rtlCol="0">
            <a:spAutoFit/>
          </a:bodyPr>
          <a:lstStyle/>
          <a:p>
            <a:r>
              <a:rPr lang="ja-JP" altLang="en-US" sz="4800" b="1" dirty="0">
                <a:ln>
                  <a:solidFill>
                    <a:schemeClr val="tx1"/>
                  </a:solidFill>
                </a:ln>
                <a:solidFill>
                  <a:schemeClr val="bg1"/>
                </a:solidFill>
                <a:latin typeface="HGS創英角ﾎﾟｯﾌﾟ体" panose="040B0A00000000000000" pitchFamily="50" charset="-128"/>
                <a:ea typeface="HGS創英角ﾎﾟｯﾌﾟ体" panose="040B0A00000000000000" pitchFamily="50" charset="-128"/>
              </a:rPr>
              <a:t>中堅</a:t>
            </a:r>
            <a:r>
              <a:rPr kumimoji="1" lang="ja-JP" altLang="en-US" sz="4800" b="1" dirty="0">
                <a:ln>
                  <a:solidFill>
                    <a:schemeClr val="tx1"/>
                  </a:solidFill>
                </a:ln>
                <a:solidFill>
                  <a:schemeClr val="bg1"/>
                </a:solidFill>
                <a:latin typeface="HGS創英角ﾎﾟｯﾌﾟ体" panose="040B0A00000000000000" pitchFamily="50" charset="-128"/>
                <a:ea typeface="HGS創英角ﾎﾟｯﾌﾟ体" panose="040B0A00000000000000" pitchFamily="50" charset="-128"/>
              </a:rPr>
              <a:t>組</a:t>
            </a:r>
          </a:p>
        </p:txBody>
      </p:sp>
      <p:sp>
        <p:nvSpPr>
          <p:cNvPr id="194" name="テキスト ボックス 193"/>
          <p:cNvSpPr txBox="1"/>
          <p:nvPr/>
        </p:nvSpPr>
        <p:spPr>
          <a:xfrm>
            <a:off x="8252139" y="3889286"/>
            <a:ext cx="3278462" cy="830997"/>
          </a:xfrm>
          <a:prstGeom prst="rect">
            <a:avLst/>
          </a:prstGeom>
          <a:noFill/>
          <a:effectLst>
            <a:outerShdw blurRad="50800" dist="50800" dir="5400000" algn="ctr" rotWithShape="0">
              <a:schemeClr val="accent6">
                <a:lumMod val="40000"/>
                <a:lumOff val="60000"/>
              </a:schemeClr>
            </a:outerShdw>
          </a:effectLst>
        </p:spPr>
        <p:txBody>
          <a:bodyPr wrap="none" rtlCol="0">
            <a:spAutoFit/>
          </a:bodyPr>
          <a:lstStyle/>
          <a:p>
            <a:r>
              <a:rPr lang="ja-JP" altLang="en-US" sz="4800" b="1" dirty="0">
                <a:ln>
                  <a:solidFill>
                    <a:schemeClr val="tx1"/>
                  </a:solidFill>
                </a:ln>
                <a:solidFill>
                  <a:schemeClr val="bg1"/>
                </a:solidFill>
                <a:latin typeface="HGS創英角ﾎﾟｯﾌﾟ体" panose="040B0A00000000000000" pitchFamily="50" charset="-128"/>
                <a:ea typeface="HGS創英角ﾎﾟｯﾌﾟ体" panose="040B0A00000000000000" pitchFamily="50" charset="-128"/>
              </a:rPr>
              <a:t>ベテラン</a:t>
            </a:r>
            <a:r>
              <a:rPr kumimoji="1" lang="ja-JP" altLang="en-US" sz="4800" b="1" dirty="0">
                <a:ln>
                  <a:solidFill>
                    <a:schemeClr val="tx1"/>
                  </a:solidFill>
                </a:ln>
                <a:solidFill>
                  <a:schemeClr val="bg1"/>
                </a:solidFill>
                <a:latin typeface="HGS創英角ﾎﾟｯﾌﾟ体" panose="040B0A00000000000000" pitchFamily="50" charset="-128"/>
                <a:ea typeface="HGS創英角ﾎﾟｯﾌﾟ体" panose="040B0A00000000000000" pitchFamily="50" charset="-128"/>
              </a:rPr>
              <a:t>組</a:t>
            </a:r>
          </a:p>
        </p:txBody>
      </p:sp>
      <p:sp>
        <p:nvSpPr>
          <p:cNvPr id="198" name="テキスト ボックス 197"/>
          <p:cNvSpPr txBox="1"/>
          <p:nvPr/>
        </p:nvSpPr>
        <p:spPr>
          <a:xfrm>
            <a:off x="11252905" y="5760767"/>
            <a:ext cx="1318059" cy="400110"/>
          </a:xfrm>
          <a:prstGeom prst="rect">
            <a:avLst/>
          </a:prstGeom>
          <a:noFill/>
        </p:spPr>
        <p:txBody>
          <a:bodyPr wrap="square" rtlCol="0">
            <a:spAutoFit/>
          </a:bodyPr>
          <a:lstStyle/>
          <a:p>
            <a:r>
              <a:rPr kumimoji="1" lang="ja-JP" altLang="en-US" sz="2000" b="1" dirty="0">
                <a:solidFill>
                  <a:schemeClr val="bg1"/>
                </a:solidFill>
              </a:rPr>
              <a:t>（歳）</a:t>
            </a:r>
          </a:p>
        </p:txBody>
      </p:sp>
      <p:sp>
        <p:nvSpPr>
          <p:cNvPr id="199" name="テキスト ボックス 198"/>
          <p:cNvSpPr txBox="1"/>
          <p:nvPr/>
        </p:nvSpPr>
        <p:spPr>
          <a:xfrm>
            <a:off x="554888" y="1130637"/>
            <a:ext cx="1318059" cy="400110"/>
          </a:xfrm>
          <a:prstGeom prst="rect">
            <a:avLst/>
          </a:prstGeom>
          <a:noFill/>
        </p:spPr>
        <p:txBody>
          <a:bodyPr wrap="square" rtlCol="0">
            <a:spAutoFit/>
          </a:bodyPr>
          <a:lstStyle/>
          <a:p>
            <a:r>
              <a:rPr kumimoji="1" lang="ja-JP" altLang="en-US" sz="2000" b="1" dirty="0">
                <a:solidFill>
                  <a:schemeClr val="bg1"/>
                </a:solidFill>
              </a:rPr>
              <a:t>（年）</a:t>
            </a:r>
          </a:p>
        </p:txBody>
      </p:sp>
      <p:pic>
        <p:nvPicPr>
          <p:cNvPr id="200" name="図 199"/>
          <p:cNvPicPr>
            <a:picLocks noChangeAspect="1"/>
          </p:cNvPicPr>
          <p:nvPr/>
        </p:nvPicPr>
        <p:blipFill rotWithShape="1">
          <a:blip r:embed="rId7" cstate="print">
            <a:extLst>
              <a:ext uri="{BEBA8EAE-BF5A-486C-A8C5-ECC9F3942E4B}">
                <a14:imgProps xmlns:a14="http://schemas.microsoft.com/office/drawing/2010/main">
                  <a14:imgLayer r:embed="rId8">
                    <a14:imgEffect>
                      <a14:backgroundRemoval t="0" b="100000" l="0" r="100000"/>
                    </a14:imgEffect>
                  </a14:imgLayer>
                </a14:imgProps>
              </a:ext>
              <a:ext uri="{28A0092B-C50C-407E-A947-70E740481C1C}">
                <a14:useLocalDpi xmlns:a14="http://schemas.microsoft.com/office/drawing/2010/main"/>
              </a:ext>
            </a:extLst>
          </a:blip>
          <a:srcRect/>
          <a:stretch/>
        </p:blipFill>
        <p:spPr>
          <a:xfrm>
            <a:off x="1449006" y="3629484"/>
            <a:ext cx="1065191" cy="1406054"/>
          </a:xfrm>
          <a:prstGeom prst="rect">
            <a:avLst/>
          </a:prstGeom>
        </p:spPr>
      </p:pic>
      <p:pic>
        <p:nvPicPr>
          <p:cNvPr id="201" name="図 200"/>
          <p:cNvPicPr>
            <a:picLocks noChangeAspect="1"/>
          </p:cNvPicPr>
          <p:nvPr/>
        </p:nvPicPr>
        <p:blipFill rotWithShape="1">
          <a:blip r:embed="rId9" cstate="print">
            <a:extLst>
              <a:ext uri="{BEBA8EAE-BF5A-486C-A8C5-ECC9F3942E4B}">
                <a14:imgProps xmlns:a14="http://schemas.microsoft.com/office/drawing/2010/main">
                  <a14:imgLayer r:embed="rId10">
                    <a14:imgEffect>
                      <a14:backgroundRemoval t="0" b="100000" l="0" r="100000"/>
                    </a14:imgEffect>
                  </a14:imgLayer>
                </a14:imgProps>
              </a:ext>
              <a:ext uri="{28A0092B-C50C-407E-A947-70E740481C1C}">
                <a14:useLocalDpi xmlns:a14="http://schemas.microsoft.com/office/drawing/2010/main"/>
              </a:ext>
            </a:extLst>
          </a:blip>
          <a:srcRect/>
          <a:stretch/>
        </p:blipFill>
        <p:spPr>
          <a:xfrm>
            <a:off x="3536227" y="3283647"/>
            <a:ext cx="923111" cy="1253440"/>
          </a:xfrm>
          <a:prstGeom prst="rect">
            <a:avLst/>
          </a:prstGeom>
        </p:spPr>
      </p:pic>
      <p:pic>
        <p:nvPicPr>
          <p:cNvPr id="203" name="図 202"/>
          <p:cNvPicPr>
            <a:picLocks noChangeAspect="1"/>
          </p:cNvPicPr>
          <p:nvPr/>
        </p:nvPicPr>
        <p:blipFill rotWithShape="1">
          <a:blip r:embed="rId11" cstate="print">
            <a:extLst>
              <a:ext uri="{BEBA8EAE-BF5A-486C-A8C5-ECC9F3942E4B}">
                <a14:imgProps xmlns:a14="http://schemas.microsoft.com/office/drawing/2010/main">
                  <a14:imgLayer r:embed="rId12">
                    <a14:imgEffect>
                      <a14:backgroundRemoval t="0" b="100000" l="0" r="100000"/>
                    </a14:imgEffect>
                  </a14:imgLayer>
                </a14:imgProps>
              </a:ext>
              <a:ext uri="{28A0092B-C50C-407E-A947-70E740481C1C}">
                <a14:useLocalDpi xmlns:a14="http://schemas.microsoft.com/office/drawing/2010/main"/>
              </a:ext>
            </a:extLst>
          </a:blip>
          <a:srcRect/>
          <a:stretch/>
        </p:blipFill>
        <p:spPr>
          <a:xfrm>
            <a:off x="2476971" y="3336872"/>
            <a:ext cx="979611" cy="1284815"/>
          </a:xfrm>
          <a:prstGeom prst="rect">
            <a:avLst/>
          </a:prstGeom>
        </p:spPr>
      </p:pic>
      <p:pic>
        <p:nvPicPr>
          <p:cNvPr id="204" name="図 203"/>
          <p:cNvPicPr>
            <a:picLocks noChangeAspect="1"/>
          </p:cNvPicPr>
          <p:nvPr/>
        </p:nvPicPr>
        <p:blipFill rotWithShape="1">
          <a:blip r:embed="rId13" cstate="print">
            <a:extLst>
              <a:ext uri="{BEBA8EAE-BF5A-486C-A8C5-ECC9F3942E4B}">
                <a14:imgProps xmlns:a14="http://schemas.microsoft.com/office/drawing/2010/main">
                  <a14:imgLayer r:embed="rId14">
                    <a14:imgEffect>
                      <a14:backgroundRemoval t="0" b="100000" l="0" r="100000"/>
                    </a14:imgEffect>
                  </a14:imgLayer>
                </a14:imgProps>
              </a:ext>
              <a:ext uri="{28A0092B-C50C-407E-A947-70E740481C1C}">
                <a14:useLocalDpi xmlns:a14="http://schemas.microsoft.com/office/drawing/2010/main"/>
              </a:ext>
            </a:extLst>
          </a:blip>
          <a:srcRect/>
          <a:stretch/>
        </p:blipFill>
        <p:spPr>
          <a:xfrm>
            <a:off x="10757196" y="1233415"/>
            <a:ext cx="1036664" cy="1232052"/>
          </a:xfrm>
          <a:prstGeom prst="rect">
            <a:avLst/>
          </a:prstGeom>
        </p:spPr>
      </p:pic>
      <p:pic>
        <p:nvPicPr>
          <p:cNvPr id="205" name="図 204"/>
          <p:cNvPicPr>
            <a:picLocks noChangeAspect="1"/>
          </p:cNvPicPr>
          <p:nvPr/>
        </p:nvPicPr>
        <p:blipFill rotWithShape="1">
          <a:blip r:embed="rId15" cstate="print">
            <a:extLst>
              <a:ext uri="{BEBA8EAE-BF5A-486C-A8C5-ECC9F3942E4B}">
                <a14:imgProps xmlns:a14="http://schemas.microsoft.com/office/drawing/2010/main">
                  <a14:imgLayer r:embed="rId16">
                    <a14:imgEffect>
                      <a14:backgroundRemoval t="0" b="100000" l="0" r="100000"/>
                    </a14:imgEffect>
                  </a14:imgLayer>
                </a14:imgProps>
              </a:ext>
              <a:ext uri="{28A0092B-C50C-407E-A947-70E740481C1C}">
                <a14:useLocalDpi xmlns:a14="http://schemas.microsoft.com/office/drawing/2010/main"/>
              </a:ext>
            </a:extLst>
          </a:blip>
          <a:srcRect/>
          <a:stretch/>
        </p:blipFill>
        <p:spPr>
          <a:xfrm>
            <a:off x="9103182" y="1820501"/>
            <a:ext cx="972047" cy="1286093"/>
          </a:xfrm>
          <a:prstGeom prst="rect">
            <a:avLst/>
          </a:prstGeom>
        </p:spPr>
      </p:pic>
      <p:pic>
        <p:nvPicPr>
          <p:cNvPr id="137" name="図 136"/>
          <p:cNvPicPr>
            <a:picLocks noChangeAspect="1"/>
          </p:cNvPicPr>
          <p:nvPr/>
        </p:nvPicPr>
        <p:blipFill rotWithShape="1">
          <a:blip r:embed="rId17" cstate="print">
            <a:extLst>
              <a:ext uri="{BEBA8EAE-BF5A-486C-A8C5-ECC9F3942E4B}">
                <a14:imgProps xmlns:a14="http://schemas.microsoft.com/office/drawing/2010/main">
                  <a14:imgLayer r:embed="rId18">
                    <a14:imgEffect>
                      <a14:backgroundRemoval t="0" b="100000" l="0" r="100000"/>
                    </a14:imgEffect>
                  </a14:imgLayer>
                </a14:imgProps>
              </a:ext>
              <a:ext uri="{28A0092B-C50C-407E-A947-70E740481C1C}">
                <a14:useLocalDpi xmlns:a14="http://schemas.microsoft.com/office/drawing/2010/main"/>
              </a:ext>
            </a:extLst>
          </a:blip>
          <a:srcRect/>
          <a:stretch/>
        </p:blipFill>
        <p:spPr>
          <a:xfrm>
            <a:off x="6710066" y="2745623"/>
            <a:ext cx="1021197" cy="1180396"/>
          </a:xfrm>
          <a:prstGeom prst="rect">
            <a:avLst/>
          </a:prstGeom>
        </p:spPr>
      </p:pic>
      <p:pic>
        <p:nvPicPr>
          <p:cNvPr id="138" name="図 137"/>
          <p:cNvPicPr>
            <a:picLocks noChangeAspect="1"/>
          </p:cNvPicPr>
          <p:nvPr/>
        </p:nvPicPr>
        <p:blipFill rotWithShape="1">
          <a:blip r:embed="rId19" cstate="print">
            <a:extLst>
              <a:ext uri="{BEBA8EAE-BF5A-486C-A8C5-ECC9F3942E4B}">
                <a14:imgProps xmlns:a14="http://schemas.microsoft.com/office/drawing/2010/main">
                  <a14:imgLayer r:embed="rId20">
                    <a14:imgEffect>
                      <a14:backgroundRemoval t="0" b="97834" l="1878" r="99531">
                        <a14:foregroundMark x1="47887" y1="83394" x2="47887" y2="83394"/>
                      </a14:backgroundRemoval>
                    </a14:imgEffect>
                  </a14:imgLayer>
                </a14:imgProps>
              </a:ext>
              <a:ext uri="{28A0092B-C50C-407E-A947-70E740481C1C}">
                <a14:useLocalDpi xmlns:a14="http://schemas.microsoft.com/office/drawing/2010/main"/>
              </a:ext>
            </a:extLst>
          </a:blip>
          <a:srcRect/>
          <a:stretch/>
        </p:blipFill>
        <p:spPr>
          <a:xfrm>
            <a:off x="8058412" y="2104156"/>
            <a:ext cx="1028675" cy="1339377"/>
          </a:xfrm>
          <a:prstGeom prst="rect">
            <a:avLst/>
          </a:prstGeom>
        </p:spPr>
      </p:pic>
      <p:pic>
        <p:nvPicPr>
          <p:cNvPr id="100" name="図 99"/>
          <p:cNvPicPr>
            <a:picLocks noChangeAspect="1"/>
          </p:cNvPicPr>
          <p:nvPr/>
        </p:nvPicPr>
        <p:blipFill rotWithShape="1">
          <a:blip r:embed="rId21" cstate="print">
            <a:extLst>
              <a:ext uri="{BEBA8EAE-BF5A-486C-A8C5-ECC9F3942E4B}">
                <a14:imgProps xmlns:a14="http://schemas.microsoft.com/office/drawing/2010/main">
                  <a14:imgLayer r:embed="rId22">
                    <a14:imgEffect>
                      <a14:backgroundRemoval t="9770" b="95402" l="8280" r="88535">
                        <a14:foregroundMark x1="18471" y1="71839" x2="18471" y2="71839"/>
                        <a14:foregroundMark x1="54777" y1="94828" x2="54777" y2="94828"/>
                        <a14:backgroundMark x1="37580" y1="89655" x2="37580" y2="89655"/>
                      </a14:backgroundRemoval>
                    </a14:imgEffect>
                  </a14:imgLayer>
                </a14:imgProps>
              </a:ext>
              <a:ext uri="{28A0092B-C50C-407E-A947-70E740481C1C}">
                <a14:useLocalDpi xmlns:a14="http://schemas.microsoft.com/office/drawing/2010/main"/>
              </a:ext>
            </a:extLst>
          </a:blip>
          <a:srcRect/>
          <a:stretch/>
        </p:blipFill>
        <p:spPr>
          <a:xfrm>
            <a:off x="4622884" y="2916329"/>
            <a:ext cx="1394252" cy="1286974"/>
          </a:xfrm>
          <a:prstGeom prst="rect">
            <a:avLst/>
          </a:prstGeom>
        </p:spPr>
      </p:pic>
      <p:pic>
        <p:nvPicPr>
          <p:cNvPr id="102" name="図 101"/>
          <p:cNvPicPr>
            <a:picLocks noChangeAspect="1"/>
          </p:cNvPicPr>
          <p:nvPr/>
        </p:nvPicPr>
        <p:blipFill rotWithShape="1">
          <a:blip r:embed="rId23" cstate="print">
            <a:extLst>
              <a:ext uri="{BEBA8EAE-BF5A-486C-A8C5-ECC9F3942E4B}">
                <a14:imgProps xmlns:a14="http://schemas.microsoft.com/office/drawing/2010/main">
                  <a14:imgLayer r:embed="rId24">
                    <a14:imgEffect>
                      <a14:backgroundRemoval t="391" b="93750" l="8898" r="88983"/>
                    </a14:imgEffect>
                  </a14:imgLayer>
                </a14:imgProps>
              </a:ext>
              <a:ext uri="{28A0092B-C50C-407E-A947-70E740481C1C}">
                <a14:useLocalDpi xmlns:a14="http://schemas.microsoft.com/office/drawing/2010/main"/>
              </a:ext>
            </a:extLst>
          </a:blip>
          <a:srcRect/>
          <a:stretch/>
        </p:blipFill>
        <p:spPr>
          <a:xfrm>
            <a:off x="5594309" y="2850913"/>
            <a:ext cx="1229245" cy="1333210"/>
          </a:xfrm>
          <a:prstGeom prst="rect">
            <a:avLst/>
          </a:prstGeom>
        </p:spPr>
      </p:pic>
      <p:sp>
        <p:nvSpPr>
          <p:cNvPr id="54" name="正方形/長方形 53"/>
          <p:cNvSpPr/>
          <p:nvPr/>
        </p:nvSpPr>
        <p:spPr>
          <a:xfrm>
            <a:off x="8999" y="-15558"/>
            <a:ext cx="4056391" cy="711071"/>
          </a:xfrm>
          <a:prstGeom prst="rect">
            <a:avLst/>
          </a:prstGeom>
          <a:noFill/>
          <a:ln>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scene3d>
              <a:camera prst="orthographicFront"/>
              <a:lightRig rig="threePt" dir="t"/>
            </a:scene3d>
            <a:sp3d extrusionH="57150">
              <a:bevelT w="38100" h="38100"/>
            </a:sp3d>
          </a:bodyPr>
          <a:lstStyle/>
          <a:p>
            <a:r>
              <a:rPr lang="ja-JP" altLang="en-US"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rPr>
              <a:t>　サークル紹介</a:t>
            </a:r>
            <a:endParaRPr lang="en-US" altLang="ja-JP"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endParaRPr>
          </a:p>
        </p:txBody>
      </p:sp>
      <p:sp>
        <p:nvSpPr>
          <p:cNvPr id="81" name="正方形/長方形 80"/>
          <p:cNvSpPr/>
          <p:nvPr/>
        </p:nvSpPr>
        <p:spPr>
          <a:xfrm>
            <a:off x="1825703" y="4933070"/>
            <a:ext cx="888367" cy="439793"/>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400" b="1" dirty="0">
                <a:solidFill>
                  <a:schemeClr val="bg1"/>
                </a:solidFill>
                <a:latin typeface="游明朝" panose="02020400000000000000" pitchFamily="18" charset="-128"/>
                <a:ea typeface="游明朝" panose="02020400000000000000" pitchFamily="18" charset="-128"/>
              </a:rPr>
              <a:t>南里</a:t>
            </a:r>
            <a:endParaRPr kumimoji="1" lang="ja-JP" altLang="en-US" sz="2400" b="1" dirty="0">
              <a:solidFill>
                <a:schemeClr val="bg1"/>
              </a:solidFill>
              <a:latin typeface="游明朝" panose="02020400000000000000" pitchFamily="18" charset="-128"/>
              <a:ea typeface="游明朝" panose="02020400000000000000" pitchFamily="18" charset="-128"/>
            </a:endParaRPr>
          </a:p>
        </p:txBody>
      </p:sp>
      <p:pic>
        <p:nvPicPr>
          <p:cNvPr id="12" name="オーディオ 11">
            <a:hlinkClick r:id="" action="ppaction://media"/>
            <a:extLst>
              <a:ext uri="{FF2B5EF4-FFF2-40B4-BE49-F238E27FC236}">
                <a16:creationId xmlns:a16="http://schemas.microsoft.com/office/drawing/2014/main" id="{77943038-38B0-7D4A-0006-E20881B5866D}"/>
              </a:ext>
            </a:extLst>
          </p:cNvPr>
          <p:cNvPicPr>
            <a:picLocks noChangeAspect="1"/>
          </p:cNvPicPr>
          <p:nvPr>
            <a:audioFile r:link="rId3"/>
            <p:extLst>
              <p:ext uri="{DAA4B4D4-6D71-4841-9C94-3DE7FCFB9230}">
                <p14:media xmlns:p14="http://schemas.microsoft.com/office/powerpoint/2010/main" r:embed="rId2"/>
              </p:ext>
            </p:extLst>
          </p:nvPr>
        </p:nvPicPr>
        <p:blipFill>
          <a:blip r:embed="rId25"/>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931483056"/>
      </p:ext>
    </p:extLst>
  </p:cSld>
  <p:clrMapOvr>
    <a:masterClrMapping/>
  </p:clrMapOvr>
  <mc:AlternateContent xmlns:mc="http://schemas.openxmlformats.org/markup-compatibility/2006" xmlns:p14="http://schemas.microsoft.com/office/powerpoint/2010/main">
    <mc:Choice Requires="p14">
      <p:transition spd="slow" p14:dur="2000" advTm="21232"/>
    </mc:Choice>
    <mc:Fallback xmlns="">
      <p:transition spd="slow" advTm="212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16" presetClass="entr" presetSubtype="21" fill="hold" grpId="0" nodeType="with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par>
                                <p:cTn id="15" presetID="16" presetClass="emph" presetSubtype="0" fill="hold" nodeType="withEffect">
                                  <p:stCondLst>
                                    <p:cond delay="0"/>
                                  </p:stCondLst>
                                  <p:iterate type="lt">
                                    <p:tmPct val="4000"/>
                                  </p:iterate>
                                  <p:childTnLst>
                                    <p:set>
                                      <p:cBhvr override="childStyle">
                                        <p:cTn id="16" dur="500" fill="hold"/>
                                        <p:tgtEl>
                                          <p:spTgt spid="81"/>
                                        </p:tgtEl>
                                        <p:attrNameLst>
                                          <p:attrName>style.color</p:attrName>
                                        </p:attrNameLst>
                                      </p:cBhvr>
                                      <p:to>
                                        <p:clrVal>
                                          <a:srgbClr val="000000"/>
                                        </p:clrVal>
                                      </p:to>
                                    </p:set>
                                    <p:set>
                                      <p:cBhvr>
                                        <p:cTn id="17" dur="500" fill="hold"/>
                                        <p:tgtEl>
                                          <p:spTgt spid="81"/>
                                        </p:tgtEl>
                                        <p:attrNameLst>
                                          <p:attrName>fillcolor</p:attrName>
                                        </p:attrNameLst>
                                      </p:cBhvr>
                                      <p:to>
                                        <p:clrVal>
                                          <a:srgbClr val="000000"/>
                                        </p:clrVal>
                                      </p:to>
                                    </p:set>
                                    <p:set>
                                      <p:cBhvr>
                                        <p:cTn id="18" dur="500" fill="hold"/>
                                        <p:tgtEl>
                                          <p:spTgt spid="81"/>
                                        </p:tgtEl>
                                        <p:attrNameLst>
                                          <p:attrName>fill.type</p:attrName>
                                        </p:attrNameLst>
                                      </p:cBhvr>
                                      <p:to>
                                        <p:strVal val="solid"/>
                                      </p:to>
                                    </p:set>
                                  </p:childTnLst>
                                </p:cTn>
                              </p:par>
                              <p:par>
                                <p:cTn id="19" presetID="16" presetClass="emph" presetSubtype="0" fill="hold" grpId="0" nodeType="withEffect">
                                  <p:stCondLst>
                                    <p:cond delay="0"/>
                                  </p:stCondLst>
                                  <p:iterate type="lt">
                                    <p:tmPct val="4000"/>
                                  </p:iterate>
                                  <p:childTnLst>
                                    <p:set>
                                      <p:cBhvr override="childStyle">
                                        <p:cTn id="20" dur="500" fill="hold"/>
                                        <p:tgtEl>
                                          <p:spTgt spid="80"/>
                                        </p:tgtEl>
                                        <p:attrNameLst>
                                          <p:attrName>style.color</p:attrName>
                                        </p:attrNameLst>
                                      </p:cBhvr>
                                      <p:to>
                                        <p:clrVal>
                                          <a:srgbClr val="000000"/>
                                        </p:clrVal>
                                      </p:to>
                                    </p:set>
                                    <p:set>
                                      <p:cBhvr>
                                        <p:cTn id="21" dur="500" fill="hold"/>
                                        <p:tgtEl>
                                          <p:spTgt spid="80"/>
                                        </p:tgtEl>
                                        <p:attrNameLst>
                                          <p:attrName>fillcolor</p:attrName>
                                        </p:attrNameLst>
                                      </p:cBhvr>
                                      <p:to>
                                        <p:clrVal>
                                          <a:srgbClr val="000000"/>
                                        </p:clrVal>
                                      </p:to>
                                    </p:set>
                                    <p:set>
                                      <p:cBhvr>
                                        <p:cTn id="22" dur="500" fill="hold"/>
                                        <p:tgtEl>
                                          <p:spTgt spid="80"/>
                                        </p:tgtEl>
                                        <p:attrNameLst>
                                          <p:attrName>fill.type</p:attrName>
                                        </p:attrNameLst>
                                      </p:cBhvr>
                                      <p:to>
                                        <p:strVal val="solid"/>
                                      </p:to>
                                    </p:set>
                                  </p:childTnLst>
                                </p:cTn>
                              </p:par>
                              <p:par>
                                <p:cTn id="23" presetID="16" presetClass="emph" presetSubtype="0" fill="hold" grpId="0" nodeType="withEffect">
                                  <p:stCondLst>
                                    <p:cond delay="0"/>
                                  </p:stCondLst>
                                  <p:iterate type="lt">
                                    <p:tmPct val="4000"/>
                                  </p:iterate>
                                  <p:childTnLst>
                                    <p:set>
                                      <p:cBhvr override="childStyle">
                                        <p:cTn id="24" dur="500" fill="hold"/>
                                        <p:tgtEl>
                                          <p:spTgt spid="79"/>
                                        </p:tgtEl>
                                        <p:attrNameLst>
                                          <p:attrName>style.color</p:attrName>
                                        </p:attrNameLst>
                                      </p:cBhvr>
                                      <p:to>
                                        <p:clrVal>
                                          <a:srgbClr val="000000"/>
                                        </p:clrVal>
                                      </p:to>
                                    </p:set>
                                    <p:set>
                                      <p:cBhvr>
                                        <p:cTn id="25" dur="500" fill="hold"/>
                                        <p:tgtEl>
                                          <p:spTgt spid="79"/>
                                        </p:tgtEl>
                                        <p:attrNameLst>
                                          <p:attrName>fillcolor</p:attrName>
                                        </p:attrNameLst>
                                      </p:cBhvr>
                                      <p:to>
                                        <p:clrVal>
                                          <a:srgbClr val="000000"/>
                                        </p:clrVal>
                                      </p:to>
                                    </p:set>
                                    <p:set>
                                      <p:cBhvr>
                                        <p:cTn id="26" dur="500" fill="hold"/>
                                        <p:tgtEl>
                                          <p:spTgt spid="79"/>
                                        </p:tgtEl>
                                        <p:attrNameLst>
                                          <p:attrName>fill.type</p:attrName>
                                        </p:attrNameLst>
                                      </p:cBhvr>
                                      <p:to>
                                        <p:strVal val="solid"/>
                                      </p:to>
                                    </p:se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95"/>
                                        </p:tgtEl>
                                        <p:attrNameLst>
                                          <p:attrName>style.visibility</p:attrName>
                                        </p:attrNameLst>
                                      </p:cBhvr>
                                      <p:to>
                                        <p:strVal val="visible"/>
                                      </p:to>
                                    </p:set>
                                    <p:animEffect transition="in" filter="fade">
                                      <p:cBhvr>
                                        <p:cTn id="31" dur="500"/>
                                        <p:tgtEl>
                                          <p:spTgt spid="195"/>
                                        </p:tgtEl>
                                      </p:cBhvr>
                                    </p:animEffect>
                                  </p:childTnLst>
                                </p:cTn>
                              </p:par>
                              <p:par>
                                <p:cTn id="32" presetID="16" presetClass="entr" presetSubtype="21" fill="hold" grpId="0" nodeType="withEffect">
                                  <p:stCondLst>
                                    <p:cond delay="0"/>
                                  </p:stCondLst>
                                  <p:childTnLst>
                                    <p:set>
                                      <p:cBhvr>
                                        <p:cTn id="33" dur="1" fill="hold">
                                          <p:stCondLst>
                                            <p:cond delay="0"/>
                                          </p:stCondLst>
                                        </p:cTn>
                                        <p:tgtEl>
                                          <p:spTgt spid="193"/>
                                        </p:tgtEl>
                                        <p:attrNameLst>
                                          <p:attrName>style.visibility</p:attrName>
                                        </p:attrNameLst>
                                      </p:cBhvr>
                                      <p:to>
                                        <p:strVal val="visible"/>
                                      </p:to>
                                    </p:set>
                                    <p:animEffect transition="in" filter="barn(inVertical)">
                                      <p:cBhvr>
                                        <p:cTn id="34" dur="500"/>
                                        <p:tgtEl>
                                          <p:spTgt spid="193"/>
                                        </p:tgtEl>
                                      </p:cBhvr>
                                    </p:animEffect>
                                  </p:childTnLst>
                                </p:cTn>
                              </p:par>
                              <p:par>
                                <p:cTn id="35" presetID="16" presetClass="emph" presetSubtype="0" fill="hold" grpId="0" nodeType="withEffect">
                                  <p:stCondLst>
                                    <p:cond delay="0"/>
                                  </p:stCondLst>
                                  <p:iterate type="lt">
                                    <p:tmPct val="4000"/>
                                  </p:iterate>
                                  <p:childTnLst>
                                    <p:set>
                                      <p:cBhvr override="childStyle">
                                        <p:cTn id="36" dur="500" fill="hold"/>
                                        <p:tgtEl>
                                          <p:spTgt spid="47"/>
                                        </p:tgtEl>
                                        <p:attrNameLst>
                                          <p:attrName>style.color</p:attrName>
                                        </p:attrNameLst>
                                      </p:cBhvr>
                                      <p:to>
                                        <p:clrVal>
                                          <a:srgbClr val="000000"/>
                                        </p:clrVal>
                                      </p:to>
                                    </p:set>
                                    <p:set>
                                      <p:cBhvr>
                                        <p:cTn id="37" dur="500" fill="hold"/>
                                        <p:tgtEl>
                                          <p:spTgt spid="47"/>
                                        </p:tgtEl>
                                        <p:attrNameLst>
                                          <p:attrName>fillcolor</p:attrName>
                                        </p:attrNameLst>
                                      </p:cBhvr>
                                      <p:to>
                                        <p:clrVal>
                                          <a:srgbClr val="000000"/>
                                        </p:clrVal>
                                      </p:to>
                                    </p:set>
                                    <p:set>
                                      <p:cBhvr>
                                        <p:cTn id="38" dur="500" fill="hold"/>
                                        <p:tgtEl>
                                          <p:spTgt spid="47"/>
                                        </p:tgtEl>
                                        <p:attrNameLst>
                                          <p:attrName>fill.type</p:attrName>
                                        </p:attrNameLst>
                                      </p:cBhvr>
                                      <p:to>
                                        <p:strVal val="solid"/>
                                      </p:to>
                                    </p:set>
                                  </p:childTnLst>
                                </p:cTn>
                              </p:par>
                              <p:par>
                                <p:cTn id="39" presetID="16" presetClass="emph" presetSubtype="0" fill="hold" grpId="0" nodeType="withEffect">
                                  <p:stCondLst>
                                    <p:cond delay="0"/>
                                  </p:stCondLst>
                                  <p:iterate type="lt">
                                    <p:tmPct val="4000"/>
                                  </p:iterate>
                                  <p:childTnLst>
                                    <p:set>
                                      <p:cBhvr override="childStyle">
                                        <p:cTn id="40" dur="500" fill="hold"/>
                                        <p:tgtEl>
                                          <p:spTgt spid="60"/>
                                        </p:tgtEl>
                                        <p:attrNameLst>
                                          <p:attrName>style.color</p:attrName>
                                        </p:attrNameLst>
                                      </p:cBhvr>
                                      <p:to>
                                        <p:clrVal>
                                          <a:srgbClr val="000000"/>
                                        </p:clrVal>
                                      </p:to>
                                    </p:set>
                                    <p:set>
                                      <p:cBhvr>
                                        <p:cTn id="41" dur="500" fill="hold"/>
                                        <p:tgtEl>
                                          <p:spTgt spid="60"/>
                                        </p:tgtEl>
                                        <p:attrNameLst>
                                          <p:attrName>fillcolor</p:attrName>
                                        </p:attrNameLst>
                                      </p:cBhvr>
                                      <p:to>
                                        <p:clrVal>
                                          <a:srgbClr val="000000"/>
                                        </p:clrVal>
                                      </p:to>
                                    </p:set>
                                    <p:set>
                                      <p:cBhvr>
                                        <p:cTn id="42" dur="500" fill="hold"/>
                                        <p:tgtEl>
                                          <p:spTgt spid="60"/>
                                        </p:tgtEl>
                                        <p:attrNameLst>
                                          <p:attrName>fill.type</p:attrName>
                                        </p:attrNameLst>
                                      </p:cBhvr>
                                      <p:to>
                                        <p:strVal val="solid"/>
                                      </p:to>
                                    </p:set>
                                  </p:childTnLst>
                                </p:cTn>
                              </p:par>
                              <p:par>
                                <p:cTn id="43" presetID="16" presetClass="emph" presetSubtype="0" fill="hold" grpId="0" nodeType="withEffect">
                                  <p:stCondLst>
                                    <p:cond delay="0"/>
                                  </p:stCondLst>
                                  <p:iterate type="lt">
                                    <p:tmPct val="4000"/>
                                  </p:iterate>
                                  <p:childTnLst>
                                    <p:set>
                                      <p:cBhvr override="childStyle">
                                        <p:cTn id="44" dur="500" fill="hold"/>
                                        <p:tgtEl>
                                          <p:spTgt spid="23"/>
                                        </p:tgtEl>
                                        <p:attrNameLst>
                                          <p:attrName>style.color</p:attrName>
                                        </p:attrNameLst>
                                      </p:cBhvr>
                                      <p:to>
                                        <p:clrVal>
                                          <a:srgbClr val="000000"/>
                                        </p:clrVal>
                                      </p:to>
                                    </p:set>
                                    <p:set>
                                      <p:cBhvr>
                                        <p:cTn id="45" dur="500" fill="hold"/>
                                        <p:tgtEl>
                                          <p:spTgt spid="23"/>
                                        </p:tgtEl>
                                        <p:attrNameLst>
                                          <p:attrName>fillcolor</p:attrName>
                                        </p:attrNameLst>
                                      </p:cBhvr>
                                      <p:to>
                                        <p:clrVal>
                                          <a:srgbClr val="000000"/>
                                        </p:clrVal>
                                      </p:to>
                                    </p:set>
                                    <p:set>
                                      <p:cBhvr>
                                        <p:cTn id="46" dur="500" fill="hold"/>
                                        <p:tgtEl>
                                          <p:spTgt spid="23"/>
                                        </p:tgtEl>
                                        <p:attrNameLst>
                                          <p:attrName>fill.type</p:attrName>
                                        </p:attrNameLst>
                                      </p:cBhvr>
                                      <p:to>
                                        <p:strVal val="solid"/>
                                      </p:to>
                                    </p:se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97"/>
                                        </p:tgtEl>
                                        <p:attrNameLst>
                                          <p:attrName>style.visibility</p:attrName>
                                        </p:attrNameLst>
                                      </p:cBhvr>
                                      <p:to>
                                        <p:strVal val="visible"/>
                                      </p:to>
                                    </p:set>
                                    <p:animEffect transition="in" filter="fade">
                                      <p:cBhvr>
                                        <p:cTn id="51" dur="500"/>
                                        <p:tgtEl>
                                          <p:spTgt spid="197"/>
                                        </p:tgtEl>
                                      </p:cBhvr>
                                    </p:animEffect>
                                  </p:childTnLst>
                                </p:cTn>
                              </p:par>
                              <p:par>
                                <p:cTn id="52" presetID="16" presetClass="entr" presetSubtype="21" fill="hold" grpId="0" nodeType="withEffect">
                                  <p:stCondLst>
                                    <p:cond delay="0"/>
                                  </p:stCondLst>
                                  <p:childTnLst>
                                    <p:set>
                                      <p:cBhvr>
                                        <p:cTn id="53" dur="1" fill="hold">
                                          <p:stCondLst>
                                            <p:cond delay="0"/>
                                          </p:stCondLst>
                                        </p:cTn>
                                        <p:tgtEl>
                                          <p:spTgt spid="194"/>
                                        </p:tgtEl>
                                        <p:attrNameLst>
                                          <p:attrName>style.visibility</p:attrName>
                                        </p:attrNameLst>
                                      </p:cBhvr>
                                      <p:to>
                                        <p:strVal val="visible"/>
                                      </p:to>
                                    </p:set>
                                    <p:animEffect transition="in" filter="barn(inVertical)">
                                      <p:cBhvr>
                                        <p:cTn id="54" dur="500"/>
                                        <p:tgtEl>
                                          <p:spTgt spid="194"/>
                                        </p:tgtEl>
                                      </p:cBhvr>
                                    </p:animEffect>
                                  </p:childTnLst>
                                </p:cTn>
                              </p:par>
                            </p:childTnLst>
                          </p:cTn>
                        </p:par>
                        <p:par>
                          <p:cTn id="55" fill="hold">
                            <p:stCondLst>
                              <p:cond delay="500"/>
                            </p:stCondLst>
                            <p:childTnLst>
                              <p:par>
                                <p:cTn id="56" presetID="16" presetClass="entr" presetSubtype="21" fill="hold" grpId="0" nodeType="afterEffect">
                                  <p:stCondLst>
                                    <p:cond delay="0"/>
                                  </p:stCondLst>
                                  <p:childTnLst>
                                    <p:set>
                                      <p:cBhvr>
                                        <p:cTn id="57" dur="1" fill="hold">
                                          <p:stCondLst>
                                            <p:cond delay="0"/>
                                          </p:stCondLst>
                                        </p:cTn>
                                        <p:tgtEl>
                                          <p:spTgt spid="7"/>
                                        </p:tgtEl>
                                        <p:attrNameLst>
                                          <p:attrName>style.visibility</p:attrName>
                                        </p:attrNameLst>
                                      </p:cBhvr>
                                      <p:to>
                                        <p:strVal val="visible"/>
                                      </p:to>
                                    </p:set>
                                    <p:animEffect transition="in" filter="barn(inVertical)">
                                      <p:cBhvr>
                                        <p:cTn id="58" dur="500"/>
                                        <p:tgtEl>
                                          <p:spTgt spid="7"/>
                                        </p:tgtEl>
                                      </p:cBhvr>
                                    </p:animEffect>
                                  </p:childTnLst>
                                </p:cTn>
                              </p:par>
                              <p:par>
                                <p:cTn id="59" presetID="16" presetClass="emph" presetSubtype="0" fill="hold" grpId="0" nodeType="withEffect">
                                  <p:stCondLst>
                                    <p:cond delay="0"/>
                                  </p:stCondLst>
                                  <p:iterate type="lt">
                                    <p:tmPct val="4000"/>
                                  </p:iterate>
                                  <p:childTnLst>
                                    <p:set>
                                      <p:cBhvr override="childStyle">
                                        <p:cTn id="60" dur="500" fill="hold"/>
                                        <p:tgtEl>
                                          <p:spTgt spid="27"/>
                                        </p:tgtEl>
                                        <p:attrNameLst>
                                          <p:attrName>style.color</p:attrName>
                                        </p:attrNameLst>
                                      </p:cBhvr>
                                      <p:to>
                                        <p:clrVal>
                                          <a:srgbClr val="000000"/>
                                        </p:clrVal>
                                      </p:to>
                                    </p:set>
                                    <p:set>
                                      <p:cBhvr>
                                        <p:cTn id="61" dur="500" fill="hold"/>
                                        <p:tgtEl>
                                          <p:spTgt spid="27"/>
                                        </p:tgtEl>
                                        <p:attrNameLst>
                                          <p:attrName>fillcolor</p:attrName>
                                        </p:attrNameLst>
                                      </p:cBhvr>
                                      <p:to>
                                        <p:clrVal>
                                          <a:srgbClr val="000000"/>
                                        </p:clrVal>
                                      </p:to>
                                    </p:set>
                                    <p:set>
                                      <p:cBhvr>
                                        <p:cTn id="62" dur="500" fill="hold"/>
                                        <p:tgtEl>
                                          <p:spTgt spid="27"/>
                                        </p:tgtEl>
                                        <p:attrNameLst>
                                          <p:attrName>fill.type</p:attrName>
                                        </p:attrNameLst>
                                      </p:cBhvr>
                                      <p:to>
                                        <p:strVal val="solid"/>
                                      </p:to>
                                    </p:set>
                                  </p:childTnLst>
                                </p:cTn>
                              </p:par>
                              <p:par>
                                <p:cTn id="63" presetID="16" presetClass="emph" presetSubtype="0" fill="hold" grpId="0" nodeType="withEffect">
                                  <p:stCondLst>
                                    <p:cond delay="0"/>
                                  </p:stCondLst>
                                  <p:iterate type="lt">
                                    <p:tmPct val="4000"/>
                                  </p:iterate>
                                  <p:childTnLst>
                                    <p:set>
                                      <p:cBhvr override="childStyle">
                                        <p:cTn id="64" dur="500" fill="hold"/>
                                        <p:tgtEl>
                                          <p:spTgt spid="29"/>
                                        </p:tgtEl>
                                        <p:attrNameLst>
                                          <p:attrName>style.color</p:attrName>
                                        </p:attrNameLst>
                                      </p:cBhvr>
                                      <p:to>
                                        <p:clrVal>
                                          <a:srgbClr val="000000"/>
                                        </p:clrVal>
                                      </p:to>
                                    </p:set>
                                    <p:set>
                                      <p:cBhvr>
                                        <p:cTn id="65" dur="500" fill="hold"/>
                                        <p:tgtEl>
                                          <p:spTgt spid="29"/>
                                        </p:tgtEl>
                                        <p:attrNameLst>
                                          <p:attrName>fillcolor</p:attrName>
                                        </p:attrNameLst>
                                      </p:cBhvr>
                                      <p:to>
                                        <p:clrVal>
                                          <a:srgbClr val="000000"/>
                                        </p:clrVal>
                                      </p:to>
                                    </p:set>
                                    <p:set>
                                      <p:cBhvr>
                                        <p:cTn id="66" dur="500" fill="hold"/>
                                        <p:tgtEl>
                                          <p:spTgt spid="29"/>
                                        </p:tgtEl>
                                        <p:attrNameLst>
                                          <p:attrName>fill.type</p:attrName>
                                        </p:attrNameLst>
                                      </p:cBhvr>
                                      <p:to>
                                        <p:strVal val="solid"/>
                                      </p:to>
                                    </p:set>
                                  </p:childTnLst>
                                </p:cTn>
                              </p:par>
                              <p:par>
                                <p:cTn id="67" presetID="16" presetClass="emph" presetSubtype="0" fill="hold" grpId="0" nodeType="withEffect">
                                  <p:stCondLst>
                                    <p:cond delay="0"/>
                                  </p:stCondLst>
                                  <p:iterate type="lt">
                                    <p:tmPct val="4000"/>
                                  </p:iterate>
                                  <p:childTnLst>
                                    <p:set>
                                      <p:cBhvr override="childStyle">
                                        <p:cTn id="68" dur="500" fill="hold"/>
                                        <p:tgtEl>
                                          <p:spTgt spid="43"/>
                                        </p:tgtEl>
                                        <p:attrNameLst>
                                          <p:attrName>style.color</p:attrName>
                                        </p:attrNameLst>
                                      </p:cBhvr>
                                      <p:to>
                                        <p:clrVal>
                                          <a:srgbClr val="000000"/>
                                        </p:clrVal>
                                      </p:to>
                                    </p:set>
                                    <p:set>
                                      <p:cBhvr>
                                        <p:cTn id="69" dur="500" fill="hold"/>
                                        <p:tgtEl>
                                          <p:spTgt spid="43"/>
                                        </p:tgtEl>
                                        <p:attrNameLst>
                                          <p:attrName>fillcolor</p:attrName>
                                        </p:attrNameLst>
                                      </p:cBhvr>
                                      <p:to>
                                        <p:clrVal>
                                          <a:srgbClr val="000000"/>
                                        </p:clrVal>
                                      </p:to>
                                    </p:set>
                                    <p:set>
                                      <p:cBhvr>
                                        <p:cTn id="70" dur="500" fill="hold"/>
                                        <p:tgtEl>
                                          <p:spTgt spid="43"/>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1" fill="hold" display="0">
                  <p:stCondLst>
                    <p:cond delay="indefinite"/>
                  </p:stCondLst>
                  <p:endCondLst>
                    <p:cond evt="onStopAudio" delay="0">
                      <p:tgtEl>
                        <p:sldTgt/>
                      </p:tgtEl>
                    </p:cond>
                  </p:endCondLst>
                </p:cTn>
                <p:tgtEl>
                  <p:spTgt spid="12"/>
                </p:tgtEl>
              </p:cMediaNode>
            </p:audio>
          </p:childTnLst>
        </p:cTn>
      </p:par>
    </p:tnLst>
    <p:bldLst>
      <p:bldP spid="197" grpId="0" animBg="1"/>
      <p:bldP spid="195" grpId="0" animBg="1"/>
      <p:bldP spid="4" grpId="0" animBg="1"/>
      <p:bldP spid="7" grpId="0"/>
      <p:bldP spid="79" grpId="0"/>
      <p:bldP spid="80" grpId="0"/>
      <p:bldP spid="23" grpId="0"/>
      <p:bldP spid="60" grpId="0"/>
      <p:bldP spid="47" grpId="0"/>
      <p:bldP spid="27" grpId="0"/>
      <p:bldP spid="29" grpId="0"/>
      <p:bldP spid="43" grpId="0"/>
      <p:bldP spid="3" grpId="0"/>
      <p:bldP spid="193" grpId="0"/>
      <p:bldP spid="19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2" descr="愛知製鋼のモノづくり｜愛知製鋼を知る｜愛知製鋼 株式会社 ...">
            <a:extLst>
              <a:ext uri="{FF2B5EF4-FFF2-40B4-BE49-F238E27FC236}">
                <a16:creationId xmlns:a16="http://schemas.microsoft.com/office/drawing/2014/main" id="{AF70E8E3-62AE-F7C3-70D0-DB20355C6F1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正方形/長方形 2">
            <a:extLst>
              <a:ext uri="{FF2B5EF4-FFF2-40B4-BE49-F238E27FC236}">
                <a16:creationId xmlns:a16="http://schemas.microsoft.com/office/drawing/2014/main" id="{464CA726-6CA6-1CD0-CD44-C5834B3E77C2}"/>
              </a:ext>
            </a:extLst>
          </p:cNvPr>
          <p:cNvSpPr/>
          <p:nvPr/>
        </p:nvSpPr>
        <p:spPr>
          <a:xfrm>
            <a:off x="-20782"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aphicFrame>
        <p:nvGraphicFramePr>
          <p:cNvPr id="4" name="グラフ 3"/>
          <p:cNvGraphicFramePr>
            <a:graphicFrameLocks/>
          </p:cNvGraphicFramePr>
          <p:nvPr>
            <p:extLst>
              <p:ext uri="{D42A27DB-BD31-4B8C-83A1-F6EECF244321}">
                <p14:modId xmlns:p14="http://schemas.microsoft.com/office/powerpoint/2010/main" val="952918596"/>
              </p:ext>
            </p:extLst>
          </p:nvPr>
        </p:nvGraphicFramePr>
        <p:xfrm>
          <a:off x="2672056" y="19937"/>
          <a:ext cx="9048654" cy="5880863"/>
        </p:xfrm>
        <a:graphic>
          <a:graphicData uri="http://schemas.openxmlformats.org/drawingml/2006/chart">
            <c:chart xmlns:c="http://schemas.openxmlformats.org/drawingml/2006/chart" xmlns:r="http://schemas.openxmlformats.org/officeDocument/2006/relationships" r:id="rId7"/>
          </a:graphicData>
        </a:graphic>
      </p:graphicFrame>
      <p:sp>
        <p:nvSpPr>
          <p:cNvPr id="6" name="正方形/長方形 5"/>
          <p:cNvSpPr/>
          <p:nvPr/>
        </p:nvSpPr>
        <p:spPr>
          <a:xfrm>
            <a:off x="8999" y="-15558"/>
            <a:ext cx="4056391" cy="711071"/>
          </a:xfrm>
          <a:prstGeom prst="rect">
            <a:avLst/>
          </a:prstGeom>
          <a:noFill/>
          <a:ln>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scene3d>
              <a:camera prst="orthographicFront"/>
              <a:lightRig rig="threePt" dir="t"/>
            </a:scene3d>
            <a:sp3d extrusionH="57150">
              <a:bevelT w="38100" h="38100"/>
            </a:sp3d>
          </a:bodyPr>
          <a:lstStyle/>
          <a:p>
            <a:r>
              <a:rPr lang="ja-JP" altLang="en-US"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rPr>
              <a:t>　サークル評価</a:t>
            </a:r>
            <a:endParaRPr lang="en-US" altLang="ja-JP"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endParaRPr>
          </a:p>
        </p:txBody>
      </p:sp>
      <p:grpSp>
        <p:nvGrpSpPr>
          <p:cNvPr id="7" name="グループ化 6"/>
          <p:cNvGrpSpPr/>
          <p:nvPr/>
        </p:nvGrpSpPr>
        <p:grpSpPr>
          <a:xfrm>
            <a:off x="186094" y="1230919"/>
            <a:ext cx="3053391" cy="1526136"/>
            <a:chOff x="186448" y="1487269"/>
            <a:chExt cx="3053391" cy="1526136"/>
          </a:xfrm>
        </p:grpSpPr>
        <p:sp>
          <p:nvSpPr>
            <p:cNvPr id="8" name="テキスト ボックス 7"/>
            <p:cNvSpPr txBox="1"/>
            <p:nvPr/>
          </p:nvSpPr>
          <p:spPr>
            <a:xfrm>
              <a:off x="260156" y="1487269"/>
              <a:ext cx="2979683" cy="1323439"/>
            </a:xfrm>
            <a:prstGeom prst="rect">
              <a:avLst/>
            </a:prstGeom>
            <a:noFill/>
            <a:ln>
              <a:no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ja-JP" altLang="en-US" sz="2000" b="1" dirty="0">
                  <a:ln w="0"/>
                  <a:solidFill>
                    <a:schemeClr val="bg1"/>
                  </a:solidFill>
                  <a:latin typeface="BIZ UDPゴシック" panose="020B0400000000000000" pitchFamily="50" charset="-128"/>
                  <a:ea typeface="BIZ UDPゴシック" panose="020B0400000000000000" pitchFamily="50" charset="-128"/>
                </a:rPr>
                <a:t>サークルレベル</a:t>
              </a:r>
              <a:r>
                <a:rPr kumimoji="1" lang="ja-JP" altLang="en-US" sz="3200" b="1" dirty="0">
                  <a:ln w="0"/>
                  <a:solidFill>
                    <a:schemeClr val="bg1"/>
                  </a:solidFill>
                  <a:effectLst/>
                  <a:latin typeface="BIZ UDPゴシック" panose="020B0400000000000000" pitchFamily="50" charset="-128"/>
                  <a:ea typeface="BIZ UDPゴシック" panose="020B0400000000000000" pitchFamily="50" charset="-128"/>
                </a:rPr>
                <a:t> 　　</a:t>
              </a:r>
              <a:endParaRPr kumimoji="1" lang="en-US" altLang="ja-JP" sz="3200" b="1" dirty="0">
                <a:ln w="0"/>
                <a:solidFill>
                  <a:schemeClr val="bg1"/>
                </a:solidFill>
                <a:effectLst/>
                <a:latin typeface="BIZ UDPゴシック" panose="020B0400000000000000" pitchFamily="50" charset="-128"/>
                <a:ea typeface="BIZ UDPゴシック" panose="020B0400000000000000" pitchFamily="50" charset="-128"/>
              </a:endParaRPr>
            </a:p>
            <a:p>
              <a:r>
                <a:rPr kumimoji="1" lang="ja-JP" altLang="en-US" sz="3200" b="1" dirty="0">
                  <a:ln w="0"/>
                  <a:solidFill>
                    <a:schemeClr val="bg1"/>
                  </a:solidFill>
                  <a:effectLst/>
                  <a:latin typeface="BIZ UDPゴシック" panose="020B0400000000000000" pitchFamily="50" charset="-128"/>
                  <a:ea typeface="BIZ UDPゴシック" panose="020B0400000000000000" pitchFamily="50" charset="-128"/>
                </a:rPr>
                <a:t>平均</a:t>
              </a:r>
              <a:r>
                <a:rPr kumimoji="1" lang="en-US" altLang="ja-JP" sz="4800" b="1" dirty="0">
                  <a:ln w="0"/>
                  <a:solidFill>
                    <a:schemeClr val="bg1"/>
                  </a:solidFill>
                  <a:effectLst/>
                  <a:latin typeface="BIZ UDPゴシック" panose="020B0400000000000000" pitchFamily="50" charset="-128"/>
                  <a:ea typeface="BIZ UDPゴシック" panose="020B0400000000000000" pitchFamily="50" charset="-128"/>
                </a:rPr>
                <a:t>3.1</a:t>
              </a:r>
              <a:r>
                <a:rPr kumimoji="1" lang="ja-JP" altLang="en-US" sz="2800" b="1" dirty="0">
                  <a:ln w="0"/>
                  <a:solidFill>
                    <a:schemeClr val="bg1"/>
                  </a:solidFill>
                  <a:effectLst/>
                  <a:latin typeface="BIZ UDPゴシック" panose="020B0400000000000000" pitchFamily="50" charset="-128"/>
                  <a:ea typeface="BIZ UDPゴシック" panose="020B0400000000000000" pitchFamily="50" charset="-128"/>
                </a:rPr>
                <a:t>点</a:t>
              </a:r>
            </a:p>
          </p:txBody>
        </p:sp>
        <p:cxnSp>
          <p:nvCxnSpPr>
            <p:cNvPr id="9" name="直線コネクタ 8"/>
            <p:cNvCxnSpPr>
              <a:cxnSpLocks/>
            </p:cNvCxnSpPr>
            <p:nvPr/>
          </p:nvCxnSpPr>
          <p:spPr>
            <a:xfrm>
              <a:off x="186448" y="2841188"/>
              <a:ext cx="2709506" cy="0"/>
            </a:xfrm>
            <a:prstGeom prst="line">
              <a:avLst/>
            </a:prstGeom>
            <a:ln w="603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 name="直線コネクタ 9"/>
            <p:cNvCxnSpPr>
              <a:cxnSpLocks/>
            </p:cNvCxnSpPr>
            <p:nvPr/>
          </p:nvCxnSpPr>
          <p:spPr>
            <a:xfrm>
              <a:off x="186449" y="3013405"/>
              <a:ext cx="2709505" cy="0"/>
            </a:xfrm>
            <a:prstGeom prst="line">
              <a:avLst/>
            </a:prstGeom>
            <a:ln w="6350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17" name="正方形/長方形 16"/>
          <p:cNvSpPr/>
          <p:nvPr/>
        </p:nvSpPr>
        <p:spPr>
          <a:xfrm>
            <a:off x="5269194" y="655791"/>
            <a:ext cx="7650745" cy="2101264"/>
          </a:xfrm>
          <a:prstGeom prst="rect">
            <a:avLst/>
          </a:prstGeom>
          <a:no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kumimoji="1" lang="ja-JP" altLang="en-US" dirty="0"/>
          </a:p>
        </p:txBody>
      </p:sp>
      <p:sp>
        <p:nvSpPr>
          <p:cNvPr id="13" name="Rectangle 25"/>
          <p:cNvSpPr>
            <a:spLocks noChangeArrowheads="1"/>
          </p:cNvSpPr>
          <p:nvPr/>
        </p:nvSpPr>
        <p:spPr bwMode="auto">
          <a:xfrm>
            <a:off x="6430759" y="6383704"/>
            <a:ext cx="5604443" cy="369332"/>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作成日：　２</a:t>
            </a:r>
            <a:r>
              <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rPr>
              <a:t>0</a:t>
            </a: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２０年</a:t>
            </a:r>
            <a:r>
              <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rPr>
              <a:t>5</a:t>
            </a: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月１</a:t>
            </a:r>
            <a:r>
              <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rPr>
              <a:t>3</a:t>
            </a: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日　　　　作成者：　山田</a:t>
            </a:r>
            <a:endPar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endParaRPr>
          </a:p>
        </p:txBody>
      </p:sp>
      <p:grpSp>
        <p:nvGrpSpPr>
          <p:cNvPr id="16" name="グループ化 15"/>
          <p:cNvGrpSpPr/>
          <p:nvPr/>
        </p:nvGrpSpPr>
        <p:grpSpPr>
          <a:xfrm>
            <a:off x="9232980" y="2970824"/>
            <a:ext cx="2382556" cy="1506708"/>
            <a:chOff x="9633380" y="1165404"/>
            <a:chExt cx="2382556" cy="1506708"/>
          </a:xfrm>
        </p:grpSpPr>
        <p:sp>
          <p:nvSpPr>
            <p:cNvPr id="11" name="楕円 10"/>
            <p:cNvSpPr/>
            <p:nvPr/>
          </p:nvSpPr>
          <p:spPr>
            <a:xfrm>
              <a:off x="9633380" y="1165404"/>
              <a:ext cx="2382556" cy="1506708"/>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15" name="テキスト ボックス 14"/>
            <p:cNvSpPr txBox="1"/>
            <p:nvPr/>
          </p:nvSpPr>
          <p:spPr>
            <a:xfrm>
              <a:off x="9693579" y="1595592"/>
              <a:ext cx="2262158" cy="646331"/>
            </a:xfrm>
            <a:prstGeom prst="rect">
              <a:avLst/>
            </a:prstGeom>
            <a:noFill/>
          </p:spPr>
          <p:txBody>
            <a:bodyPr vert="horz" wrap="none" rtlCol="0" anchor="ctr" anchorCtr="0">
              <a:spAutoFit/>
            </a:bodyPr>
            <a:lstStyle/>
            <a:p>
              <a:pPr algn="ctr"/>
              <a:r>
                <a:rPr kumimoji="1" lang="en-US" altLang="ja-JP" dirty="0">
                  <a:ln>
                    <a:solidFill>
                      <a:srgbClr val="FFC000"/>
                    </a:solidFill>
                  </a:ln>
                  <a:solidFill>
                    <a:schemeClr val="bg1"/>
                  </a:solidFill>
                </a:rPr>
                <a:t>QC</a:t>
              </a:r>
              <a:r>
                <a:rPr kumimoji="1" lang="ja-JP" altLang="en-US" dirty="0">
                  <a:ln>
                    <a:solidFill>
                      <a:srgbClr val="FFC000"/>
                    </a:solidFill>
                  </a:ln>
                  <a:solidFill>
                    <a:schemeClr val="bg1"/>
                  </a:solidFill>
                </a:rPr>
                <a:t>手法の使い方と</a:t>
              </a:r>
              <a:endParaRPr kumimoji="1" lang="en-US" altLang="ja-JP" dirty="0">
                <a:ln>
                  <a:solidFill>
                    <a:srgbClr val="FFC000"/>
                  </a:solidFill>
                </a:ln>
                <a:solidFill>
                  <a:schemeClr val="bg1"/>
                </a:solidFill>
              </a:endParaRPr>
            </a:p>
            <a:p>
              <a:pPr algn="ctr"/>
              <a:r>
                <a:rPr kumimoji="1" lang="ja-JP" altLang="en-US" dirty="0">
                  <a:ln>
                    <a:solidFill>
                      <a:srgbClr val="FFC000"/>
                    </a:solidFill>
                  </a:ln>
                  <a:solidFill>
                    <a:schemeClr val="bg1"/>
                  </a:solidFill>
                </a:rPr>
                <a:t>活動結果のまとめ</a:t>
              </a:r>
              <a:r>
                <a:rPr kumimoji="1" lang="en-US" altLang="ja-JP" dirty="0">
                  <a:ln>
                    <a:solidFill>
                      <a:srgbClr val="FFC000"/>
                    </a:solidFill>
                  </a:ln>
                  <a:solidFill>
                    <a:schemeClr val="bg1"/>
                  </a:solidFill>
                </a:rPr>
                <a:t>…</a:t>
              </a:r>
              <a:endParaRPr kumimoji="1" lang="ja-JP" altLang="en-US" dirty="0">
                <a:ln>
                  <a:solidFill>
                    <a:srgbClr val="FFC000"/>
                  </a:solidFill>
                </a:ln>
                <a:solidFill>
                  <a:schemeClr val="bg1"/>
                </a:solidFill>
              </a:endParaRPr>
            </a:p>
          </p:txBody>
        </p:sp>
      </p:grpSp>
      <p:sp>
        <p:nvSpPr>
          <p:cNvPr id="19" name="正方形/長方形 18"/>
          <p:cNvSpPr/>
          <p:nvPr/>
        </p:nvSpPr>
        <p:spPr>
          <a:xfrm>
            <a:off x="11098005" y="0"/>
            <a:ext cx="1146547"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8/50</a:t>
            </a:r>
            <a:endParaRPr kumimoji="1" lang="ja-JP" altLang="en-US" sz="3200" dirty="0">
              <a:solidFill>
                <a:schemeClr val="bg1"/>
              </a:solidFill>
            </a:endParaRPr>
          </a:p>
        </p:txBody>
      </p:sp>
      <p:sp>
        <p:nvSpPr>
          <p:cNvPr id="20" name="Rectangle 25"/>
          <p:cNvSpPr>
            <a:spLocks noChangeArrowheads="1"/>
          </p:cNvSpPr>
          <p:nvPr/>
        </p:nvSpPr>
        <p:spPr bwMode="auto">
          <a:xfrm>
            <a:off x="889340" y="6405535"/>
            <a:ext cx="5565279" cy="369332"/>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図２：さわやかサークル</a:t>
            </a:r>
            <a:r>
              <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rPr>
              <a:t>QC</a:t>
            </a: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レベルレーダーチャート</a:t>
            </a:r>
            <a:endPar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endParaRPr>
          </a:p>
        </p:txBody>
      </p:sp>
      <p:sp>
        <p:nvSpPr>
          <p:cNvPr id="12" name="正方形/長方形 11"/>
          <p:cNvSpPr/>
          <p:nvPr/>
        </p:nvSpPr>
        <p:spPr>
          <a:xfrm>
            <a:off x="-48881" y="5199599"/>
            <a:ext cx="12220099" cy="1688881"/>
          </a:xfrm>
          <a:prstGeom prst="rect">
            <a:avLst/>
          </a:prstGeom>
          <a:solidFill>
            <a:schemeClr val="tx1"/>
          </a:solid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ja-JP" altLang="en-US" sz="4000" b="1" dirty="0">
                <a:ln w="0">
                  <a:solidFill>
                    <a:schemeClr val="tx1"/>
                  </a:solidFill>
                </a:ln>
                <a:solidFill>
                  <a:schemeClr val="bg1"/>
                </a:solidFill>
                <a:effectLst>
                  <a:glow rad="228600">
                    <a:srgbClr val="FF0000">
                      <a:alpha val="40000"/>
                    </a:srgbClr>
                  </a:glow>
                </a:effectLst>
                <a:latin typeface="+mn-ea"/>
              </a:rPr>
              <a:t>　　　　改善能力はあるが他に強みが無く</a:t>
            </a:r>
            <a:endParaRPr lang="en-US" altLang="ja-JP" sz="4000" b="1" dirty="0">
              <a:ln w="0">
                <a:solidFill>
                  <a:schemeClr val="tx1"/>
                </a:solidFill>
              </a:ln>
              <a:solidFill>
                <a:schemeClr val="bg1"/>
              </a:solidFill>
              <a:effectLst>
                <a:glow rad="228600">
                  <a:srgbClr val="FF0000">
                    <a:alpha val="40000"/>
                  </a:srgbClr>
                </a:glow>
              </a:effectLst>
              <a:latin typeface="+mn-ea"/>
            </a:endParaRPr>
          </a:p>
          <a:p>
            <a:r>
              <a:rPr lang="ja-JP" altLang="en-US" sz="6000" b="1" dirty="0">
                <a:ln w="0">
                  <a:solidFill>
                    <a:schemeClr val="tx1"/>
                  </a:solidFill>
                </a:ln>
                <a:solidFill>
                  <a:schemeClr val="bg1"/>
                </a:solidFill>
                <a:effectLst>
                  <a:glow rad="228600">
                    <a:srgbClr val="FF0000">
                      <a:alpha val="40000"/>
                    </a:srgbClr>
                  </a:glow>
                </a:effectLst>
                <a:latin typeface="+mn-ea"/>
              </a:rPr>
              <a:t>　　  </a:t>
            </a:r>
            <a:r>
              <a:rPr lang="en-US" altLang="ja-JP" sz="6000" b="1" dirty="0">
                <a:ln w="0">
                  <a:solidFill>
                    <a:schemeClr val="tx1"/>
                  </a:solidFill>
                </a:ln>
                <a:solidFill>
                  <a:schemeClr val="bg1"/>
                </a:solidFill>
                <a:effectLst>
                  <a:glow rad="228600">
                    <a:srgbClr val="FF0000">
                      <a:alpha val="40000"/>
                    </a:srgbClr>
                  </a:glow>
                </a:effectLst>
                <a:latin typeface="+mn-ea"/>
              </a:rPr>
              <a:t>QC</a:t>
            </a:r>
            <a:r>
              <a:rPr lang="ja-JP" altLang="en-US" sz="6000" b="1" dirty="0">
                <a:ln w="0">
                  <a:solidFill>
                    <a:schemeClr val="tx1"/>
                  </a:solidFill>
                </a:ln>
                <a:solidFill>
                  <a:schemeClr val="bg1"/>
                </a:solidFill>
                <a:effectLst>
                  <a:glow rad="228600">
                    <a:srgbClr val="FF0000">
                      <a:alpha val="40000"/>
                    </a:srgbClr>
                  </a:glow>
                </a:effectLst>
                <a:latin typeface="+mn-ea"/>
              </a:rPr>
              <a:t>手法に弱いサークル</a:t>
            </a:r>
            <a:endParaRPr kumimoji="1" lang="ja-JP" altLang="en-US" sz="6000" b="1" dirty="0">
              <a:ln w="0">
                <a:solidFill>
                  <a:schemeClr val="tx1"/>
                </a:solidFill>
              </a:ln>
              <a:solidFill>
                <a:schemeClr val="bg1"/>
              </a:solidFill>
              <a:effectLst>
                <a:glow rad="228600">
                  <a:srgbClr val="FF0000">
                    <a:alpha val="40000"/>
                  </a:srgbClr>
                </a:glow>
              </a:effectLst>
              <a:latin typeface="+mn-ea"/>
            </a:endParaRPr>
          </a:p>
        </p:txBody>
      </p:sp>
      <p:pic>
        <p:nvPicPr>
          <p:cNvPr id="21" name="オーディオ 20">
            <a:hlinkClick r:id="" action="ppaction://media"/>
            <a:extLst>
              <a:ext uri="{FF2B5EF4-FFF2-40B4-BE49-F238E27FC236}">
                <a16:creationId xmlns:a16="http://schemas.microsoft.com/office/drawing/2014/main" id="{818EB627-E20B-97E9-936B-EF47EF4A4145}"/>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259703759"/>
      </p:ext>
    </p:extLst>
  </p:cSld>
  <p:clrMapOvr>
    <a:masterClrMapping/>
  </p:clrMapOvr>
  <mc:AlternateContent xmlns:mc="http://schemas.openxmlformats.org/markup-compatibility/2006" xmlns:p14="http://schemas.microsoft.com/office/powerpoint/2010/main">
    <mc:Choice Requires="p14">
      <p:transition spd="slow" p14:dur="2000" advTm="12290"/>
    </mc:Choice>
    <mc:Fallback xmlns="">
      <p:transition spd="slow" advTm="12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par>
                                <p:cTn id="7" presetID="10"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animEffect transition="in" filter="fade">
                                      <p:cBhvr>
                                        <p:cTn id="9" dur="500"/>
                                        <p:tgtEl>
                                          <p:spTgt spid="7"/>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500"/>
                                        <p:tgtEl>
                                          <p:spTgt spid="16"/>
                                        </p:tgtEl>
                                      </p:cBhvr>
                                    </p:animEffect>
                                  </p:childTnLst>
                                </p:cTn>
                              </p:par>
                            </p:childTnLst>
                          </p:cTn>
                        </p:par>
                        <p:par>
                          <p:cTn id="15" fill="hold">
                            <p:stCondLst>
                              <p:cond delay="500"/>
                            </p:stCondLst>
                            <p:childTnLst>
                              <p:par>
                                <p:cTn id="16" presetID="10" presetClass="entr" presetSubtype="0" fill="hold" grpId="0" nodeType="after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1"/>
                </p:tgtEl>
              </p:cMediaNode>
            </p:audio>
          </p:childTnLst>
        </p:cTn>
      </p:par>
    </p:tnLst>
    <p:bldLst>
      <p:bldP spid="1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愛知製鋼のモノづくり｜愛知製鋼を知る｜愛知製鋼 株式会社 ...">
            <a:extLst>
              <a:ext uri="{FF2B5EF4-FFF2-40B4-BE49-F238E27FC236}">
                <a16:creationId xmlns:a16="http://schemas.microsoft.com/office/drawing/2014/main" id="{9D7AF4F0-7276-BDED-7F3F-5D6E43B9AAE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正方形/長方形 3">
            <a:extLst>
              <a:ext uri="{FF2B5EF4-FFF2-40B4-BE49-F238E27FC236}">
                <a16:creationId xmlns:a16="http://schemas.microsoft.com/office/drawing/2014/main" id="{F4589279-51AE-5547-46E1-B83572F3782F}"/>
              </a:ext>
            </a:extLst>
          </p:cNvPr>
          <p:cNvSpPr/>
          <p:nvPr/>
        </p:nvSpPr>
        <p:spPr>
          <a:xfrm>
            <a:off x="-30766"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正方形/長方形 5"/>
          <p:cNvSpPr/>
          <p:nvPr/>
        </p:nvSpPr>
        <p:spPr>
          <a:xfrm>
            <a:off x="8999" y="-15558"/>
            <a:ext cx="4056391" cy="711071"/>
          </a:xfrm>
          <a:prstGeom prst="rect">
            <a:avLst/>
          </a:prstGeom>
          <a:noFill/>
          <a:ln>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scene3d>
              <a:camera prst="orthographicFront"/>
              <a:lightRig rig="threePt" dir="t"/>
            </a:scene3d>
            <a:sp3d extrusionH="57150">
              <a:bevelT w="38100" h="38100"/>
            </a:sp3d>
          </a:bodyPr>
          <a:lstStyle/>
          <a:p>
            <a:r>
              <a:rPr lang="ja-JP" altLang="en-US"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rPr>
              <a:t>　サークル評価</a:t>
            </a:r>
            <a:endParaRPr lang="en-US" altLang="ja-JP"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endParaRPr>
          </a:p>
        </p:txBody>
      </p:sp>
      <p:sp>
        <p:nvSpPr>
          <p:cNvPr id="13" name="Rectangle 25"/>
          <p:cNvSpPr>
            <a:spLocks noChangeArrowheads="1"/>
          </p:cNvSpPr>
          <p:nvPr/>
        </p:nvSpPr>
        <p:spPr bwMode="auto">
          <a:xfrm>
            <a:off x="6430759" y="6383704"/>
            <a:ext cx="5604443" cy="369332"/>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作成日：　２</a:t>
            </a:r>
            <a:r>
              <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rPr>
              <a:t>0</a:t>
            </a: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２０年</a:t>
            </a:r>
            <a:r>
              <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rPr>
              <a:t>5</a:t>
            </a: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月１</a:t>
            </a:r>
            <a:r>
              <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rPr>
              <a:t>3</a:t>
            </a: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日　　　　作成者：　山田</a:t>
            </a:r>
            <a:endPar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endParaRPr>
          </a:p>
        </p:txBody>
      </p:sp>
      <p:sp>
        <p:nvSpPr>
          <p:cNvPr id="19" name="正方形/長方形 18"/>
          <p:cNvSpPr/>
          <p:nvPr/>
        </p:nvSpPr>
        <p:spPr>
          <a:xfrm>
            <a:off x="11093825" y="0"/>
            <a:ext cx="1150728"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9/50</a:t>
            </a:r>
            <a:endParaRPr kumimoji="1" lang="ja-JP" altLang="en-US" sz="3200" dirty="0">
              <a:solidFill>
                <a:schemeClr val="bg1"/>
              </a:solidFill>
            </a:endParaRPr>
          </a:p>
        </p:txBody>
      </p:sp>
      <p:sp>
        <p:nvSpPr>
          <p:cNvPr id="20" name="Rectangle 25"/>
          <p:cNvSpPr>
            <a:spLocks noChangeArrowheads="1"/>
          </p:cNvSpPr>
          <p:nvPr/>
        </p:nvSpPr>
        <p:spPr bwMode="auto">
          <a:xfrm>
            <a:off x="889340" y="6405535"/>
            <a:ext cx="5565279" cy="369332"/>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図３：さわやかサークル</a:t>
            </a:r>
            <a:r>
              <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rPr>
              <a:t>QC</a:t>
            </a: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レベルレーダーチャート</a:t>
            </a:r>
            <a:endPar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endParaRPr>
          </a:p>
        </p:txBody>
      </p:sp>
      <p:grpSp>
        <p:nvGrpSpPr>
          <p:cNvPr id="2" name="グループ化 1">
            <a:extLst>
              <a:ext uri="{FF2B5EF4-FFF2-40B4-BE49-F238E27FC236}">
                <a16:creationId xmlns:a16="http://schemas.microsoft.com/office/drawing/2014/main" id="{818B77D9-3CBD-D1C5-27DA-F0745B9C0A05}"/>
              </a:ext>
            </a:extLst>
          </p:cNvPr>
          <p:cNvGrpSpPr/>
          <p:nvPr/>
        </p:nvGrpSpPr>
        <p:grpSpPr>
          <a:xfrm>
            <a:off x="2785582" y="1179948"/>
            <a:ext cx="6811931" cy="5153172"/>
            <a:chOff x="12395473" y="3365773"/>
            <a:chExt cx="6811931" cy="5153172"/>
          </a:xfrm>
        </p:grpSpPr>
        <p:sp>
          <p:nvSpPr>
            <p:cNvPr id="62" name="正方形/長方形 61">
              <a:extLst>
                <a:ext uri="{FF2B5EF4-FFF2-40B4-BE49-F238E27FC236}">
                  <a16:creationId xmlns:a16="http://schemas.microsoft.com/office/drawing/2014/main" id="{BFB2140B-145D-E7DE-8309-A26513ECFE75}"/>
                </a:ext>
              </a:extLst>
            </p:cNvPr>
            <p:cNvSpPr/>
            <p:nvPr/>
          </p:nvSpPr>
          <p:spPr>
            <a:xfrm>
              <a:off x="12395473" y="3365773"/>
              <a:ext cx="6811931" cy="515317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63" name="グループ化 62">
              <a:extLst>
                <a:ext uri="{FF2B5EF4-FFF2-40B4-BE49-F238E27FC236}">
                  <a16:creationId xmlns:a16="http://schemas.microsoft.com/office/drawing/2014/main" id="{885ACF41-99F7-FB41-34C7-5F4DE905DFB1}"/>
                </a:ext>
              </a:extLst>
            </p:cNvPr>
            <p:cNvGrpSpPr/>
            <p:nvPr/>
          </p:nvGrpSpPr>
          <p:grpSpPr>
            <a:xfrm>
              <a:off x="12517393" y="3520225"/>
              <a:ext cx="6567571" cy="4892040"/>
              <a:chOff x="4256298" y="840634"/>
              <a:chExt cx="4744158" cy="4476311"/>
            </a:xfrm>
            <a:solidFill>
              <a:schemeClr val="bg1"/>
            </a:solidFill>
          </p:grpSpPr>
          <p:grpSp>
            <p:nvGrpSpPr>
              <p:cNvPr id="64" name="グループ化 63">
                <a:extLst>
                  <a:ext uri="{FF2B5EF4-FFF2-40B4-BE49-F238E27FC236}">
                    <a16:creationId xmlns:a16="http://schemas.microsoft.com/office/drawing/2014/main" id="{9EEC72C5-1F23-50BA-EE94-AB2ACDF25004}"/>
                  </a:ext>
                </a:extLst>
              </p:cNvPr>
              <p:cNvGrpSpPr/>
              <p:nvPr/>
            </p:nvGrpSpPr>
            <p:grpSpPr>
              <a:xfrm>
                <a:off x="4256298" y="1285896"/>
                <a:ext cx="552482" cy="3591993"/>
                <a:chOff x="4112714" y="1408629"/>
                <a:chExt cx="552482" cy="3591993"/>
              </a:xfrm>
              <a:grpFill/>
            </p:grpSpPr>
            <p:sp>
              <p:nvSpPr>
                <p:cNvPr id="98" name="テキスト ボックス 97">
                  <a:extLst>
                    <a:ext uri="{FF2B5EF4-FFF2-40B4-BE49-F238E27FC236}">
                      <a16:creationId xmlns:a16="http://schemas.microsoft.com/office/drawing/2014/main" id="{91B962F4-4282-B28C-71AE-E03A5A8DE3B6}"/>
                    </a:ext>
                  </a:extLst>
                </p:cNvPr>
                <p:cNvSpPr txBox="1"/>
                <p:nvPr/>
              </p:nvSpPr>
              <p:spPr>
                <a:xfrm>
                  <a:off x="4112714" y="1408629"/>
                  <a:ext cx="492443" cy="3591993"/>
                </a:xfrm>
                <a:prstGeom prst="rect">
                  <a:avLst/>
                </a:prstGeom>
                <a:grpFill/>
              </p:spPr>
              <p:txBody>
                <a:bodyPr vert="eaVert" wrap="square" rtlCol="0">
                  <a:spAutoFit/>
                </a:bodyPr>
                <a:lstStyle/>
                <a:p>
                  <a:pPr algn="ctr"/>
                  <a:r>
                    <a:rPr kumimoji="1" lang="ja-JP" altLang="en-US" sz="2000" dirty="0">
                      <a:latin typeface="UD デジタル 教科書体 NK-B" panose="02020700000000000000" pitchFamily="18" charset="-128"/>
                      <a:ea typeface="UD デジタル 教科書体 NK-B" panose="02020700000000000000" pitchFamily="18" charset="-128"/>
                    </a:rPr>
                    <a:t>（  ）明るく働きがいのある職場</a:t>
                  </a:r>
                  <a:endParaRPr kumimoji="1" lang="en-US" altLang="ja-JP" sz="2000" dirty="0">
                    <a:latin typeface="UD デジタル 教科書体 NK-B" panose="02020700000000000000" pitchFamily="18" charset="-128"/>
                    <a:ea typeface="UD デジタル 教科書体 NK-B" panose="02020700000000000000" pitchFamily="18" charset="-128"/>
                  </a:endParaRPr>
                </a:p>
              </p:txBody>
            </p:sp>
            <p:sp>
              <p:nvSpPr>
                <p:cNvPr id="99" name="テキスト ボックス 98">
                  <a:extLst>
                    <a:ext uri="{FF2B5EF4-FFF2-40B4-BE49-F238E27FC236}">
                      <a16:creationId xmlns:a16="http://schemas.microsoft.com/office/drawing/2014/main" id="{83ADF8D0-4FF0-37F5-6C54-96E07C3C662D}"/>
                    </a:ext>
                  </a:extLst>
                </p:cNvPr>
                <p:cNvSpPr txBox="1"/>
                <p:nvPr/>
              </p:nvSpPr>
              <p:spPr>
                <a:xfrm>
                  <a:off x="4229219" y="1737098"/>
                  <a:ext cx="435977" cy="360681"/>
                </a:xfrm>
                <a:prstGeom prst="rect">
                  <a:avLst/>
                </a:prstGeom>
                <a:noFill/>
              </p:spPr>
              <p:txBody>
                <a:bodyPr wrap="square" rtlCol="0">
                  <a:spAutoFit/>
                </a:bodyPr>
                <a:lstStyle/>
                <a:p>
                  <a:pPr algn="ctr"/>
                  <a:r>
                    <a:rPr kumimoji="1" lang="en-US" altLang="ja-JP" sz="2000" dirty="0">
                      <a:latin typeface="UD デジタル 教科書体 NK-B" panose="02020700000000000000" pitchFamily="18" charset="-128"/>
                      <a:ea typeface="UD デジタル 教科書体 NK-B" panose="02020700000000000000" pitchFamily="18" charset="-128"/>
                    </a:rPr>
                    <a:t>Y</a:t>
                  </a:r>
                </a:p>
              </p:txBody>
            </p:sp>
          </p:grpSp>
          <p:grpSp>
            <p:nvGrpSpPr>
              <p:cNvPr id="65" name="グループ化 64">
                <a:extLst>
                  <a:ext uri="{FF2B5EF4-FFF2-40B4-BE49-F238E27FC236}">
                    <a16:creationId xmlns:a16="http://schemas.microsoft.com/office/drawing/2014/main" id="{8559C11C-72E0-F88B-8C76-980E172A91BE}"/>
                  </a:ext>
                </a:extLst>
              </p:cNvPr>
              <p:cNvGrpSpPr/>
              <p:nvPr/>
            </p:nvGrpSpPr>
            <p:grpSpPr>
              <a:xfrm>
                <a:off x="4753504" y="840634"/>
                <a:ext cx="4246952" cy="4476311"/>
                <a:chOff x="4753504" y="840634"/>
                <a:chExt cx="4246952" cy="4476311"/>
              </a:xfrm>
              <a:grpFill/>
            </p:grpSpPr>
            <p:sp>
              <p:nvSpPr>
                <p:cNvPr id="66" name="正方形/長方形 65">
                  <a:extLst>
                    <a:ext uri="{FF2B5EF4-FFF2-40B4-BE49-F238E27FC236}">
                      <a16:creationId xmlns:a16="http://schemas.microsoft.com/office/drawing/2014/main" id="{206D36D6-4753-3CBB-26BD-06014F921A4B}"/>
                    </a:ext>
                  </a:extLst>
                </p:cNvPr>
                <p:cNvSpPr/>
                <p:nvPr/>
              </p:nvSpPr>
              <p:spPr>
                <a:xfrm>
                  <a:off x="5139878" y="993220"/>
                  <a:ext cx="3600000" cy="3600000"/>
                </a:xfrm>
                <a:prstGeom prst="rect">
                  <a:avLst/>
                </a:prstGeom>
                <a:grpFill/>
                <a:ln w="28575"/>
              </p:spPr>
              <p:style>
                <a:lnRef idx="2">
                  <a:schemeClr val="dk1"/>
                </a:lnRef>
                <a:fillRef idx="1">
                  <a:schemeClr val="lt1"/>
                </a:fillRef>
                <a:effectRef idx="0">
                  <a:schemeClr val="dk1"/>
                </a:effectRef>
                <a:fontRef idx="minor">
                  <a:schemeClr val="dk1"/>
                </a:fontRef>
              </p:style>
              <p:txBody>
                <a:bodyPr rtlCol="0" anchor="ctr"/>
                <a:lstStyle/>
                <a:p>
                  <a:pPr algn="ctr"/>
                  <a:endParaRPr kumimoji="1" lang="ja-JP" altLang="en-US" dirty="0"/>
                </a:p>
              </p:txBody>
            </p:sp>
            <p:sp>
              <p:nvSpPr>
                <p:cNvPr id="67" name="テキスト ボックス 66">
                  <a:extLst>
                    <a:ext uri="{FF2B5EF4-FFF2-40B4-BE49-F238E27FC236}">
                      <a16:creationId xmlns:a16="http://schemas.microsoft.com/office/drawing/2014/main" id="{5FE65FBF-958C-8FEF-1423-CF72C095930A}"/>
                    </a:ext>
                  </a:extLst>
                </p:cNvPr>
                <p:cNvSpPr txBox="1"/>
                <p:nvPr/>
              </p:nvSpPr>
              <p:spPr>
                <a:xfrm>
                  <a:off x="5711484" y="4916835"/>
                  <a:ext cx="2315340" cy="400110"/>
                </a:xfrm>
                <a:prstGeom prst="rect">
                  <a:avLst/>
                </a:prstGeom>
                <a:grpFill/>
              </p:spPr>
              <p:txBody>
                <a:bodyPr wrap="square" rtlCol="0">
                  <a:spAutoFit/>
                </a:bodyPr>
                <a:lstStyle/>
                <a:p>
                  <a:pPr algn="ctr"/>
                  <a:r>
                    <a:rPr kumimoji="1" lang="en-US" altLang="ja-JP" sz="2000" dirty="0">
                      <a:latin typeface="UD デジタル 教科書体 NK-B" panose="02020700000000000000" pitchFamily="18" charset="-128"/>
                      <a:ea typeface="UD デジタル 教科書体 NK-B" panose="02020700000000000000" pitchFamily="18" charset="-128"/>
                    </a:rPr>
                    <a:t>(X)</a:t>
                  </a:r>
                  <a:r>
                    <a:rPr kumimoji="1" lang="ja-JP" altLang="en-US" sz="2000" dirty="0">
                      <a:latin typeface="UD デジタル 教科書体 NK-B" panose="02020700000000000000" pitchFamily="18" charset="-128"/>
                      <a:ea typeface="UD デジタル 教科書体 NK-B" panose="02020700000000000000" pitchFamily="18" charset="-128"/>
                    </a:rPr>
                    <a:t>サークル能力</a:t>
                  </a:r>
                  <a:endParaRPr kumimoji="1" lang="en-US" altLang="ja-JP" sz="2000" dirty="0">
                    <a:latin typeface="UD デジタル 教科書体 NK-B" panose="02020700000000000000" pitchFamily="18" charset="-128"/>
                    <a:ea typeface="UD デジタル 教科書体 NK-B" panose="02020700000000000000" pitchFamily="18" charset="-128"/>
                  </a:endParaRPr>
                </a:p>
              </p:txBody>
            </p:sp>
            <p:cxnSp>
              <p:nvCxnSpPr>
                <p:cNvPr id="68" name="直線コネクタ 67">
                  <a:extLst>
                    <a:ext uri="{FF2B5EF4-FFF2-40B4-BE49-F238E27FC236}">
                      <a16:creationId xmlns:a16="http://schemas.microsoft.com/office/drawing/2014/main" id="{26EC8CA4-0FC4-4CB0-183A-3471663DA819}"/>
                    </a:ext>
                  </a:extLst>
                </p:cNvPr>
                <p:cNvCxnSpPr/>
                <p:nvPr/>
              </p:nvCxnSpPr>
              <p:spPr>
                <a:xfrm rot="5400000">
                  <a:off x="5892620" y="4465503"/>
                  <a:ext cx="265940" cy="0"/>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69" name="直線コネクタ 68">
                  <a:extLst>
                    <a:ext uri="{FF2B5EF4-FFF2-40B4-BE49-F238E27FC236}">
                      <a16:creationId xmlns:a16="http://schemas.microsoft.com/office/drawing/2014/main" id="{A4E1F787-3A94-BB0B-35CA-C83F833DBA82}"/>
                    </a:ext>
                  </a:extLst>
                </p:cNvPr>
                <p:cNvCxnSpPr/>
                <p:nvPr/>
              </p:nvCxnSpPr>
              <p:spPr>
                <a:xfrm>
                  <a:off x="5139878" y="2785234"/>
                  <a:ext cx="895237" cy="0"/>
                </a:xfrm>
                <a:prstGeom prst="line">
                  <a:avLst/>
                </a:prstGeom>
                <a:grpFill/>
                <a:ln w="28575">
                  <a:prstDash val="dash"/>
                </a:ln>
              </p:spPr>
              <p:style>
                <a:lnRef idx="1">
                  <a:schemeClr val="dk1"/>
                </a:lnRef>
                <a:fillRef idx="0">
                  <a:schemeClr val="dk1"/>
                </a:fillRef>
                <a:effectRef idx="0">
                  <a:schemeClr val="dk1"/>
                </a:effectRef>
                <a:fontRef idx="minor">
                  <a:schemeClr val="tx1"/>
                </a:fontRef>
              </p:style>
            </p:cxnSp>
            <p:cxnSp>
              <p:nvCxnSpPr>
                <p:cNvPr id="70" name="直線コネクタ 69">
                  <a:extLst>
                    <a:ext uri="{FF2B5EF4-FFF2-40B4-BE49-F238E27FC236}">
                      <a16:creationId xmlns:a16="http://schemas.microsoft.com/office/drawing/2014/main" id="{50AEE4BB-1C5B-9436-D8DB-98B85A6A1EE8}"/>
                    </a:ext>
                  </a:extLst>
                </p:cNvPr>
                <p:cNvCxnSpPr/>
                <p:nvPr/>
              </p:nvCxnSpPr>
              <p:spPr>
                <a:xfrm>
                  <a:off x="5139878" y="3682516"/>
                  <a:ext cx="265940" cy="0"/>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71" name="直線コネクタ 70">
                  <a:extLst>
                    <a:ext uri="{FF2B5EF4-FFF2-40B4-BE49-F238E27FC236}">
                      <a16:creationId xmlns:a16="http://schemas.microsoft.com/office/drawing/2014/main" id="{DB2436DF-2478-B736-34DF-9D1B39AD6C5B}"/>
                    </a:ext>
                  </a:extLst>
                </p:cNvPr>
                <p:cNvCxnSpPr/>
                <p:nvPr/>
              </p:nvCxnSpPr>
              <p:spPr>
                <a:xfrm>
                  <a:off x="5139878" y="1860171"/>
                  <a:ext cx="265940" cy="0"/>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72" name="直線コネクタ 71">
                  <a:extLst>
                    <a:ext uri="{FF2B5EF4-FFF2-40B4-BE49-F238E27FC236}">
                      <a16:creationId xmlns:a16="http://schemas.microsoft.com/office/drawing/2014/main" id="{7DB00BCF-E367-BFCD-04A3-14A7AE3B1642}"/>
                    </a:ext>
                  </a:extLst>
                </p:cNvPr>
                <p:cNvCxnSpPr/>
                <p:nvPr/>
              </p:nvCxnSpPr>
              <p:spPr>
                <a:xfrm>
                  <a:off x="6937307" y="3682516"/>
                  <a:ext cx="0" cy="915957"/>
                </a:xfrm>
                <a:prstGeom prst="line">
                  <a:avLst/>
                </a:prstGeom>
                <a:grpFill/>
                <a:ln w="28575">
                  <a:prstDash val="dash"/>
                </a:ln>
              </p:spPr>
              <p:style>
                <a:lnRef idx="1">
                  <a:schemeClr val="dk1"/>
                </a:lnRef>
                <a:fillRef idx="0">
                  <a:schemeClr val="dk1"/>
                </a:fillRef>
                <a:effectRef idx="0">
                  <a:schemeClr val="dk1"/>
                </a:effectRef>
                <a:fontRef idx="minor">
                  <a:schemeClr val="tx1"/>
                </a:fontRef>
              </p:style>
            </p:cxnSp>
            <p:cxnSp>
              <p:nvCxnSpPr>
                <p:cNvPr id="73" name="直線コネクタ 72">
                  <a:extLst>
                    <a:ext uri="{FF2B5EF4-FFF2-40B4-BE49-F238E27FC236}">
                      <a16:creationId xmlns:a16="http://schemas.microsoft.com/office/drawing/2014/main" id="{E4F855F1-17EE-0A75-2FCC-9A7A58CA468D}"/>
                    </a:ext>
                  </a:extLst>
                </p:cNvPr>
                <p:cNvCxnSpPr/>
                <p:nvPr/>
              </p:nvCxnSpPr>
              <p:spPr>
                <a:xfrm rot="5400000">
                  <a:off x="7696334" y="4465503"/>
                  <a:ext cx="265940" cy="0"/>
                </a:xfrm>
                <a:prstGeom prst="line">
                  <a:avLst/>
                </a:prstGeom>
                <a:grpFill/>
                <a:ln w="28575"/>
              </p:spPr>
              <p:style>
                <a:lnRef idx="1">
                  <a:schemeClr val="dk1"/>
                </a:lnRef>
                <a:fillRef idx="0">
                  <a:schemeClr val="dk1"/>
                </a:fillRef>
                <a:effectRef idx="0">
                  <a:schemeClr val="dk1"/>
                </a:effectRef>
                <a:fontRef idx="minor">
                  <a:schemeClr val="tx1"/>
                </a:fontRef>
              </p:style>
            </p:cxnSp>
            <p:sp>
              <p:nvSpPr>
                <p:cNvPr id="74" name="テキスト ボックス 73">
                  <a:extLst>
                    <a:ext uri="{FF2B5EF4-FFF2-40B4-BE49-F238E27FC236}">
                      <a16:creationId xmlns:a16="http://schemas.microsoft.com/office/drawing/2014/main" id="{4BF584E0-AEA3-907D-E4D9-5289BE20B1DC}"/>
                    </a:ext>
                  </a:extLst>
                </p:cNvPr>
                <p:cNvSpPr txBox="1"/>
                <p:nvPr/>
              </p:nvSpPr>
              <p:spPr>
                <a:xfrm>
                  <a:off x="4980466" y="4585779"/>
                  <a:ext cx="504056" cy="369332"/>
                </a:xfrm>
                <a:prstGeom prst="rect">
                  <a:avLst/>
                </a:prstGeom>
                <a:no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１</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75" name="テキスト ボックス 74">
                  <a:extLst>
                    <a:ext uri="{FF2B5EF4-FFF2-40B4-BE49-F238E27FC236}">
                      <a16:creationId xmlns:a16="http://schemas.microsoft.com/office/drawing/2014/main" id="{74FC4ADA-456A-4008-C68A-49E1ED62F984}"/>
                    </a:ext>
                  </a:extLst>
                </p:cNvPr>
                <p:cNvSpPr txBox="1"/>
                <p:nvPr/>
              </p:nvSpPr>
              <p:spPr>
                <a:xfrm>
                  <a:off x="5783807" y="4585779"/>
                  <a:ext cx="504056" cy="369332"/>
                </a:xfrm>
                <a:prstGeom prst="rect">
                  <a:avLst/>
                </a:prstGeom>
                <a:no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２</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76" name="テキスト ボックス 75">
                  <a:extLst>
                    <a:ext uri="{FF2B5EF4-FFF2-40B4-BE49-F238E27FC236}">
                      <a16:creationId xmlns:a16="http://schemas.microsoft.com/office/drawing/2014/main" id="{C1238C13-E37B-4313-F824-6CDD3DFB000E}"/>
                    </a:ext>
                  </a:extLst>
                </p:cNvPr>
                <p:cNvSpPr txBox="1"/>
                <p:nvPr/>
              </p:nvSpPr>
              <p:spPr>
                <a:xfrm>
                  <a:off x="6687850" y="4585779"/>
                  <a:ext cx="504056" cy="369332"/>
                </a:xfrm>
                <a:prstGeom prst="rect">
                  <a:avLst/>
                </a:prstGeom>
                <a:no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３</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77" name="テキスト ボックス 76">
                  <a:extLst>
                    <a:ext uri="{FF2B5EF4-FFF2-40B4-BE49-F238E27FC236}">
                      <a16:creationId xmlns:a16="http://schemas.microsoft.com/office/drawing/2014/main" id="{A402CD86-C236-AD5F-1AAE-CDDE6907FF58}"/>
                    </a:ext>
                  </a:extLst>
                </p:cNvPr>
                <p:cNvSpPr txBox="1"/>
                <p:nvPr/>
              </p:nvSpPr>
              <p:spPr>
                <a:xfrm>
                  <a:off x="7591893" y="4585779"/>
                  <a:ext cx="504056" cy="369332"/>
                </a:xfrm>
                <a:prstGeom prst="rect">
                  <a:avLst/>
                </a:prstGeom>
                <a:no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４</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78" name="テキスト ボックス 77">
                  <a:extLst>
                    <a:ext uri="{FF2B5EF4-FFF2-40B4-BE49-F238E27FC236}">
                      <a16:creationId xmlns:a16="http://schemas.microsoft.com/office/drawing/2014/main" id="{955CDE45-4030-2C29-AC10-DF4CC595E7FA}"/>
                    </a:ext>
                  </a:extLst>
                </p:cNvPr>
                <p:cNvSpPr txBox="1"/>
                <p:nvPr/>
              </p:nvSpPr>
              <p:spPr>
                <a:xfrm>
                  <a:off x="8496400" y="4585779"/>
                  <a:ext cx="504056" cy="369332"/>
                </a:xfrm>
                <a:prstGeom prst="rect">
                  <a:avLst/>
                </a:prstGeom>
                <a:no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５</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79" name="テキスト ボックス 78">
                  <a:extLst>
                    <a:ext uri="{FF2B5EF4-FFF2-40B4-BE49-F238E27FC236}">
                      <a16:creationId xmlns:a16="http://schemas.microsoft.com/office/drawing/2014/main" id="{EE1418BB-F06E-0439-CACF-D2E1F839BCC8}"/>
                    </a:ext>
                  </a:extLst>
                </p:cNvPr>
                <p:cNvSpPr txBox="1"/>
                <p:nvPr/>
              </p:nvSpPr>
              <p:spPr>
                <a:xfrm>
                  <a:off x="4753504" y="4327661"/>
                  <a:ext cx="504056" cy="369332"/>
                </a:xfrm>
                <a:prstGeom prst="rect">
                  <a:avLst/>
                </a:prstGeom>
                <a:no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１</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80" name="テキスト ボックス 79">
                  <a:extLst>
                    <a:ext uri="{FF2B5EF4-FFF2-40B4-BE49-F238E27FC236}">
                      <a16:creationId xmlns:a16="http://schemas.microsoft.com/office/drawing/2014/main" id="{9E98C3E6-8E5A-8B28-A70E-C688F5CC3796}"/>
                    </a:ext>
                  </a:extLst>
                </p:cNvPr>
                <p:cNvSpPr txBox="1"/>
                <p:nvPr/>
              </p:nvSpPr>
              <p:spPr>
                <a:xfrm>
                  <a:off x="4753504" y="3497850"/>
                  <a:ext cx="504056" cy="369332"/>
                </a:xfrm>
                <a:prstGeom prst="rect">
                  <a:avLst/>
                </a:prstGeom>
                <a:no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２</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81" name="テキスト ボックス 80">
                  <a:extLst>
                    <a:ext uri="{FF2B5EF4-FFF2-40B4-BE49-F238E27FC236}">
                      <a16:creationId xmlns:a16="http://schemas.microsoft.com/office/drawing/2014/main" id="{2DBE95DE-BA6E-089F-321D-5E59EF34A6D4}"/>
                    </a:ext>
                  </a:extLst>
                </p:cNvPr>
                <p:cNvSpPr txBox="1"/>
                <p:nvPr/>
              </p:nvSpPr>
              <p:spPr>
                <a:xfrm>
                  <a:off x="4753504" y="2603189"/>
                  <a:ext cx="504056" cy="369332"/>
                </a:xfrm>
                <a:prstGeom prst="rect">
                  <a:avLst/>
                </a:prstGeom>
                <a:no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３</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82" name="テキスト ボックス 81">
                  <a:extLst>
                    <a:ext uri="{FF2B5EF4-FFF2-40B4-BE49-F238E27FC236}">
                      <a16:creationId xmlns:a16="http://schemas.microsoft.com/office/drawing/2014/main" id="{3A7D0658-9037-4A00-5511-C7A3BE8DA1A7}"/>
                    </a:ext>
                  </a:extLst>
                </p:cNvPr>
                <p:cNvSpPr txBox="1"/>
                <p:nvPr/>
              </p:nvSpPr>
              <p:spPr>
                <a:xfrm>
                  <a:off x="4753504" y="1698616"/>
                  <a:ext cx="504056" cy="369332"/>
                </a:xfrm>
                <a:prstGeom prst="rect">
                  <a:avLst/>
                </a:prstGeom>
                <a:no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４</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83" name="テキスト ボックス 82">
                  <a:extLst>
                    <a:ext uri="{FF2B5EF4-FFF2-40B4-BE49-F238E27FC236}">
                      <a16:creationId xmlns:a16="http://schemas.microsoft.com/office/drawing/2014/main" id="{83D0AC7B-BD2B-A327-F937-DE3E59A3C92C}"/>
                    </a:ext>
                  </a:extLst>
                </p:cNvPr>
                <p:cNvSpPr txBox="1"/>
                <p:nvPr/>
              </p:nvSpPr>
              <p:spPr>
                <a:xfrm>
                  <a:off x="4753504" y="840634"/>
                  <a:ext cx="504056" cy="369332"/>
                </a:xfrm>
                <a:prstGeom prst="rect">
                  <a:avLst/>
                </a:prstGeom>
                <a:no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５</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cxnSp>
              <p:nvCxnSpPr>
                <p:cNvPr id="84" name="直線コネクタ 83">
                  <a:extLst>
                    <a:ext uri="{FF2B5EF4-FFF2-40B4-BE49-F238E27FC236}">
                      <a16:creationId xmlns:a16="http://schemas.microsoft.com/office/drawing/2014/main" id="{A739ACAC-E580-9342-16F6-473D88563E5A}"/>
                    </a:ext>
                  </a:extLst>
                </p:cNvPr>
                <p:cNvCxnSpPr/>
                <p:nvPr/>
              </p:nvCxnSpPr>
              <p:spPr>
                <a:xfrm>
                  <a:off x="7832578" y="987967"/>
                  <a:ext cx="0" cy="895315"/>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85" name="直線コネクタ 84">
                  <a:extLst>
                    <a:ext uri="{FF2B5EF4-FFF2-40B4-BE49-F238E27FC236}">
                      <a16:creationId xmlns:a16="http://schemas.microsoft.com/office/drawing/2014/main" id="{1820197F-40C2-8F58-B3C5-7B167C8DBAF1}"/>
                    </a:ext>
                  </a:extLst>
                </p:cNvPr>
                <p:cNvCxnSpPr/>
                <p:nvPr/>
              </p:nvCxnSpPr>
              <p:spPr>
                <a:xfrm rot="5400000">
                  <a:off x="8281052" y="1435625"/>
                  <a:ext cx="0" cy="895315"/>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86" name="直線コネクタ 85">
                  <a:extLst>
                    <a:ext uri="{FF2B5EF4-FFF2-40B4-BE49-F238E27FC236}">
                      <a16:creationId xmlns:a16="http://schemas.microsoft.com/office/drawing/2014/main" id="{10AB00FE-E73A-F4BD-413C-8DBC9761293A}"/>
                    </a:ext>
                  </a:extLst>
                </p:cNvPr>
                <p:cNvCxnSpPr/>
                <p:nvPr/>
              </p:nvCxnSpPr>
              <p:spPr>
                <a:xfrm>
                  <a:off x="6939878" y="987967"/>
                  <a:ext cx="0" cy="1805253"/>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87" name="直線コネクタ 86">
                  <a:extLst>
                    <a:ext uri="{FF2B5EF4-FFF2-40B4-BE49-F238E27FC236}">
                      <a16:creationId xmlns:a16="http://schemas.microsoft.com/office/drawing/2014/main" id="{3490B33E-5752-DFFF-50E8-9D271EF901F9}"/>
                    </a:ext>
                  </a:extLst>
                </p:cNvPr>
                <p:cNvCxnSpPr/>
                <p:nvPr/>
              </p:nvCxnSpPr>
              <p:spPr>
                <a:xfrm>
                  <a:off x="6035115" y="987967"/>
                  <a:ext cx="0" cy="2694549"/>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88" name="直線コネクタ 87">
                  <a:extLst>
                    <a:ext uri="{FF2B5EF4-FFF2-40B4-BE49-F238E27FC236}">
                      <a16:creationId xmlns:a16="http://schemas.microsoft.com/office/drawing/2014/main" id="{290B57F0-E1AA-537B-E118-0F2AAD52A1DA}"/>
                    </a:ext>
                  </a:extLst>
                </p:cNvPr>
                <p:cNvCxnSpPr/>
                <p:nvPr/>
              </p:nvCxnSpPr>
              <p:spPr>
                <a:xfrm flipH="1">
                  <a:off x="6035835" y="3682518"/>
                  <a:ext cx="2703401" cy="0"/>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89" name="直線コネクタ 88">
                  <a:extLst>
                    <a:ext uri="{FF2B5EF4-FFF2-40B4-BE49-F238E27FC236}">
                      <a16:creationId xmlns:a16="http://schemas.microsoft.com/office/drawing/2014/main" id="{522DD6D8-E97C-75DC-C5FF-85C41AB9CD51}"/>
                    </a:ext>
                  </a:extLst>
                </p:cNvPr>
                <p:cNvCxnSpPr/>
                <p:nvPr/>
              </p:nvCxnSpPr>
              <p:spPr>
                <a:xfrm flipH="1">
                  <a:off x="6928066" y="2793220"/>
                  <a:ext cx="1811171" cy="0"/>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90" name="直線コネクタ 89">
                  <a:extLst>
                    <a:ext uri="{FF2B5EF4-FFF2-40B4-BE49-F238E27FC236}">
                      <a16:creationId xmlns:a16="http://schemas.microsoft.com/office/drawing/2014/main" id="{D98C48BF-FEDF-33E5-DF28-290CF365E65A}"/>
                    </a:ext>
                  </a:extLst>
                </p:cNvPr>
                <p:cNvCxnSpPr/>
                <p:nvPr/>
              </p:nvCxnSpPr>
              <p:spPr>
                <a:xfrm>
                  <a:off x="6044641" y="2295253"/>
                  <a:ext cx="895237" cy="0"/>
                </a:xfrm>
                <a:prstGeom prst="line">
                  <a:avLst/>
                </a:prstGeom>
                <a:grpFill/>
                <a:ln w="28575">
                  <a:prstDash val="dash"/>
                </a:ln>
              </p:spPr>
              <p:style>
                <a:lnRef idx="1">
                  <a:schemeClr val="dk1"/>
                </a:lnRef>
                <a:fillRef idx="0">
                  <a:schemeClr val="dk1"/>
                </a:fillRef>
                <a:effectRef idx="0">
                  <a:schemeClr val="dk1"/>
                </a:effectRef>
                <a:fontRef idx="minor">
                  <a:schemeClr val="tx1"/>
                </a:fontRef>
              </p:style>
            </p:cxnSp>
            <p:cxnSp>
              <p:nvCxnSpPr>
                <p:cNvPr id="91" name="直線コネクタ 90">
                  <a:extLst>
                    <a:ext uri="{FF2B5EF4-FFF2-40B4-BE49-F238E27FC236}">
                      <a16:creationId xmlns:a16="http://schemas.microsoft.com/office/drawing/2014/main" id="{996A26EC-08DB-F738-32BC-F6E3FB8D7DB2}"/>
                    </a:ext>
                  </a:extLst>
                </p:cNvPr>
                <p:cNvCxnSpPr/>
                <p:nvPr/>
              </p:nvCxnSpPr>
              <p:spPr>
                <a:xfrm>
                  <a:off x="7387535" y="2809454"/>
                  <a:ext cx="0" cy="885762"/>
                </a:xfrm>
                <a:prstGeom prst="line">
                  <a:avLst/>
                </a:prstGeom>
                <a:grpFill/>
                <a:ln w="28575">
                  <a:prstDash val="dash"/>
                </a:ln>
              </p:spPr>
              <p:style>
                <a:lnRef idx="1">
                  <a:schemeClr val="dk1"/>
                </a:lnRef>
                <a:fillRef idx="0">
                  <a:schemeClr val="dk1"/>
                </a:fillRef>
                <a:effectRef idx="0">
                  <a:schemeClr val="dk1"/>
                </a:effectRef>
                <a:fontRef idx="minor">
                  <a:schemeClr val="tx1"/>
                </a:fontRef>
              </p:style>
            </p:cxnSp>
            <p:cxnSp>
              <p:nvCxnSpPr>
                <p:cNvPr id="92" name="直線コネクタ 91">
                  <a:extLst>
                    <a:ext uri="{FF2B5EF4-FFF2-40B4-BE49-F238E27FC236}">
                      <a16:creationId xmlns:a16="http://schemas.microsoft.com/office/drawing/2014/main" id="{87153894-BC09-6182-E150-295BB17967D8}"/>
                    </a:ext>
                  </a:extLst>
                </p:cNvPr>
                <p:cNvCxnSpPr/>
                <p:nvPr/>
              </p:nvCxnSpPr>
              <p:spPr>
                <a:xfrm rot="5400000">
                  <a:off x="6802826" y="4465503"/>
                  <a:ext cx="265940" cy="0"/>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93" name="直線コネクタ 92">
                  <a:extLst>
                    <a:ext uri="{FF2B5EF4-FFF2-40B4-BE49-F238E27FC236}">
                      <a16:creationId xmlns:a16="http://schemas.microsoft.com/office/drawing/2014/main" id="{3F23423E-A11F-ADE5-6006-BC5055236B43}"/>
                    </a:ext>
                  </a:extLst>
                </p:cNvPr>
                <p:cNvCxnSpPr/>
                <p:nvPr/>
              </p:nvCxnSpPr>
              <p:spPr>
                <a:xfrm>
                  <a:off x="5139878" y="2785234"/>
                  <a:ext cx="265940" cy="0"/>
                </a:xfrm>
                <a:prstGeom prst="line">
                  <a:avLst/>
                </a:prstGeom>
                <a:grpFill/>
                <a:ln w="28575"/>
              </p:spPr>
              <p:style>
                <a:lnRef idx="1">
                  <a:schemeClr val="dk1"/>
                </a:lnRef>
                <a:fillRef idx="0">
                  <a:schemeClr val="dk1"/>
                </a:fillRef>
                <a:effectRef idx="0">
                  <a:schemeClr val="dk1"/>
                </a:effectRef>
                <a:fontRef idx="minor">
                  <a:schemeClr val="tx1"/>
                </a:fontRef>
              </p:style>
            </p:cxnSp>
            <p:sp>
              <p:nvSpPr>
                <p:cNvPr id="94" name="テキスト ボックス 93">
                  <a:extLst>
                    <a:ext uri="{FF2B5EF4-FFF2-40B4-BE49-F238E27FC236}">
                      <a16:creationId xmlns:a16="http://schemas.microsoft.com/office/drawing/2014/main" id="{466ACC60-D6D8-ACAE-243A-3F545F5ECC64}"/>
                    </a:ext>
                  </a:extLst>
                </p:cNvPr>
                <p:cNvSpPr txBox="1"/>
                <p:nvPr/>
              </p:nvSpPr>
              <p:spPr>
                <a:xfrm>
                  <a:off x="5613570" y="937065"/>
                  <a:ext cx="504056" cy="523220"/>
                </a:xfrm>
                <a:prstGeom prst="rect">
                  <a:avLst/>
                </a:prstGeom>
                <a:noFill/>
              </p:spPr>
              <p:txBody>
                <a:bodyPr wrap="square" rtlCol="0">
                  <a:spAutoFit/>
                </a:bodyPr>
                <a:lstStyle/>
                <a:p>
                  <a:pPr algn="ctr"/>
                  <a:r>
                    <a:rPr kumimoji="1" lang="en-US" altLang="ja-JP" sz="2800" dirty="0">
                      <a:latin typeface="UD デジタル 教科書体 NK-B" panose="02020700000000000000" pitchFamily="18" charset="-128"/>
                      <a:ea typeface="UD デジタル 教科書体 NK-B" panose="02020700000000000000" pitchFamily="18" charset="-128"/>
                    </a:rPr>
                    <a:t>D</a:t>
                  </a:r>
                </a:p>
              </p:txBody>
            </p:sp>
            <p:sp>
              <p:nvSpPr>
                <p:cNvPr id="95" name="テキスト ボックス 94">
                  <a:extLst>
                    <a:ext uri="{FF2B5EF4-FFF2-40B4-BE49-F238E27FC236}">
                      <a16:creationId xmlns:a16="http://schemas.microsoft.com/office/drawing/2014/main" id="{9F6A40DB-A8E0-B686-1F70-4AE09B23EBCD}"/>
                    </a:ext>
                  </a:extLst>
                </p:cNvPr>
                <p:cNvSpPr txBox="1"/>
                <p:nvPr/>
              </p:nvSpPr>
              <p:spPr>
                <a:xfrm>
                  <a:off x="6515794" y="937065"/>
                  <a:ext cx="504056" cy="523220"/>
                </a:xfrm>
                <a:prstGeom prst="rect">
                  <a:avLst/>
                </a:prstGeom>
                <a:noFill/>
              </p:spPr>
              <p:txBody>
                <a:bodyPr wrap="square" rtlCol="0">
                  <a:spAutoFit/>
                </a:bodyPr>
                <a:lstStyle/>
                <a:p>
                  <a:pPr algn="ctr"/>
                  <a:r>
                    <a:rPr kumimoji="1" lang="en-US" altLang="ja-JP" sz="2800" dirty="0">
                      <a:latin typeface="UD デジタル 教科書体 NK-B" panose="02020700000000000000" pitchFamily="18" charset="-128"/>
                      <a:ea typeface="UD デジタル 教科書体 NK-B" panose="02020700000000000000" pitchFamily="18" charset="-128"/>
                    </a:rPr>
                    <a:t>C</a:t>
                  </a:r>
                </a:p>
              </p:txBody>
            </p:sp>
            <p:sp>
              <p:nvSpPr>
                <p:cNvPr id="96" name="テキスト ボックス 95">
                  <a:extLst>
                    <a:ext uri="{FF2B5EF4-FFF2-40B4-BE49-F238E27FC236}">
                      <a16:creationId xmlns:a16="http://schemas.microsoft.com/office/drawing/2014/main" id="{182D7021-EE20-FE2F-8017-6408F094598D}"/>
                    </a:ext>
                  </a:extLst>
                </p:cNvPr>
                <p:cNvSpPr txBox="1"/>
                <p:nvPr/>
              </p:nvSpPr>
              <p:spPr>
                <a:xfrm>
                  <a:off x="7423871" y="937065"/>
                  <a:ext cx="504056" cy="523220"/>
                </a:xfrm>
                <a:prstGeom prst="rect">
                  <a:avLst/>
                </a:prstGeom>
                <a:noFill/>
              </p:spPr>
              <p:txBody>
                <a:bodyPr wrap="square" rtlCol="0">
                  <a:spAutoFit/>
                </a:bodyPr>
                <a:lstStyle/>
                <a:p>
                  <a:pPr algn="ctr"/>
                  <a:r>
                    <a:rPr kumimoji="1" lang="en-US" altLang="ja-JP" sz="2800" dirty="0">
                      <a:latin typeface="UD デジタル 教科書体 NK-B" panose="02020700000000000000" pitchFamily="18" charset="-128"/>
                      <a:ea typeface="UD デジタル 教科書体 NK-B" panose="02020700000000000000" pitchFamily="18" charset="-128"/>
                    </a:rPr>
                    <a:t>B</a:t>
                  </a:r>
                </a:p>
              </p:txBody>
            </p:sp>
            <p:sp>
              <p:nvSpPr>
                <p:cNvPr id="97" name="テキスト ボックス 96">
                  <a:extLst>
                    <a:ext uri="{FF2B5EF4-FFF2-40B4-BE49-F238E27FC236}">
                      <a16:creationId xmlns:a16="http://schemas.microsoft.com/office/drawing/2014/main" id="{3FBD22E9-1404-7F8F-BF29-26312B22695E}"/>
                    </a:ext>
                  </a:extLst>
                </p:cNvPr>
                <p:cNvSpPr txBox="1"/>
                <p:nvPr/>
              </p:nvSpPr>
              <p:spPr>
                <a:xfrm>
                  <a:off x="8331948" y="937065"/>
                  <a:ext cx="504056" cy="523220"/>
                </a:xfrm>
                <a:prstGeom prst="rect">
                  <a:avLst/>
                </a:prstGeom>
                <a:noFill/>
              </p:spPr>
              <p:txBody>
                <a:bodyPr wrap="square" rtlCol="0">
                  <a:spAutoFit/>
                </a:bodyPr>
                <a:lstStyle/>
                <a:p>
                  <a:pPr algn="ctr"/>
                  <a:r>
                    <a:rPr kumimoji="1" lang="en-US" altLang="ja-JP" sz="2800" dirty="0">
                      <a:latin typeface="UD デジタル 教科書体 NK-B" panose="02020700000000000000" pitchFamily="18" charset="-128"/>
                      <a:ea typeface="UD デジタル 教科書体 NK-B" panose="02020700000000000000" pitchFamily="18" charset="-128"/>
                    </a:rPr>
                    <a:t>A</a:t>
                  </a:r>
                </a:p>
              </p:txBody>
            </p:sp>
          </p:grpSp>
        </p:grpSp>
      </p:grpSp>
      <p:sp>
        <p:nvSpPr>
          <p:cNvPr id="100" name="星 5 43">
            <a:extLst>
              <a:ext uri="{FF2B5EF4-FFF2-40B4-BE49-F238E27FC236}">
                <a16:creationId xmlns:a16="http://schemas.microsoft.com/office/drawing/2014/main" id="{DAE8404D-3B32-6264-1144-832DD41811D2}"/>
              </a:ext>
            </a:extLst>
          </p:cNvPr>
          <p:cNvSpPr/>
          <p:nvPr/>
        </p:nvSpPr>
        <p:spPr>
          <a:xfrm>
            <a:off x="5421854" y="3857113"/>
            <a:ext cx="596085" cy="526085"/>
          </a:xfrm>
          <a:prstGeom prst="star5">
            <a:avLst/>
          </a:prstGeom>
          <a:solidFill>
            <a:srgbClr val="FFFF00"/>
          </a:solidFill>
          <a:ln>
            <a:solidFill>
              <a:schemeClr val="tx1"/>
            </a:solidFill>
          </a:ln>
          <a:scene3d>
            <a:camera prst="orthographicFront"/>
            <a:lightRig rig="threePt" dir="t"/>
          </a:scene3d>
          <a:sp3d>
            <a:bevelT prst="angle"/>
            <a:bevelB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grpSp>
        <p:nvGrpSpPr>
          <p:cNvPr id="101" name="グループ化 100">
            <a:extLst>
              <a:ext uri="{FF2B5EF4-FFF2-40B4-BE49-F238E27FC236}">
                <a16:creationId xmlns:a16="http://schemas.microsoft.com/office/drawing/2014/main" id="{78BDA409-D4E4-297A-A4C9-6B8838678DE9}"/>
              </a:ext>
            </a:extLst>
          </p:cNvPr>
          <p:cNvGrpSpPr/>
          <p:nvPr/>
        </p:nvGrpSpPr>
        <p:grpSpPr>
          <a:xfrm>
            <a:off x="15215494" y="8597001"/>
            <a:ext cx="4372317" cy="307777"/>
            <a:chOff x="4044728" y="7189385"/>
            <a:chExt cx="3481534" cy="479820"/>
          </a:xfrm>
        </p:grpSpPr>
        <p:sp>
          <p:nvSpPr>
            <p:cNvPr id="102" name="Rectangle 25">
              <a:extLst>
                <a:ext uri="{FF2B5EF4-FFF2-40B4-BE49-F238E27FC236}">
                  <a16:creationId xmlns:a16="http://schemas.microsoft.com/office/drawing/2014/main" id="{8946D676-15BF-D1C1-8B2C-AD44C6AA8C9C}"/>
                </a:ext>
              </a:extLst>
            </p:cNvPr>
            <p:cNvSpPr>
              <a:spLocks noChangeArrowheads="1"/>
            </p:cNvSpPr>
            <p:nvPr/>
          </p:nvSpPr>
          <p:spPr bwMode="auto">
            <a:xfrm>
              <a:off x="4044728" y="7189385"/>
              <a:ext cx="3481534" cy="479820"/>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400" b="1" dirty="0">
                  <a:solidFill>
                    <a:schemeClr val="bg1"/>
                  </a:solidFill>
                  <a:latin typeface="UD デジタル 教科書体 NK-B" panose="02020700000000000000" pitchFamily="18" charset="-128"/>
                  <a:ea typeface="UD デジタル 教科書体 NK-B" panose="02020700000000000000" pitchFamily="18" charset="-128"/>
                </a:rPr>
                <a:t>作成日：　２</a:t>
              </a:r>
              <a:r>
                <a:rPr lang="en-US" altLang="ja-JP" sz="1400" b="1" dirty="0">
                  <a:solidFill>
                    <a:schemeClr val="bg1"/>
                  </a:solidFill>
                  <a:latin typeface="UD デジタル 教科書体 NK-B" panose="02020700000000000000" pitchFamily="18" charset="-128"/>
                  <a:ea typeface="UD デジタル 教科書体 NK-B" panose="02020700000000000000" pitchFamily="18" charset="-128"/>
                </a:rPr>
                <a:t>02</a:t>
              </a:r>
              <a:r>
                <a:rPr lang="ja-JP" altLang="en-US" sz="1400" b="1" dirty="0">
                  <a:solidFill>
                    <a:schemeClr val="bg1"/>
                  </a:solidFill>
                  <a:latin typeface="UD デジタル 教科書体 NK-B" panose="02020700000000000000" pitchFamily="18" charset="-128"/>
                  <a:ea typeface="UD デジタル 教科書体 NK-B" panose="02020700000000000000" pitchFamily="18" charset="-128"/>
                </a:rPr>
                <a:t>４年</a:t>
              </a:r>
              <a:r>
                <a:rPr lang="en-US" altLang="ja-JP" sz="1400" b="1" dirty="0">
                  <a:solidFill>
                    <a:schemeClr val="bg1"/>
                  </a:solidFill>
                  <a:latin typeface="UD デジタル 教科書体 NK-B" panose="02020700000000000000" pitchFamily="18" charset="-128"/>
                  <a:ea typeface="UD デジタル 教科書体 NK-B" panose="02020700000000000000" pitchFamily="18" charset="-128"/>
                </a:rPr>
                <a:t>5</a:t>
              </a:r>
              <a:r>
                <a:rPr lang="ja-JP" altLang="en-US" sz="1400" b="1" dirty="0">
                  <a:solidFill>
                    <a:schemeClr val="bg1"/>
                  </a:solidFill>
                  <a:latin typeface="UD デジタル 教科書体 NK-B" panose="02020700000000000000" pitchFamily="18" charset="-128"/>
                  <a:ea typeface="UD デジタル 教科書体 NK-B" panose="02020700000000000000" pitchFamily="18" charset="-128"/>
                </a:rPr>
                <a:t>月</a:t>
              </a:r>
              <a:r>
                <a:rPr lang="en-US" altLang="ja-JP" sz="1400" b="1" dirty="0">
                  <a:solidFill>
                    <a:schemeClr val="bg1"/>
                  </a:solidFill>
                  <a:latin typeface="UD デジタル 教科書体 NK-B" panose="02020700000000000000" pitchFamily="18" charset="-128"/>
                  <a:ea typeface="UD デジタル 教科書体 NK-B" panose="02020700000000000000" pitchFamily="18" charset="-128"/>
                </a:rPr>
                <a:t>13</a:t>
              </a:r>
              <a:r>
                <a:rPr lang="ja-JP" altLang="en-US" sz="1400" b="1" dirty="0">
                  <a:solidFill>
                    <a:schemeClr val="bg1"/>
                  </a:solidFill>
                  <a:latin typeface="UD デジタル 教科書体 NK-B" panose="02020700000000000000" pitchFamily="18" charset="-128"/>
                  <a:ea typeface="UD デジタル 教科書体 NK-B" panose="02020700000000000000" pitchFamily="18" charset="-128"/>
                </a:rPr>
                <a:t>日　　　　作成者：山田宗明</a:t>
              </a:r>
              <a:endParaRPr lang="en-US" altLang="ja-JP" sz="1400" b="1" dirty="0">
                <a:solidFill>
                  <a:schemeClr val="bg1"/>
                </a:solidFill>
                <a:latin typeface="UD デジタル 教科書体 NK-B" panose="02020700000000000000" pitchFamily="18" charset="-128"/>
                <a:ea typeface="UD デジタル 教科書体 NK-B" panose="02020700000000000000" pitchFamily="18" charset="-128"/>
              </a:endParaRPr>
            </a:p>
          </p:txBody>
        </p:sp>
      </p:grpSp>
      <p:sp>
        <p:nvSpPr>
          <p:cNvPr id="103" name="Rectangle 25">
            <a:extLst>
              <a:ext uri="{FF2B5EF4-FFF2-40B4-BE49-F238E27FC236}">
                <a16:creationId xmlns:a16="http://schemas.microsoft.com/office/drawing/2014/main" id="{3C114EFF-3783-4CA7-D287-6DD524D66361}"/>
              </a:ext>
            </a:extLst>
          </p:cNvPr>
          <p:cNvSpPr>
            <a:spLocks noChangeArrowheads="1"/>
          </p:cNvSpPr>
          <p:nvPr/>
        </p:nvSpPr>
        <p:spPr bwMode="auto">
          <a:xfrm>
            <a:off x="12338469" y="8593827"/>
            <a:ext cx="5511304" cy="307777"/>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400" b="1" dirty="0">
                <a:solidFill>
                  <a:schemeClr val="bg1"/>
                </a:solidFill>
                <a:latin typeface="UD デジタル 教科書体 NK-B" panose="02020700000000000000" pitchFamily="18" charset="-128"/>
                <a:ea typeface="UD デジタル 教科書体 NK-B" panose="02020700000000000000" pitchFamily="18" charset="-128"/>
              </a:rPr>
              <a:t>図</a:t>
            </a:r>
            <a:r>
              <a:rPr lang="en-US" altLang="ja-JP" sz="1400" b="1" dirty="0">
                <a:solidFill>
                  <a:schemeClr val="bg1"/>
                </a:solidFill>
                <a:latin typeface="UD デジタル 教科書体 NK-B" panose="02020700000000000000" pitchFamily="18" charset="-128"/>
                <a:ea typeface="UD デジタル 教科書体 NK-B" panose="02020700000000000000" pitchFamily="18" charset="-128"/>
              </a:rPr>
              <a:t>3</a:t>
            </a:r>
            <a:r>
              <a:rPr lang="ja-JP" altLang="en-US" sz="1400" b="1" dirty="0">
                <a:solidFill>
                  <a:schemeClr val="bg1"/>
                </a:solidFill>
                <a:latin typeface="UD デジタル 教科書体 NK-B" panose="02020700000000000000" pitchFamily="18" charset="-128"/>
                <a:ea typeface="UD デジタル 教科書体 NK-B" panose="02020700000000000000" pitchFamily="18" charset="-128"/>
              </a:rPr>
              <a:t>：サークルレベル</a:t>
            </a:r>
            <a:endParaRPr lang="en-US" altLang="ja-JP" sz="1400" b="1" dirty="0">
              <a:solidFill>
                <a:schemeClr val="bg1"/>
              </a:solidFill>
              <a:latin typeface="UD デジタル 教科書体 NK-B" panose="02020700000000000000" pitchFamily="18" charset="-128"/>
              <a:ea typeface="UD デジタル 教科書体 NK-B" panose="02020700000000000000" pitchFamily="18" charset="-128"/>
            </a:endParaRPr>
          </a:p>
        </p:txBody>
      </p:sp>
      <p:sp>
        <p:nvSpPr>
          <p:cNvPr id="104" name="テキスト ボックス 103">
            <a:extLst>
              <a:ext uri="{FF2B5EF4-FFF2-40B4-BE49-F238E27FC236}">
                <a16:creationId xmlns:a16="http://schemas.microsoft.com/office/drawing/2014/main" id="{2A924A22-C9CD-77AC-7EEC-57A0DFEB5919}"/>
              </a:ext>
            </a:extLst>
          </p:cNvPr>
          <p:cNvSpPr txBox="1"/>
          <p:nvPr/>
        </p:nvSpPr>
        <p:spPr>
          <a:xfrm>
            <a:off x="4309661" y="162234"/>
            <a:ext cx="5793828" cy="707886"/>
          </a:xfrm>
          <a:prstGeom prst="rect">
            <a:avLst/>
          </a:prstGeom>
          <a:noFill/>
        </p:spPr>
        <p:txBody>
          <a:bodyPr wrap="square" rtlCol="0">
            <a:spAutoFit/>
          </a:bodyPr>
          <a:lstStyle/>
          <a:p>
            <a:r>
              <a:rPr kumimoji="1" lang="ja-JP" altLang="en-US" sz="4000" b="1" dirty="0">
                <a:ln w="0">
                  <a:solidFill>
                    <a:schemeClr val="tx1"/>
                  </a:solidFill>
                </a:ln>
                <a:solidFill>
                  <a:schemeClr val="bg1"/>
                </a:solidFill>
                <a:effectLst>
                  <a:glow rad="228600">
                    <a:schemeClr val="accent5">
                      <a:satMod val="175000"/>
                      <a:alpha val="40000"/>
                    </a:schemeClr>
                  </a:glow>
                  <a:outerShdw blurRad="38100" dist="19050" dir="2700000" algn="tl" rotWithShape="0">
                    <a:schemeClr val="dk1">
                      <a:alpha val="40000"/>
                    </a:schemeClr>
                  </a:outerShdw>
                </a:effectLst>
              </a:rPr>
              <a:t>サークルレベル</a:t>
            </a:r>
          </a:p>
        </p:txBody>
      </p:sp>
      <p:sp>
        <p:nvSpPr>
          <p:cNvPr id="107" name="正方形/長方形 106">
            <a:extLst>
              <a:ext uri="{FF2B5EF4-FFF2-40B4-BE49-F238E27FC236}">
                <a16:creationId xmlns:a16="http://schemas.microsoft.com/office/drawing/2014/main" id="{03390E3D-E919-949D-22B8-809756E37685}"/>
              </a:ext>
            </a:extLst>
          </p:cNvPr>
          <p:cNvSpPr/>
          <p:nvPr/>
        </p:nvSpPr>
        <p:spPr>
          <a:xfrm>
            <a:off x="23438007" y="1972226"/>
            <a:ext cx="90637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altLang="ja-JP" sz="3200" dirty="0">
                <a:solidFill>
                  <a:schemeClr val="bg1"/>
                </a:solidFill>
              </a:rPr>
              <a:t>5</a:t>
            </a:r>
            <a:endParaRPr kumimoji="1" lang="ja-JP" altLang="en-US" sz="3200" dirty="0">
              <a:solidFill>
                <a:schemeClr val="bg1"/>
              </a:solidFill>
            </a:endParaRPr>
          </a:p>
        </p:txBody>
      </p:sp>
      <p:pic>
        <p:nvPicPr>
          <p:cNvPr id="9" name="オーディオ 8">
            <a:hlinkClick r:id="" action="ppaction://media"/>
            <a:extLst>
              <a:ext uri="{FF2B5EF4-FFF2-40B4-BE49-F238E27FC236}">
                <a16:creationId xmlns:a16="http://schemas.microsoft.com/office/drawing/2014/main" id="{8BE50B03-073A-FBCA-16C0-3A47D69FA1B3}"/>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563290179"/>
      </p:ext>
    </p:extLst>
  </p:cSld>
  <p:clrMapOvr>
    <a:masterClrMapping/>
  </p:clrMapOvr>
  <mc:AlternateContent xmlns:mc="http://schemas.openxmlformats.org/markup-compatibility/2006" xmlns:p14="http://schemas.microsoft.com/office/powerpoint/2010/main">
    <mc:Choice Requires="p14">
      <p:transition spd="slow" p14:dur="2000" advTm="6146"/>
    </mc:Choice>
    <mc:Fallback xmlns="">
      <p:transition spd="slow" advTm="6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grpId="0" nodeType="clickEffect">
                                  <p:stCondLst>
                                    <p:cond delay="0"/>
                                  </p:stCondLst>
                                  <p:childTnLst>
                                    <p:set>
                                      <p:cBhvr>
                                        <p:cTn id="10" dur="1" fill="hold">
                                          <p:stCondLst>
                                            <p:cond delay="0"/>
                                          </p:stCondLst>
                                        </p:cTn>
                                        <p:tgtEl>
                                          <p:spTgt spid="100"/>
                                        </p:tgtEl>
                                        <p:attrNameLst>
                                          <p:attrName>style.visibility</p:attrName>
                                        </p:attrNameLst>
                                      </p:cBhvr>
                                      <p:to>
                                        <p:strVal val="visible"/>
                                      </p:to>
                                    </p:set>
                                    <p:animEffect transition="in" filter="fade">
                                      <p:cBhvr>
                                        <p:cTn id="11" dur="1200"/>
                                        <p:tgtEl>
                                          <p:spTgt spid="100"/>
                                        </p:tgtEl>
                                      </p:cBhvr>
                                    </p:animEffect>
                                    <p:anim calcmode="lin" valueType="num">
                                      <p:cBhvr>
                                        <p:cTn id="12" dur="1200" fill="hold"/>
                                        <p:tgtEl>
                                          <p:spTgt spid="100"/>
                                        </p:tgtEl>
                                        <p:attrNameLst>
                                          <p:attrName>ppt_w</p:attrName>
                                        </p:attrNameLst>
                                      </p:cBhvr>
                                      <p:tavLst>
                                        <p:tav tm="0" fmla="#ppt_w*sin(2.5*pi*$)">
                                          <p:val>
                                            <p:fltVal val="0"/>
                                          </p:val>
                                        </p:tav>
                                        <p:tav tm="100000">
                                          <p:val>
                                            <p:fltVal val="1"/>
                                          </p:val>
                                        </p:tav>
                                      </p:tavLst>
                                    </p:anim>
                                    <p:anim calcmode="lin" valueType="num">
                                      <p:cBhvr>
                                        <p:cTn id="13" dur="1200" fill="hold"/>
                                        <p:tgtEl>
                                          <p:spTgt spid="10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9"/>
                </p:tgtEl>
              </p:cMediaNode>
            </p:audio>
          </p:childTnLst>
        </p:cTn>
      </p:par>
    </p:tnLst>
    <p:bldLst>
      <p:bldP spid="10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2" descr="愛知製鋼のモノづくり｜愛知製鋼を知る｜愛知製鋼 株式会社 ...">
            <a:extLst>
              <a:ext uri="{FF2B5EF4-FFF2-40B4-BE49-F238E27FC236}">
                <a16:creationId xmlns:a16="http://schemas.microsoft.com/office/drawing/2014/main" id="{D481E9DD-31C0-D9DD-0816-5C579A261EC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2" name="正方形/長方形 11">
            <a:extLst>
              <a:ext uri="{FF2B5EF4-FFF2-40B4-BE49-F238E27FC236}">
                <a16:creationId xmlns:a16="http://schemas.microsoft.com/office/drawing/2014/main" id="{580F44E7-6BDE-0B7B-AE35-F267999BF33F}"/>
              </a:ext>
            </a:extLst>
          </p:cNvPr>
          <p:cNvSpPr/>
          <p:nvPr/>
        </p:nvSpPr>
        <p:spPr>
          <a:xfrm>
            <a:off x="-33845"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4" name="四角形: 角を丸くする 63">
            <a:extLst>
              <a:ext uri="{FF2B5EF4-FFF2-40B4-BE49-F238E27FC236}">
                <a16:creationId xmlns:a16="http://schemas.microsoft.com/office/drawing/2014/main" id="{D7B882CA-6B7A-8C09-6190-87265A903C19}"/>
              </a:ext>
            </a:extLst>
          </p:cNvPr>
          <p:cNvSpPr/>
          <p:nvPr/>
        </p:nvSpPr>
        <p:spPr>
          <a:xfrm>
            <a:off x="229703" y="590469"/>
            <a:ext cx="4840587" cy="4813092"/>
          </a:xfrm>
          <a:prstGeom prst="roundRect">
            <a:avLst>
              <a:gd name="adj" fmla="val 3749"/>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tx1"/>
              </a:solidFill>
            </a:endParaRPr>
          </a:p>
        </p:txBody>
      </p:sp>
      <p:sp>
        <p:nvSpPr>
          <p:cNvPr id="80" name="正方形/長方形 79"/>
          <p:cNvSpPr/>
          <p:nvPr/>
        </p:nvSpPr>
        <p:spPr>
          <a:xfrm>
            <a:off x="10935605" y="-91440"/>
            <a:ext cx="1308948"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10/50</a:t>
            </a:r>
            <a:endParaRPr kumimoji="1" lang="ja-JP" altLang="en-US" sz="3200" dirty="0">
              <a:solidFill>
                <a:schemeClr val="bg1"/>
              </a:solidFill>
            </a:endParaRPr>
          </a:p>
        </p:txBody>
      </p:sp>
      <p:sp>
        <p:nvSpPr>
          <p:cNvPr id="81" name="正方形/長方形 80"/>
          <p:cNvSpPr/>
          <p:nvPr/>
        </p:nvSpPr>
        <p:spPr>
          <a:xfrm>
            <a:off x="8999" y="-15558"/>
            <a:ext cx="4056391" cy="711071"/>
          </a:xfrm>
          <a:prstGeom prst="rect">
            <a:avLst/>
          </a:prstGeom>
          <a:noFill/>
          <a:ln>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scene3d>
              <a:camera prst="orthographicFront"/>
              <a:lightRig rig="threePt" dir="t"/>
            </a:scene3d>
            <a:sp3d extrusionH="57150">
              <a:bevelT w="38100" h="38100"/>
            </a:sp3d>
          </a:bodyPr>
          <a:lstStyle/>
          <a:p>
            <a:r>
              <a:rPr lang="ja-JP" altLang="en-US"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rPr>
              <a:t>　サークル評価</a:t>
            </a:r>
            <a:endParaRPr lang="en-US" altLang="ja-JP"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endParaRPr>
          </a:p>
        </p:txBody>
      </p:sp>
      <p:sp>
        <p:nvSpPr>
          <p:cNvPr id="60" name="テキスト ボックス 59">
            <a:extLst>
              <a:ext uri="{FF2B5EF4-FFF2-40B4-BE49-F238E27FC236}">
                <a16:creationId xmlns:a16="http://schemas.microsoft.com/office/drawing/2014/main" id="{30B6E2ED-7256-F711-4247-F450DF04A811}"/>
              </a:ext>
            </a:extLst>
          </p:cNvPr>
          <p:cNvSpPr txBox="1"/>
          <p:nvPr/>
        </p:nvSpPr>
        <p:spPr>
          <a:xfrm>
            <a:off x="6096000" y="4562448"/>
            <a:ext cx="4288353" cy="1077218"/>
          </a:xfrm>
          <a:prstGeom prst="rect">
            <a:avLst/>
          </a:prstGeom>
          <a:noFill/>
        </p:spPr>
        <p:txBody>
          <a:bodyPr vert="horz" wrap="none" rtlCol="0" anchor="ctr" anchorCtr="0">
            <a:spAutoFit/>
          </a:bodyPr>
          <a:lstStyle/>
          <a:p>
            <a:r>
              <a:rPr lang="ja-JP" altLang="en-US" sz="3200" b="1" dirty="0">
                <a:ln>
                  <a:solidFill>
                    <a:schemeClr val="accent4"/>
                  </a:solidFill>
                </a:ln>
                <a:solidFill>
                  <a:schemeClr val="accent4"/>
                </a:solidFill>
              </a:rPr>
              <a:t>世話人としての活動も</a:t>
            </a:r>
            <a:endParaRPr lang="en-US" altLang="ja-JP" sz="3200" b="1" dirty="0">
              <a:ln>
                <a:solidFill>
                  <a:schemeClr val="accent4"/>
                </a:solidFill>
              </a:ln>
              <a:solidFill>
                <a:schemeClr val="accent4"/>
              </a:solidFill>
            </a:endParaRPr>
          </a:p>
          <a:p>
            <a:r>
              <a:rPr lang="ja-JP" altLang="en-US" sz="3200" b="1" dirty="0">
                <a:ln>
                  <a:solidFill>
                    <a:schemeClr val="accent4"/>
                  </a:solidFill>
                </a:ln>
                <a:solidFill>
                  <a:schemeClr val="accent4"/>
                </a:solidFill>
              </a:rPr>
              <a:t>できていなかった</a:t>
            </a:r>
            <a:endParaRPr kumimoji="1" lang="en-US" altLang="ja-JP" sz="2400" b="1" dirty="0">
              <a:ln>
                <a:solidFill>
                  <a:schemeClr val="accent4"/>
                </a:solidFill>
              </a:ln>
              <a:solidFill>
                <a:schemeClr val="accent4"/>
              </a:solidFill>
            </a:endParaRPr>
          </a:p>
        </p:txBody>
      </p:sp>
      <p:pic>
        <p:nvPicPr>
          <p:cNvPr id="62" name="図 61">
            <a:extLst>
              <a:ext uri="{FF2B5EF4-FFF2-40B4-BE49-F238E27FC236}">
                <a16:creationId xmlns:a16="http://schemas.microsoft.com/office/drawing/2014/main" id="{A623D586-D2C3-2AFE-15EC-1DA44CABFC39}"/>
              </a:ext>
            </a:extLst>
          </p:cNvPr>
          <p:cNvPicPr>
            <a:picLocks noChangeAspect="1"/>
          </p:cNvPicPr>
          <p:nvPr/>
        </p:nvPicPr>
        <p:blipFill>
          <a:blip r:embed="rId7"/>
          <a:stretch>
            <a:fillRect/>
          </a:stretch>
        </p:blipFill>
        <p:spPr>
          <a:xfrm>
            <a:off x="5259362" y="636109"/>
            <a:ext cx="6630325" cy="3462506"/>
          </a:xfrm>
          <a:prstGeom prst="rect">
            <a:avLst/>
          </a:prstGeom>
        </p:spPr>
      </p:pic>
      <p:pic>
        <p:nvPicPr>
          <p:cNvPr id="67" name="図 66">
            <a:extLst>
              <a:ext uri="{FF2B5EF4-FFF2-40B4-BE49-F238E27FC236}">
                <a16:creationId xmlns:a16="http://schemas.microsoft.com/office/drawing/2014/main" id="{368080AE-EC81-215D-9A51-2C1E1647D2C4}"/>
              </a:ext>
            </a:extLst>
          </p:cNvPr>
          <p:cNvPicPr>
            <a:picLocks noChangeAspect="1"/>
          </p:cNvPicPr>
          <p:nvPr/>
        </p:nvPicPr>
        <p:blipFill>
          <a:blip r:embed="rId8"/>
          <a:stretch>
            <a:fillRect/>
          </a:stretch>
        </p:blipFill>
        <p:spPr>
          <a:xfrm rot="20690324">
            <a:off x="400513" y="991491"/>
            <a:ext cx="1738663" cy="1560390"/>
          </a:xfrm>
          <a:prstGeom prst="rect">
            <a:avLst/>
          </a:prstGeom>
        </p:spPr>
      </p:pic>
      <p:pic>
        <p:nvPicPr>
          <p:cNvPr id="69" name="図 68">
            <a:extLst>
              <a:ext uri="{FF2B5EF4-FFF2-40B4-BE49-F238E27FC236}">
                <a16:creationId xmlns:a16="http://schemas.microsoft.com/office/drawing/2014/main" id="{48AB9DF4-45E9-EB77-E56B-ADFA9F6A0304}"/>
              </a:ext>
            </a:extLst>
          </p:cNvPr>
          <p:cNvPicPr>
            <a:picLocks noChangeAspect="1"/>
          </p:cNvPicPr>
          <p:nvPr/>
        </p:nvPicPr>
        <p:blipFill>
          <a:blip r:embed="rId9"/>
          <a:stretch>
            <a:fillRect/>
          </a:stretch>
        </p:blipFill>
        <p:spPr>
          <a:xfrm rot="1554645">
            <a:off x="2689278" y="771732"/>
            <a:ext cx="1232268" cy="1333477"/>
          </a:xfrm>
          <a:prstGeom prst="rect">
            <a:avLst/>
          </a:prstGeom>
        </p:spPr>
      </p:pic>
      <p:pic>
        <p:nvPicPr>
          <p:cNvPr id="17" name="図 16">
            <a:extLst>
              <a:ext uri="{FF2B5EF4-FFF2-40B4-BE49-F238E27FC236}">
                <a16:creationId xmlns:a16="http://schemas.microsoft.com/office/drawing/2014/main" id="{2F0B918D-8993-ED51-EF40-E2C90DC4EF05}"/>
              </a:ext>
            </a:extLst>
          </p:cNvPr>
          <p:cNvPicPr>
            <a:picLocks noChangeAspect="1"/>
          </p:cNvPicPr>
          <p:nvPr/>
        </p:nvPicPr>
        <p:blipFill>
          <a:blip r:embed="rId10"/>
          <a:stretch>
            <a:fillRect/>
          </a:stretch>
        </p:blipFill>
        <p:spPr>
          <a:xfrm>
            <a:off x="1201044" y="1278783"/>
            <a:ext cx="1538925" cy="1649322"/>
          </a:xfrm>
          <a:prstGeom prst="rect">
            <a:avLst/>
          </a:prstGeom>
        </p:spPr>
      </p:pic>
      <p:pic>
        <p:nvPicPr>
          <p:cNvPr id="65" name="図 64">
            <a:extLst>
              <a:ext uri="{FF2B5EF4-FFF2-40B4-BE49-F238E27FC236}">
                <a16:creationId xmlns:a16="http://schemas.microsoft.com/office/drawing/2014/main" id="{C7D17E45-D821-63BB-EB57-F42ACB319632}"/>
              </a:ext>
            </a:extLst>
          </p:cNvPr>
          <p:cNvPicPr>
            <a:picLocks noChangeAspect="1"/>
          </p:cNvPicPr>
          <p:nvPr/>
        </p:nvPicPr>
        <p:blipFill>
          <a:blip r:embed="rId11"/>
          <a:stretch>
            <a:fillRect/>
          </a:stretch>
        </p:blipFill>
        <p:spPr>
          <a:xfrm rot="20713399">
            <a:off x="2525287" y="1452429"/>
            <a:ext cx="1239489" cy="1661392"/>
          </a:xfrm>
          <a:prstGeom prst="rect">
            <a:avLst/>
          </a:prstGeom>
        </p:spPr>
      </p:pic>
      <p:pic>
        <p:nvPicPr>
          <p:cNvPr id="63" name="図 62">
            <a:extLst>
              <a:ext uri="{FF2B5EF4-FFF2-40B4-BE49-F238E27FC236}">
                <a16:creationId xmlns:a16="http://schemas.microsoft.com/office/drawing/2014/main" id="{6D65C713-09E3-239D-1170-FD7E2C340AD2}"/>
              </a:ext>
            </a:extLst>
          </p:cNvPr>
          <p:cNvPicPr>
            <a:picLocks noChangeAspect="1"/>
          </p:cNvPicPr>
          <p:nvPr/>
        </p:nvPicPr>
        <p:blipFill>
          <a:blip r:embed="rId12"/>
          <a:stretch>
            <a:fillRect/>
          </a:stretch>
        </p:blipFill>
        <p:spPr>
          <a:xfrm>
            <a:off x="274809" y="1696339"/>
            <a:ext cx="1468687" cy="1563373"/>
          </a:xfrm>
          <a:prstGeom prst="rect">
            <a:avLst/>
          </a:prstGeom>
        </p:spPr>
      </p:pic>
      <p:sp>
        <p:nvSpPr>
          <p:cNvPr id="16" name="Rectangle 25">
            <a:extLst>
              <a:ext uri="{FF2B5EF4-FFF2-40B4-BE49-F238E27FC236}">
                <a16:creationId xmlns:a16="http://schemas.microsoft.com/office/drawing/2014/main" id="{9A5D0A27-7A05-B802-A348-3F3FF22B5D20}"/>
              </a:ext>
            </a:extLst>
          </p:cNvPr>
          <p:cNvSpPr>
            <a:spLocks noChangeArrowheads="1"/>
          </p:cNvSpPr>
          <p:nvPr/>
        </p:nvSpPr>
        <p:spPr bwMode="auto">
          <a:xfrm>
            <a:off x="7569892" y="4172320"/>
            <a:ext cx="4372317" cy="307777"/>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400" b="1" dirty="0">
                <a:solidFill>
                  <a:schemeClr val="bg1"/>
                </a:solidFill>
                <a:latin typeface="UD デジタル 教科書体 NK-B" panose="02020700000000000000" pitchFamily="18" charset="-128"/>
                <a:ea typeface="UD デジタル 教科書体 NK-B" panose="02020700000000000000" pitchFamily="18" charset="-128"/>
              </a:rPr>
              <a:t>作成日：　２</a:t>
            </a:r>
            <a:r>
              <a:rPr lang="en-US" altLang="ja-JP" sz="1400" b="1" dirty="0">
                <a:solidFill>
                  <a:schemeClr val="bg1"/>
                </a:solidFill>
                <a:latin typeface="UD デジタル 教科書体 NK-B" panose="02020700000000000000" pitchFamily="18" charset="-128"/>
                <a:ea typeface="UD デジタル 教科書体 NK-B" panose="02020700000000000000" pitchFamily="18" charset="-128"/>
              </a:rPr>
              <a:t>020</a:t>
            </a:r>
            <a:r>
              <a:rPr lang="ja-JP" altLang="en-US" sz="1400" b="1" dirty="0">
                <a:solidFill>
                  <a:schemeClr val="bg1"/>
                </a:solidFill>
                <a:latin typeface="UD デジタル 教科書体 NK-B" panose="02020700000000000000" pitchFamily="18" charset="-128"/>
                <a:ea typeface="UD デジタル 教科書体 NK-B" panose="02020700000000000000" pitchFamily="18" charset="-128"/>
              </a:rPr>
              <a:t>年</a:t>
            </a:r>
            <a:r>
              <a:rPr lang="en-US" altLang="ja-JP" sz="1400" b="1" dirty="0">
                <a:solidFill>
                  <a:schemeClr val="bg1"/>
                </a:solidFill>
                <a:latin typeface="UD デジタル 教科書体 NK-B" panose="02020700000000000000" pitchFamily="18" charset="-128"/>
                <a:ea typeface="UD デジタル 教科書体 NK-B" panose="02020700000000000000" pitchFamily="18" charset="-128"/>
              </a:rPr>
              <a:t>10</a:t>
            </a:r>
            <a:r>
              <a:rPr lang="ja-JP" altLang="en-US" sz="1400" b="1" dirty="0">
                <a:solidFill>
                  <a:schemeClr val="bg1"/>
                </a:solidFill>
                <a:latin typeface="UD デジタル 教科書体 NK-B" panose="02020700000000000000" pitchFamily="18" charset="-128"/>
                <a:ea typeface="UD デジタル 教科書体 NK-B" panose="02020700000000000000" pitchFamily="18" charset="-128"/>
              </a:rPr>
              <a:t>月</a:t>
            </a:r>
            <a:r>
              <a:rPr lang="en-US" altLang="ja-JP" sz="1400" b="1" dirty="0">
                <a:solidFill>
                  <a:schemeClr val="bg1"/>
                </a:solidFill>
                <a:latin typeface="UD デジタル 教科書体 NK-B" panose="02020700000000000000" pitchFamily="18" charset="-128"/>
                <a:ea typeface="UD デジタル 教科書体 NK-B" panose="02020700000000000000" pitchFamily="18" charset="-128"/>
              </a:rPr>
              <a:t>13</a:t>
            </a:r>
            <a:r>
              <a:rPr lang="ja-JP" altLang="en-US" sz="1400" b="1" dirty="0">
                <a:solidFill>
                  <a:schemeClr val="bg1"/>
                </a:solidFill>
                <a:latin typeface="UD デジタル 教科書体 NK-B" panose="02020700000000000000" pitchFamily="18" charset="-128"/>
                <a:ea typeface="UD デジタル 教科書体 NK-B" panose="02020700000000000000" pitchFamily="18" charset="-128"/>
              </a:rPr>
              <a:t>日　　　　作成者：山田</a:t>
            </a:r>
            <a:endParaRPr lang="en-US" altLang="ja-JP" sz="1400" b="1" dirty="0">
              <a:solidFill>
                <a:schemeClr val="bg1"/>
              </a:solidFill>
              <a:latin typeface="UD デジタル 教科書体 NK-B" panose="02020700000000000000" pitchFamily="18" charset="-128"/>
              <a:ea typeface="UD デジタル 教科書体 NK-B" panose="02020700000000000000" pitchFamily="18" charset="-128"/>
            </a:endParaRPr>
          </a:p>
        </p:txBody>
      </p:sp>
      <p:sp>
        <p:nvSpPr>
          <p:cNvPr id="61" name="Rectangle 25">
            <a:extLst>
              <a:ext uri="{FF2B5EF4-FFF2-40B4-BE49-F238E27FC236}">
                <a16:creationId xmlns:a16="http://schemas.microsoft.com/office/drawing/2014/main" id="{FD54BA44-A3CF-C307-5738-87F889A65908}"/>
              </a:ext>
            </a:extLst>
          </p:cNvPr>
          <p:cNvSpPr>
            <a:spLocks noChangeArrowheads="1"/>
          </p:cNvSpPr>
          <p:nvPr/>
        </p:nvSpPr>
        <p:spPr bwMode="auto">
          <a:xfrm>
            <a:off x="5330998" y="4131561"/>
            <a:ext cx="5511304" cy="307777"/>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400" b="1" dirty="0">
                <a:solidFill>
                  <a:schemeClr val="bg1"/>
                </a:solidFill>
                <a:latin typeface="UD デジタル 教科書体 NK-B" panose="02020700000000000000" pitchFamily="18" charset="-128"/>
                <a:ea typeface="UD デジタル 教科書体 NK-B" panose="02020700000000000000" pitchFamily="18" charset="-128"/>
              </a:rPr>
              <a:t>図４：部内</a:t>
            </a:r>
            <a:r>
              <a:rPr lang="en-US" altLang="ja-JP" sz="1400" b="1" dirty="0">
                <a:solidFill>
                  <a:schemeClr val="bg1"/>
                </a:solidFill>
                <a:latin typeface="UD デジタル 教科書体 NK-B" panose="02020700000000000000" pitchFamily="18" charset="-128"/>
                <a:ea typeface="UD デジタル 教科書体 NK-B" panose="02020700000000000000" pitchFamily="18" charset="-128"/>
              </a:rPr>
              <a:t>QC</a:t>
            </a:r>
            <a:r>
              <a:rPr lang="ja-JP" altLang="en-US" sz="1400" b="1" dirty="0">
                <a:solidFill>
                  <a:schemeClr val="bg1"/>
                </a:solidFill>
                <a:latin typeface="UD デジタル 教科書体 NK-B" panose="02020700000000000000" pitchFamily="18" charset="-128"/>
                <a:ea typeface="UD デジタル 教科書体 NK-B" panose="02020700000000000000" pitchFamily="18" charset="-128"/>
              </a:rPr>
              <a:t>大会順位</a:t>
            </a:r>
            <a:endParaRPr lang="en-US" altLang="ja-JP" sz="1400" b="1" dirty="0">
              <a:solidFill>
                <a:schemeClr val="bg1"/>
              </a:solidFill>
              <a:latin typeface="UD デジタル 教科書体 NK-B" panose="02020700000000000000" pitchFamily="18" charset="-128"/>
              <a:ea typeface="UD デジタル 教科書体 NK-B" panose="02020700000000000000" pitchFamily="18" charset="-128"/>
            </a:endParaRPr>
          </a:p>
        </p:txBody>
      </p:sp>
      <p:graphicFrame>
        <p:nvGraphicFramePr>
          <p:cNvPr id="68" name="オブジェクト 67">
            <a:extLst>
              <a:ext uri="{FF2B5EF4-FFF2-40B4-BE49-F238E27FC236}">
                <a16:creationId xmlns:a16="http://schemas.microsoft.com/office/drawing/2014/main" id="{958CDB30-505F-4964-2714-41B045447171}"/>
              </a:ext>
            </a:extLst>
          </p:cNvPr>
          <p:cNvGraphicFramePr>
            <a:graphicFrameLocks noChangeAspect="1"/>
          </p:cNvGraphicFramePr>
          <p:nvPr>
            <p:extLst>
              <p:ext uri="{D42A27DB-BD31-4B8C-83A1-F6EECF244321}">
                <p14:modId xmlns:p14="http://schemas.microsoft.com/office/powerpoint/2010/main" val="1240565028"/>
              </p:ext>
            </p:extLst>
          </p:nvPr>
        </p:nvGraphicFramePr>
        <p:xfrm>
          <a:off x="351391" y="3338698"/>
          <a:ext cx="4364728" cy="1960804"/>
        </p:xfrm>
        <a:graphic>
          <a:graphicData uri="http://schemas.openxmlformats.org/presentationml/2006/ole">
            <mc:AlternateContent xmlns:mc="http://schemas.openxmlformats.org/markup-compatibility/2006">
              <mc:Choice xmlns:v="urn:schemas-microsoft-com:vml" Requires="v">
                <p:oleObj name="Worksheet" r:id="rId13" imgW="3752809" imgH="1685907" progId="Excel.Sheet.12">
                  <p:embed/>
                </p:oleObj>
              </mc:Choice>
              <mc:Fallback>
                <p:oleObj name="Worksheet" r:id="rId13" imgW="3752809" imgH="1685907" progId="Excel.Sheet.12">
                  <p:embed/>
                  <p:pic>
                    <p:nvPicPr>
                      <p:cNvPr id="68" name="オブジェクト 67">
                        <a:extLst>
                          <a:ext uri="{FF2B5EF4-FFF2-40B4-BE49-F238E27FC236}">
                            <a16:creationId xmlns:a16="http://schemas.microsoft.com/office/drawing/2014/main" id="{958CDB30-505F-4964-2714-41B045447171}"/>
                          </a:ext>
                        </a:extLst>
                      </p:cNvPr>
                      <p:cNvPicPr/>
                      <p:nvPr/>
                    </p:nvPicPr>
                    <p:blipFill>
                      <a:blip r:embed="rId14"/>
                      <a:stretch>
                        <a:fillRect/>
                      </a:stretch>
                    </p:blipFill>
                    <p:spPr>
                      <a:xfrm>
                        <a:off x="351391" y="3338698"/>
                        <a:ext cx="4364728" cy="1960804"/>
                      </a:xfrm>
                      <a:prstGeom prst="rect">
                        <a:avLst/>
                      </a:prstGeom>
                    </p:spPr>
                  </p:pic>
                </p:oleObj>
              </mc:Fallback>
            </mc:AlternateContent>
          </a:graphicData>
        </a:graphic>
      </p:graphicFrame>
      <p:sp>
        <p:nvSpPr>
          <p:cNvPr id="212" name="AutoShape 23">
            <a:extLst>
              <a:ext uri="{FF2B5EF4-FFF2-40B4-BE49-F238E27FC236}">
                <a16:creationId xmlns:a16="http://schemas.microsoft.com/office/drawing/2014/main" id="{5AAEF06F-1614-BDBD-E654-3F5CA58B643C}"/>
              </a:ext>
            </a:extLst>
          </p:cNvPr>
          <p:cNvSpPr>
            <a:spLocks noChangeArrowheads="1"/>
          </p:cNvSpPr>
          <p:nvPr/>
        </p:nvSpPr>
        <p:spPr bwMode="auto">
          <a:xfrm>
            <a:off x="226721" y="476341"/>
            <a:ext cx="3775506" cy="762000"/>
          </a:xfrm>
          <a:prstGeom prst="horizontalScroll">
            <a:avLst>
              <a:gd name="adj" fmla="val 12500"/>
            </a:avLst>
          </a:prstGeom>
          <a:solidFill>
            <a:schemeClr val="bg1"/>
          </a:solidFill>
          <a:ln w="19050">
            <a:solidFill>
              <a:schemeClr val="tx1"/>
            </a:solidFill>
            <a:round/>
            <a:headEnd/>
            <a:tailEnd/>
          </a:ln>
        </p:spPr>
        <p:txBody>
          <a:bodyPr wrap="none"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2800" b="1" dirty="0">
                <a:latin typeface="游ゴシック" panose="020B0400000000000000" pitchFamily="50" charset="-128"/>
                <a:ea typeface="游ゴシック" panose="020B0400000000000000" pitchFamily="50" charset="-128"/>
              </a:rPr>
              <a:t>改善治工具コンテスト</a:t>
            </a:r>
            <a:endParaRPr lang="ja-JP" altLang="en-US" sz="1800" b="1" dirty="0">
              <a:latin typeface="游ゴシック" panose="020B0400000000000000" pitchFamily="50" charset="-128"/>
              <a:ea typeface="游ゴシック" panose="020B0400000000000000" pitchFamily="50" charset="-128"/>
            </a:endParaRPr>
          </a:p>
        </p:txBody>
      </p:sp>
      <p:pic>
        <p:nvPicPr>
          <p:cNvPr id="70" name="図 69">
            <a:extLst>
              <a:ext uri="{FF2B5EF4-FFF2-40B4-BE49-F238E27FC236}">
                <a16:creationId xmlns:a16="http://schemas.microsoft.com/office/drawing/2014/main" id="{B9B304D1-6F78-12EE-E8AC-92C2F2151454}"/>
              </a:ext>
            </a:extLst>
          </p:cNvPr>
          <p:cNvPicPr>
            <a:picLocks noChangeAspect="1"/>
          </p:cNvPicPr>
          <p:nvPr/>
        </p:nvPicPr>
        <p:blipFill>
          <a:blip r:embed="rId15"/>
          <a:stretch>
            <a:fillRect/>
          </a:stretch>
        </p:blipFill>
        <p:spPr>
          <a:xfrm>
            <a:off x="3949976" y="1930337"/>
            <a:ext cx="828114" cy="1198494"/>
          </a:xfrm>
          <a:prstGeom prst="rect">
            <a:avLst/>
          </a:prstGeom>
        </p:spPr>
      </p:pic>
      <p:sp>
        <p:nvSpPr>
          <p:cNvPr id="66" name="正方形/長方形 65">
            <a:extLst>
              <a:ext uri="{FF2B5EF4-FFF2-40B4-BE49-F238E27FC236}">
                <a16:creationId xmlns:a16="http://schemas.microsoft.com/office/drawing/2014/main" id="{751A77C0-6327-51C3-8660-96A6DF4FC575}"/>
              </a:ext>
            </a:extLst>
          </p:cNvPr>
          <p:cNvSpPr/>
          <p:nvPr/>
        </p:nvSpPr>
        <p:spPr>
          <a:xfrm>
            <a:off x="3214601" y="5974151"/>
            <a:ext cx="7934319" cy="844062"/>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ja-JP" altLang="en-US" sz="5400" b="1" dirty="0">
                <a:ln w="0">
                  <a:solidFill>
                    <a:schemeClr val="tx1"/>
                  </a:solidFill>
                </a:ln>
                <a:solidFill>
                  <a:schemeClr val="bg1"/>
                </a:solidFill>
                <a:effectLst>
                  <a:glow rad="228600">
                    <a:srgbClr val="FF0000">
                      <a:alpha val="40000"/>
                    </a:srgbClr>
                  </a:glow>
                </a:effectLst>
                <a:latin typeface="+mn-ea"/>
              </a:rPr>
              <a:t>サークルスキル調査</a:t>
            </a:r>
            <a:endParaRPr kumimoji="1" lang="ja-JP" altLang="en-US" sz="5400" b="1" dirty="0">
              <a:ln w="0">
                <a:solidFill>
                  <a:schemeClr val="tx1"/>
                </a:solidFill>
              </a:ln>
              <a:solidFill>
                <a:schemeClr val="bg1"/>
              </a:solidFill>
              <a:effectLst>
                <a:glow rad="228600">
                  <a:srgbClr val="FF0000">
                    <a:alpha val="40000"/>
                  </a:srgbClr>
                </a:glow>
              </a:effectLst>
              <a:latin typeface="+mn-ea"/>
            </a:endParaRPr>
          </a:p>
        </p:txBody>
      </p:sp>
      <p:sp>
        <p:nvSpPr>
          <p:cNvPr id="8" name="WordArt 39">
            <a:extLst>
              <a:ext uri="{FF2B5EF4-FFF2-40B4-BE49-F238E27FC236}">
                <a16:creationId xmlns:a16="http://schemas.microsoft.com/office/drawing/2014/main" id="{6D81A843-D68D-9DB1-D2EC-D5FF1B621E47}"/>
              </a:ext>
            </a:extLst>
          </p:cNvPr>
          <p:cNvSpPr>
            <a:spLocks/>
          </p:cNvSpPr>
          <p:nvPr/>
        </p:nvSpPr>
        <p:spPr bwMode="auto">
          <a:xfrm>
            <a:off x="554926" y="1572485"/>
            <a:ext cx="3707324" cy="1709668"/>
          </a:xfrm>
          <a:prstGeom prst="rect">
            <a:avLst/>
          </a:prstGeom>
          <a:noFill/>
        </p:spPr>
        <p:txBody>
          <a:bodyPr wrap="none" fromWordArt="1">
            <a:prstTxWarp prst="textCascadeUp">
              <a:avLst>
                <a:gd name="adj" fmla="val 44444"/>
              </a:avLst>
            </a:prstTxWarp>
            <a:scene3d>
              <a:camera prst="legacyPerspectiveFront">
                <a:rot lat="20519958" lon="1080000" rev="0"/>
              </a:camera>
              <a:lightRig rig="legacyHarsh2" dir="b"/>
            </a:scene3d>
            <a:sp3d extrusionH="430200" prstMaterial="legacyMatte">
              <a:extrusionClr>
                <a:srgbClr val="FF6600"/>
              </a:extrusionClr>
            </a:sp3d>
          </a:bodyPr>
          <a:lstStyle/>
          <a:p>
            <a:r>
              <a:rPr lang="ja-JP" altLang="en-US" sz="2400" kern="10" dirty="0">
                <a:ln w="9525">
                  <a:round/>
                  <a:headEnd/>
                  <a:tailEnd/>
                </a:ln>
                <a:gradFill rotWithShape="1">
                  <a:gsLst>
                    <a:gs pos="0">
                      <a:srgbClr val="FFE701"/>
                    </a:gs>
                    <a:gs pos="100000">
                      <a:srgbClr val="FE3E02"/>
                    </a:gs>
                  </a:gsLst>
                  <a:lin ang="5400000" scaled="1"/>
                </a:gradFill>
                <a:latin typeface="HG創英角ﾎﾟｯﾌﾟ体"/>
                <a:ea typeface="HG創英角ﾎﾟｯﾌﾟ体"/>
              </a:rPr>
              <a:t>常に入賞</a:t>
            </a:r>
          </a:p>
        </p:txBody>
      </p:sp>
      <p:sp>
        <p:nvSpPr>
          <p:cNvPr id="9" name="テキスト ボックス 8">
            <a:extLst>
              <a:ext uri="{FF2B5EF4-FFF2-40B4-BE49-F238E27FC236}">
                <a16:creationId xmlns:a16="http://schemas.microsoft.com/office/drawing/2014/main" id="{41176134-A353-393C-DE7A-C973BEBC07BE}"/>
              </a:ext>
            </a:extLst>
          </p:cNvPr>
          <p:cNvSpPr txBox="1"/>
          <p:nvPr/>
        </p:nvSpPr>
        <p:spPr>
          <a:xfrm>
            <a:off x="10118219" y="6271246"/>
            <a:ext cx="817386" cy="369332"/>
          </a:xfrm>
          <a:prstGeom prst="rect">
            <a:avLst/>
          </a:prstGeom>
          <a:noFill/>
          <a:ln>
            <a:noFill/>
          </a:ln>
        </p:spPr>
        <p:txBody>
          <a:bodyPr vert="horz" wrap="square" rtlCol="0">
            <a:spAutoFit/>
          </a:bodyPr>
          <a:lstStyle/>
          <a:p>
            <a:pPr algn="ctr"/>
            <a:r>
              <a:rPr lang="ja-JP" altLang="en-US" dirty="0">
                <a:ln>
                  <a:solidFill>
                    <a:schemeClr val="bg1"/>
                  </a:solidFill>
                </a:ln>
                <a:solidFill>
                  <a:schemeClr val="bg1"/>
                </a:solidFill>
              </a:rPr>
              <a:t>私</a:t>
            </a:r>
            <a:endParaRPr kumimoji="1" lang="ja-JP" altLang="en-US" dirty="0">
              <a:ln>
                <a:solidFill>
                  <a:schemeClr val="bg1"/>
                </a:solidFill>
              </a:ln>
              <a:solidFill>
                <a:schemeClr val="bg1"/>
              </a:solidFill>
            </a:endParaRPr>
          </a:p>
        </p:txBody>
      </p:sp>
      <p:sp>
        <p:nvSpPr>
          <p:cNvPr id="11" name="楕円 10">
            <a:extLst>
              <a:ext uri="{FF2B5EF4-FFF2-40B4-BE49-F238E27FC236}">
                <a16:creationId xmlns:a16="http://schemas.microsoft.com/office/drawing/2014/main" id="{BDD250A1-12B4-80C0-FD51-C5A370DA621B}"/>
              </a:ext>
            </a:extLst>
          </p:cNvPr>
          <p:cNvSpPr/>
          <p:nvPr/>
        </p:nvSpPr>
        <p:spPr>
          <a:xfrm>
            <a:off x="7539580" y="1877268"/>
            <a:ext cx="1203956" cy="1000826"/>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正方形/長方形 9">
            <a:extLst>
              <a:ext uri="{FF2B5EF4-FFF2-40B4-BE49-F238E27FC236}">
                <a16:creationId xmlns:a16="http://schemas.microsoft.com/office/drawing/2014/main" id="{8DBC65C6-23C6-62F1-E28F-1070FECEACD0}"/>
              </a:ext>
            </a:extLst>
          </p:cNvPr>
          <p:cNvSpPr/>
          <p:nvPr/>
        </p:nvSpPr>
        <p:spPr>
          <a:xfrm>
            <a:off x="6823100" y="1174799"/>
            <a:ext cx="4478709" cy="240576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5" name="グループ化 4">
            <a:extLst>
              <a:ext uri="{FF2B5EF4-FFF2-40B4-BE49-F238E27FC236}">
                <a16:creationId xmlns:a16="http://schemas.microsoft.com/office/drawing/2014/main" id="{CE225350-56D2-1182-753E-CDCE32033C99}"/>
              </a:ext>
            </a:extLst>
          </p:cNvPr>
          <p:cNvGrpSpPr/>
          <p:nvPr/>
        </p:nvGrpSpPr>
        <p:grpSpPr>
          <a:xfrm>
            <a:off x="10728106" y="5049638"/>
            <a:ext cx="1112503" cy="1541554"/>
            <a:chOff x="10973822" y="4794546"/>
            <a:chExt cx="914383" cy="1321820"/>
          </a:xfrm>
        </p:grpSpPr>
        <p:pic>
          <p:nvPicPr>
            <p:cNvPr id="2" name="Picture 2" descr="Z:\CCDserver\94_QC\96_★仲間ＱＣイラスト★\10_PNGフォルダ\30_体\【新作業服版】\【新作業着】上半身_腕組み.png">
              <a:extLst>
                <a:ext uri="{FF2B5EF4-FFF2-40B4-BE49-F238E27FC236}">
                  <a16:creationId xmlns:a16="http://schemas.microsoft.com/office/drawing/2014/main" id="{66B8C2A1-AC03-A5AA-8DAC-5E665EEAE4C9}"/>
                </a:ext>
              </a:extLst>
            </p:cNvPr>
            <p:cNvPicPr>
              <a:picLocks noChangeAspect="1" noChangeArrowheads="1"/>
            </p:cNvPicPr>
            <p:nvPr/>
          </p:nvPicPr>
          <p:blipFill rotWithShape="1">
            <a:blip r:embed="rId16" cstate="print">
              <a:extLst>
                <a:ext uri="{28A0092B-C50C-407E-A947-70E740481C1C}">
                  <a14:useLocalDpi xmlns:a14="http://schemas.microsoft.com/office/drawing/2010/main"/>
                </a:ext>
              </a:extLst>
            </a:blip>
            <a:srcRect/>
            <a:stretch/>
          </p:blipFill>
          <p:spPr bwMode="auto">
            <a:xfrm>
              <a:off x="10973822" y="5316508"/>
              <a:ext cx="914383" cy="799858"/>
            </a:xfrm>
            <a:prstGeom prst="rect">
              <a:avLst/>
            </a:prstGeom>
            <a:noFill/>
            <a:extLst>
              <a:ext uri="{909E8E84-426E-40DD-AFC4-6F175D3DCCD1}">
                <a14:hiddenFill xmlns:a14="http://schemas.microsoft.com/office/drawing/2010/main">
                  <a:solidFill>
                    <a:srgbClr val="FFFFFF"/>
                  </a:solidFill>
                </a14:hiddenFill>
              </a:ext>
            </a:extLst>
          </p:spPr>
        </p:pic>
        <p:pic>
          <p:nvPicPr>
            <p:cNvPr id="4" name="図 3">
              <a:extLst>
                <a:ext uri="{FF2B5EF4-FFF2-40B4-BE49-F238E27FC236}">
                  <a16:creationId xmlns:a16="http://schemas.microsoft.com/office/drawing/2014/main" id="{A082542E-C9CA-DFB5-6C59-25AF5B61D5FE}"/>
                </a:ext>
              </a:extLst>
            </p:cNvPr>
            <p:cNvPicPr>
              <a:picLocks noChangeAspect="1"/>
            </p:cNvPicPr>
            <p:nvPr/>
          </p:nvPicPr>
          <p:blipFill>
            <a:blip r:embed="rId17"/>
            <a:stretch>
              <a:fillRect/>
            </a:stretch>
          </p:blipFill>
          <p:spPr>
            <a:xfrm>
              <a:off x="11065423" y="4794546"/>
              <a:ext cx="679154" cy="723378"/>
            </a:xfrm>
            <a:prstGeom prst="rect">
              <a:avLst/>
            </a:prstGeom>
          </p:spPr>
        </p:pic>
      </p:grpSp>
      <p:pic>
        <p:nvPicPr>
          <p:cNvPr id="14" name="オーディオ 13">
            <a:hlinkClick r:id="" action="ppaction://media"/>
            <a:extLst>
              <a:ext uri="{FF2B5EF4-FFF2-40B4-BE49-F238E27FC236}">
                <a16:creationId xmlns:a16="http://schemas.microsoft.com/office/drawing/2014/main" id="{FC3EDBE7-3AF3-BA18-9E4E-903C2BFCB532}"/>
              </a:ext>
            </a:extLst>
          </p:cNvPr>
          <p:cNvPicPr>
            <a:picLocks noChangeAspect="1"/>
          </p:cNvPicPr>
          <p:nvPr>
            <a:audioFile r:link="rId3"/>
            <p:extLst>
              <p:ext uri="{DAA4B4D4-6D71-4841-9C94-3DE7FCFB9230}">
                <p14:media xmlns:p14="http://schemas.microsoft.com/office/powerpoint/2010/main" r:embed="rId2"/>
              </p:ext>
            </p:extLst>
          </p:nvPr>
        </p:nvPicPr>
        <p:blipFill>
          <a:blip r:embed="rId18"/>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194710975"/>
      </p:ext>
    </p:extLst>
  </p:cSld>
  <p:clrMapOvr>
    <a:masterClrMapping/>
  </p:clrMapOvr>
  <mc:AlternateContent xmlns:mc="http://schemas.openxmlformats.org/markup-compatibility/2006" xmlns:p14="http://schemas.microsoft.com/office/powerpoint/2010/main">
    <mc:Choice Requires="p14">
      <p:transition spd="slow" p14:dur="2000" advTm="21991"/>
    </mc:Choice>
    <mc:Fallback xmlns="">
      <p:transition spd="slow" advTm="21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par>
                          <p:cTn id="7" fill="hold">
                            <p:stCondLst>
                              <p:cond delay="1"/>
                            </p:stCondLst>
                            <p:childTnLst>
                              <p:par>
                                <p:cTn id="8" presetID="1" presetClass="entr" presetSubtype="0" fill="hold" nodeType="afterEffect">
                                  <p:stCondLst>
                                    <p:cond delay="0"/>
                                  </p:stCondLst>
                                  <p:childTnLst>
                                    <p:set>
                                      <p:cBhvr>
                                        <p:cTn id="9" dur="1" fill="hold">
                                          <p:stCondLst>
                                            <p:cond delay="0"/>
                                          </p:stCondLst>
                                        </p:cTn>
                                        <p:tgtEl>
                                          <p:spTgt spid="68"/>
                                        </p:tgtEl>
                                        <p:attrNameLst>
                                          <p:attrName>style.visibility</p:attrName>
                                        </p:attrNameLst>
                                      </p:cBhvr>
                                      <p:to>
                                        <p:strVal val="visible"/>
                                      </p:to>
                                    </p:set>
                                  </p:childTnLst>
                                </p:cTn>
                              </p:par>
                            </p:childTnLst>
                          </p:cTn>
                        </p:par>
                        <p:par>
                          <p:cTn id="10" fill="hold">
                            <p:stCondLst>
                              <p:cond delay="1"/>
                            </p:stCondLst>
                            <p:childTnLst>
                              <p:par>
                                <p:cTn id="11" presetID="10" presetClass="entr" presetSubtype="0" fill="hold" nodeType="afterEffect">
                                  <p:stCondLst>
                                    <p:cond delay="0"/>
                                  </p:stCondLst>
                                  <p:childTnLst>
                                    <p:set>
                                      <p:cBhvr>
                                        <p:cTn id="12" dur="1" fill="hold">
                                          <p:stCondLst>
                                            <p:cond delay="0"/>
                                          </p:stCondLst>
                                        </p:cTn>
                                        <p:tgtEl>
                                          <p:spTgt spid="67"/>
                                        </p:tgtEl>
                                        <p:attrNameLst>
                                          <p:attrName>style.visibility</p:attrName>
                                        </p:attrNameLst>
                                      </p:cBhvr>
                                      <p:to>
                                        <p:strVal val="visible"/>
                                      </p:to>
                                    </p:set>
                                    <p:animEffect transition="in" filter="fade">
                                      <p:cBhvr>
                                        <p:cTn id="13" dur="500"/>
                                        <p:tgtEl>
                                          <p:spTgt spid="67"/>
                                        </p:tgtEl>
                                      </p:cBhvr>
                                    </p:animEffect>
                                  </p:childTnLst>
                                </p:cTn>
                              </p:par>
                            </p:childTnLst>
                          </p:cTn>
                        </p:par>
                        <p:par>
                          <p:cTn id="14" fill="hold">
                            <p:stCondLst>
                              <p:cond delay="501"/>
                            </p:stCondLst>
                            <p:childTnLst>
                              <p:par>
                                <p:cTn id="15" presetID="10" presetClass="entr" presetSubtype="0" fill="hold" nodeType="afterEffect">
                                  <p:stCondLst>
                                    <p:cond delay="0"/>
                                  </p:stCondLst>
                                  <p:childTnLst>
                                    <p:set>
                                      <p:cBhvr>
                                        <p:cTn id="16" dur="1" fill="hold">
                                          <p:stCondLst>
                                            <p:cond delay="0"/>
                                          </p:stCondLst>
                                        </p:cTn>
                                        <p:tgtEl>
                                          <p:spTgt spid="69"/>
                                        </p:tgtEl>
                                        <p:attrNameLst>
                                          <p:attrName>style.visibility</p:attrName>
                                        </p:attrNameLst>
                                      </p:cBhvr>
                                      <p:to>
                                        <p:strVal val="visible"/>
                                      </p:to>
                                    </p:set>
                                    <p:animEffect transition="in" filter="fade">
                                      <p:cBhvr>
                                        <p:cTn id="17" dur="500"/>
                                        <p:tgtEl>
                                          <p:spTgt spid="69"/>
                                        </p:tgtEl>
                                      </p:cBhvr>
                                    </p:animEffect>
                                  </p:childTnLst>
                                </p:cTn>
                              </p:par>
                            </p:childTnLst>
                          </p:cTn>
                        </p:par>
                        <p:par>
                          <p:cTn id="18" fill="hold">
                            <p:stCondLst>
                              <p:cond delay="1001"/>
                            </p:stCondLst>
                            <p:childTnLst>
                              <p:par>
                                <p:cTn id="19" presetID="10" presetClass="entr" presetSubtype="0" fill="hold" nodeType="afterEffect">
                                  <p:stCondLst>
                                    <p:cond delay="0"/>
                                  </p:stCondLst>
                                  <p:childTnLst>
                                    <p:set>
                                      <p:cBhvr>
                                        <p:cTn id="20" dur="1" fill="hold">
                                          <p:stCondLst>
                                            <p:cond delay="0"/>
                                          </p:stCondLst>
                                        </p:cTn>
                                        <p:tgtEl>
                                          <p:spTgt spid="63"/>
                                        </p:tgtEl>
                                        <p:attrNameLst>
                                          <p:attrName>style.visibility</p:attrName>
                                        </p:attrNameLst>
                                      </p:cBhvr>
                                      <p:to>
                                        <p:strVal val="visible"/>
                                      </p:to>
                                    </p:set>
                                    <p:animEffect transition="in" filter="fade">
                                      <p:cBhvr>
                                        <p:cTn id="21" dur="500"/>
                                        <p:tgtEl>
                                          <p:spTgt spid="63"/>
                                        </p:tgtEl>
                                      </p:cBhvr>
                                    </p:animEffect>
                                  </p:childTnLst>
                                </p:cTn>
                              </p:par>
                            </p:childTnLst>
                          </p:cTn>
                        </p:par>
                        <p:par>
                          <p:cTn id="22" fill="hold">
                            <p:stCondLst>
                              <p:cond delay="1501"/>
                            </p:stCondLst>
                            <p:childTnLst>
                              <p:par>
                                <p:cTn id="23" presetID="10" presetClass="entr" presetSubtype="0" fill="hold" nodeType="after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500"/>
                                        <p:tgtEl>
                                          <p:spTgt spid="17"/>
                                        </p:tgtEl>
                                      </p:cBhvr>
                                    </p:animEffect>
                                  </p:childTnLst>
                                </p:cTn>
                              </p:par>
                            </p:childTnLst>
                          </p:cTn>
                        </p:par>
                        <p:par>
                          <p:cTn id="26" fill="hold">
                            <p:stCondLst>
                              <p:cond delay="2001"/>
                            </p:stCondLst>
                            <p:childTnLst>
                              <p:par>
                                <p:cTn id="27" presetID="10" presetClass="entr" presetSubtype="0" fill="hold" nodeType="afterEffect">
                                  <p:stCondLst>
                                    <p:cond delay="0"/>
                                  </p:stCondLst>
                                  <p:childTnLst>
                                    <p:set>
                                      <p:cBhvr>
                                        <p:cTn id="28" dur="1" fill="hold">
                                          <p:stCondLst>
                                            <p:cond delay="0"/>
                                          </p:stCondLst>
                                        </p:cTn>
                                        <p:tgtEl>
                                          <p:spTgt spid="65"/>
                                        </p:tgtEl>
                                        <p:attrNameLst>
                                          <p:attrName>style.visibility</p:attrName>
                                        </p:attrNameLst>
                                      </p:cBhvr>
                                      <p:to>
                                        <p:strVal val="visible"/>
                                      </p:to>
                                    </p:set>
                                    <p:animEffect transition="in" filter="fade">
                                      <p:cBhvr>
                                        <p:cTn id="29" dur="500"/>
                                        <p:tgtEl>
                                          <p:spTgt spid="65"/>
                                        </p:tgtEl>
                                      </p:cBhvr>
                                    </p:animEffect>
                                  </p:childTnLst>
                                </p:cTn>
                              </p:par>
                            </p:childTnLst>
                          </p:cTn>
                        </p:par>
                        <p:par>
                          <p:cTn id="30" fill="hold">
                            <p:stCondLst>
                              <p:cond delay="2501"/>
                            </p:stCondLst>
                            <p:childTnLst>
                              <p:par>
                                <p:cTn id="31" presetID="10" presetClass="entr" presetSubtype="0" fill="hold" nodeType="afterEffect">
                                  <p:stCondLst>
                                    <p:cond delay="0"/>
                                  </p:stCondLst>
                                  <p:childTnLst>
                                    <p:set>
                                      <p:cBhvr>
                                        <p:cTn id="32" dur="1" fill="hold">
                                          <p:stCondLst>
                                            <p:cond delay="0"/>
                                          </p:stCondLst>
                                        </p:cTn>
                                        <p:tgtEl>
                                          <p:spTgt spid="70"/>
                                        </p:tgtEl>
                                        <p:attrNameLst>
                                          <p:attrName>style.visibility</p:attrName>
                                        </p:attrNameLst>
                                      </p:cBhvr>
                                      <p:to>
                                        <p:strVal val="visible"/>
                                      </p:to>
                                    </p:set>
                                    <p:animEffect transition="in" filter="fade">
                                      <p:cBhvr>
                                        <p:cTn id="33" dur="500"/>
                                        <p:tgtEl>
                                          <p:spTgt spid="70"/>
                                        </p:tgtEl>
                                      </p:cBhvr>
                                    </p:animEffect>
                                  </p:childTnLst>
                                </p:cTn>
                              </p:par>
                            </p:childTnLst>
                          </p:cTn>
                        </p:par>
                        <p:par>
                          <p:cTn id="34" fill="hold">
                            <p:stCondLst>
                              <p:cond delay="3001"/>
                            </p:stCondLst>
                            <p:childTnLst>
                              <p:par>
                                <p:cTn id="35" presetID="10" presetClass="entr" presetSubtype="0" fill="hold" grpId="0" nodeType="after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62"/>
                                        </p:tgtEl>
                                        <p:attrNameLst>
                                          <p:attrName>style.visibility</p:attrName>
                                        </p:attrNameLst>
                                      </p:cBhvr>
                                      <p:to>
                                        <p:strVal val="visible"/>
                                      </p:to>
                                    </p:set>
                                  </p:childTnLst>
                                </p:cTn>
                              </p:par>
                              <p:par>
                                <p:cTn id="42" presetID="1" presetClass="entr" presetSubtype="0" fill="hold" grpId="1" nodeType="withEffect">
                                  <p:stCondLst>
                                    <p:cond delay="0"/>
                                  </p:stCondLst>
                                  <p:childTnLst>
                                    <p:set>
                                      <p:cBhvr>
                                        <p:cTn id="43" dur="1" fill="hold">
                                          <p:stCondLst>
                                            <p:cond delay="0"/>
                                          </p:stCondLst>
                                        </p:cTn>
                                        <p:tgtEl>
                                          <p:spTgt spid="10"/>
                                        </p:tgtEl>
                                        <p:attrNameLst>
                                          <p:attrName>style.visibility</p:attrName>
                                        </p:attrNameLst>
                                      </p:cBhvr>
                                      <p:to>
                                        <p:strVal val="visible"/>
                                      </p:to>
                                    </p:set>
                                  </p:childTnLst>
                                </p:cTn>
                              </p:par>
                              <p:par>
                                <p:cTn id="44" presetID="10" presetClass="entr" presetSubtype="0" fill="hold" grpId="0" nodeType="withEffect">
                                  <p:stCondLst>
                                    <p:cond delay="0"/>
                                  </p:stCondLst>
                                  <p:childTnLst>
                                    <p:set>
                                      <p:cBhvr>
                                        <p:cTn id="45" dur="1" fill="hold">
                                          <p:stCondLst>
                                            <p:cond delay="0"/>
                                          </p:stCondLst>
                                        </p:cTn>
                                        <p:tgtEl>
                                          <p:spTgt spid="61"/>
                                        </p:tgtEl>
                                        <p:attrNameLst>
                                          <p:attrName>style.visibility</p:attrName>
                                        </p:attrNameLst>
                                      </p:cBhvr>
                                      <p:to>
                                        <p:strVal val="visible"/>
                                      </p:to>
                                    </p:set>
                                    <p:animEffect transition="in" filter="fade">
                                      <p:cBhvr>
                                        <p:cTn id="46" dur="500"/>
                                        <p:tgtEl>
                                          <p:spTgt spid="61"/>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fade">
                                      <p:cBhvr>
                                        <p:cTn id="49" dur="500"/>
                                        <p:tgtEl>
                                          <p:spTgt spid="16"/>
                                        </p:tgtEl>
                                      </p:cBhvr>
                                    </p:animEffect>
                                  </p:childTnLst>
                                </p:cTn>
                              </p:par>
                            </p:childTnLst>
                          </p:cTn>
                        </p:par>
                        <p:par>
                          <p:cTn id="50" fill="hold">
                            <p:stCondLst>
                              <p:cond delay="500"/>
                            </p:stCondLst>
                            <p:childTnLst>
                              <p:par>
                                <p:cTn id="51" presetID="22" presetClass="exit" presetSubtype="8" fill="hold" grpId="0" nodeType="afterEffect">
                                  <p:stCondLst>
                                    <p:cond delay="0"/>
                                  </p:stCondLst>
                                  <p:childTnLst>
                                    <p:animEffect transition="out" filter="wipe(left)">
                                      <p:cBhvr>
                                        <p:cTn id="52" dur="700"/>
                                        <p:tgtEl>
                                          <p:spTgt spid="10"/>
                                        </p:tgtEl>
                                      </p:cBhvr>
                                    </p:animEffect>
                                    <p:set>
                                      <p:cBhvr>
                                        <p:cTn id="53" dur="1" fill="hold">
                                          <p:stCondLst>
                                            <p:cond delay="699"/>
                                          </p:stCondLst>
                                        </p:cTn>
                                        <p:tgtEl>
                                          <p:spTgt spid="10"/>
                                        </p:tgtEl>
                                        <p:attrNameLst>
                                          <p:attrName>style.visibility</p:attrName>
                                        </p:attrNameLst>
                                      </p:cBhvr>
                                      <p:to>
                                        <p:strVal val="hidden"/>
                                      </p:to>
                                    </p:set>
                                  </p:childTnLst>
                                </p:cTn>
                              </p:par>
                            </p:childTnLst>
                          </p:cTn>
                        </p:par>
                        <p:par>
                          <p:cTn id="54" fill="hold">
                            <p:stCondLst>
                              <p:cond delay="1200"/>
                            </p:stCondLst>
                            <p:childTnLst>
                              <p:par>
                                <p:cTn id="55" presetID="10" presetClass="entr" presetSubtype="0" fill="hold" grpId="0" nodeType="afterEffect">
                                  <p:stCondLst>
                                    <p:cond delay="0"/>
                                  </p:stCondLst>
                                  <p:childTnLst>
                                    <p:set>
                                      <p:cBhvr>
                                        <p:cTn id="56" dur="1" fill="hold">
                                          <p:stCondLst>
                                            <p:cond delay="0"/>
                                          </p:stCondLst>
                                        </p:cTn>
                                        <p:tgtEl>
                                          <p:spTgt spid="11"/>
                                        </p:tgtEl>
                                        <p:attrNameLst>
                                          <p:attrName>style.visibility</p:attrName>
                                        </p:attrNameLst>
                                      </p:cBhvr>
                                      <p:to>
                                        <p:strVal val="visible"/>
                                      </p:to>
                                    </p:set>
                                    <p:animEffect transition="in" filter="fade">
                                      <p:cBhvr>
                                        <p:cTn id="57" dur="500"/>
                                        <p:tgtEl>
                                          <p:spTgt spid="11"/>
                                        </p:tgtEl>
                                      </p:cBhvr>
                                    </p:animEffect>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60"/>
                                        </p:tgtEl>
                                        <p:attrNameLst>
                                          <p:attrName>style.visibility</p:attrName>
                                        </p:attrNameLst>
                                      </p:cBhvr>
                                      <p:to>
                                        <p:strVal val="visible"/>
                                      </p:to>
                                    </p:set>
                                    <p:anim calcmode="lin" valueType="num">
                                      <p:cBhvr additive="base">
                                        <p:cTn id="62" dur="500" fill="hold"/>
                                        <p:tgtEl>
                                          <p:spTgt spid="60"/>
                                        </p:tgtEl>
                                        <p:attrNameLst>
                                          <p:attrName>ppt_x</p:attrName>
                                        </p:attrNameLst>
                                      </p:cBhvr>
                                      <p:tavLst>
                                        <p:tav tm="0">
                                          <p:val>
                                            <p:strVal val="#ppt_x"/>
                                          </p:val>
                                        </p:tav>
                                        <p:tav tm="100000">
                                          <p:val>
                                            <p:strVal val="#ppt_x"/>
                                          </p:val>
                                        </p:tav>
                                      </p:tavLst>
                                    </p:anim>
                                    <p:anim calcmode="lin" valueType="num">
                                      <p:cBhvr additive="base">
                                        <p:cTn id="63" dur="500" fill="hold"/>
                                        <p:tgtEl>
                                          <p:spTgt spid="60"/>
                                        </p:tgtEl>
                                        <p:attrNameLst>
                                          <p:attrName>ppt_y</p:attrName>
                                        </p:attrNameLst>
                                      </p:cBhvr>
                                      <p:tavLst>
                                        <p:tav tm="0">
                                          <p:val>
                                            <p:strVal val="1+#ppt_h/2"/>
                                          </p:val>
                                        </p:tav>
                                        <p:tav tm="100000">
                                          <p:val>
                                            <p:strVal val="#ppt_y"/>
                                          </p:val>
                                        </p:tav>
                                      </p:tavLst>
                                    </p:anim>
                                  </p:childTnLst>
                                </p:cTn>
                              </p:par>
                              <p:par>
                                <p:cTn id="64" presetID="10" presetClass="entr" presetSubtype="0" fill="hold" nodeType="withEffect">
                                  <p:stCondLst>
                                    <p:cond delay="0"/>
                                  </p:stCondLst>
                                  <p:childTnLst>
                                    <p:set>
                                      <p:cBhvr>
                                        <p:cTn id="65" dur="1" fill="hold">
                                          <p:stCondLst>
                                            <p:cond delay="0"/>
                                          </p:stCondLst>
                                        </p:cTn>
                                        <p:tgtEl>
                                          <p:spTgt spid="5"/>
                                        </p:tgtEl>
                                        <p:attrNameLst>
                                          <p:attrName>style.visibility</p:attrName>
                                        </p:attrNameLst>
                                      </p:cBhvr>
                                      <p:to>
                                        <p:strVal val="visible"/>
                                      </p:to>
                                    </p:set>
                                    <p:animEffect transition="in" filter="fade">
                                      <p:cBhvr>
                                        <p:cTn id="66" dur="500"/>
                                        <p:tgtEl>
                                          <p:spTgt spid="5"/>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9"/>
                                        </p:tgtEl>
                                        <p:attrNameLst>
                                          <p:attrName>style.visibility</p:attrName>
                                        </p:attrNameLst>
                                      </p:cBhvr>
                                      <p:to>
                                        <p:strVal val="visible"/>
                                      </p:to>
                                    </p:set>
                                    <p:animEffect transition="in" filter="fade">
                                      <p:cBhvr>
                                        <p:cTn id="69" dur="500"/>
                                        <p:tgtEl>
                                          <p:spTgt spid="9"/>
                                        </p:tgtEl>
                                      </p:cBhvr>
                                    </p:animEffect>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66"/>
                                        </p:tgtEl>
                                        <p:attrNameLst>
                                          <p:attrName>style.visibility</p:attrName>
                                        </p:attrNameLst>
                                      </p:cBhvr>
                                      <p:to>
                                        <p:strVal val="visible"/>
                                      </p:to>
                                    </p:set>
                                    <p:animEffect transition="in" filter="fade">
                                      <p:cBhvr>
                                        <p:cTn id="74" dur="500"/>
                                        <p:tgtEl>
                                          <p:spTgt spid="6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5" fill="hold" display="0">
                  <p:stCondLst>
                    <p:cond delay="indefinite"/>
                  </p:stCondLst>
                  <p:endCondLst>
                    <p:cond evt="onStopAudio" delay="0">
                      <p:tgtEl>
                        <p:sldTgt/>
                      </p:tgtEl>
                    </p:cond>
                  </p:endCondLst>
                </p:cTn>
                <p:tgtEl>
                  <p:spTgt spid="14"/>
                </p:tgtEl>
              </p:cMediaNode>
            </p:audio>
          </p:childTnLst>
        </p:cTn>
      </p:par>
    </p:tnLst>
    <p:bldLst>
      <p:bldP spid="60" grpId="0"/>
      <p:bldP spid="16" grpId="0"/>
      <p:bldP spid="61" grpId="0"/>
      <p:bldP spid="66" grpId="0"/>
      <p:bldP spid="8" grpId="0"/>
      <p:bldP spid="9" grpId="0"/>
      <p:bldP spid="11" grpId="0" animBg="1"/>
      <p:bldP spid="10" grpId="0" animBg="1"/>
      <p:bldP spid="10" grpId="1"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愛知製鋼のモノづくり｜愛知製鋼を知る｜愛知製鋼 株式会社 ...">
            <a:extLst>
              <a:ext uri="{FF2B5EF4-FFF2-40B4-BE49-F238E27FC236}">
                <a16:creationId xmlns:a16="http://schemas.microsoft.com/office/drawing/2014/main" id="{E013D070-3C96-21F1-EA04-7733B6CFB33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正方形/長方形 6">
            <a:extLst>
              <a:ext uri="{FF2B5EF4-FFF2-40B4-BE49-F238E27FC236}">
                <a16:creationId xmlns:a16="http://schemas.microsoft.com/office/drawing/2014/main" id="{20E7808E-982A-46D5-883C-4EC870CF74E4}"/>
              </a:ext>
            </a:extLst>
          </p:cNvPr>
          <p:cNvSpPr/>
          <p:nvPr/>
        </p:nvSpPr>
        <p:spPr>
          <a:xfrm>
            <a:off x="27334" y="-54068"/>
            <a:ext cx="12217217"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四角形: 角を丸くする 1">
            <a:extLst>
              <a:ext uri="{FF2B5EF4-FFF2-40B4-BE49-F238E27FC236}">
                <a16:creationId xmlns:a16="http://schemas.microsoft.com/office/drawing/2014/main" id="{3733B03D-90D4-B8A9-3246-A1AC076F9423}"/>
              </a:ext>
            </a:extLst>
          </p:cNvPr>
          <p:cNvSpPr/>
          <p:nvPr/>
        </p:nvSpPr>
        <p:spPr>
          <a:xfrm>
            <a:off x="7138203" y="682179"/>
            <a:ext cx="4403861" cy="3228802"/>
          </a:xfrm>
          <a:prstGeom prst="roundRect">
            <a:avLst>
              <a:gd name="adj" fmla="val 8604"/>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519" name="正方形/長方形 1"/>
          <p:cNvSpPr>
            <a:spLocks noChangeArrowheads="1"/>
          </p:cNvSpPr>
          <p:nvPr/>
        </p:nvSpPr>
        <p:spPr bwMode="auto">
          <a:xfrm>
            <a:off x="237048" y="612639"/>
            <a:ext cx="6593250" cy="5145746"/>
          </a:xfrm>
          <a:prstGeom prst="rect">
            <a:avLst/>
          </a:prstGeom>
          <a:solidFill>
            <a:schemeClr val="bg1"/>
          </a:solidFill>
          <a:ln w="9525">
            <a:noFill/>
            <a:miter lim="800000"/>
            <a:headEnd/>
            <a:tailEnd/>
          </a:ln>
        </p:spPr>
        <p:txBody>
          <a:bodyPr anchor="ctr"/>
          <a:lstStyle/>
          <a:p>
            <a:pPr algn="ctr"/>
            <a:endParaRPr lang="ja-JP" altLang="en-US" dirty="0"/>
          </a:p>
        </p:txBody>
      </p:sp>
      <p:sp>
        <p:nvSpPr>
          <p:cNvPr id="474" name="正方形/長方形 473"/>
          <p:cNvSpPr/>
          <p:nvPr/>
        </p:nvSpPr>
        <p:spPr>
          <a:xfrm>
            <a:off x="10789921" y="0"/>
            <a:ext cx="1454632"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11/50</a:t>
            </a:r>
            <a:endParaRPr kumimoji="1" lang="ja-JP" altLang="en-US" sz="3200" dirty="0">
              <a:solidFill>
                <a:schemeClr val="bg1"/>
              </a:solidFill>
            </a:endParaRPr>
          </a:p>
        </p:txBody>
      </p:sp>
      <p:sp>
        <p:nvSpPr>
          <p:cNvPr id="475" name="正方形/長方形 474"/>
          <p:cNvSpPr/>
          <p:nvPr/>
        </p:nvSpPr>
        <p:spPr>
          <a:xfrm>
            <a:off x="8999" y="-15558"/>
            <a:ext cx="4869038" cy="711071"/>
          </a:xfrm>
          <a:prstGeom prst="rect">
            <a:avLst/>
          </a:prstGeom>
          <a:noFill/>
          <a:ln>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scene3d>
              <a:camera prst="orthographicFront"/>
              <a:lightRig rig="threePt" dir="t"/>
            </a:scene3d>
            <a:sp3d extrusionH="57150">
              <a:bevelT w="38100" h="38100"/>
            </a:sp3d>
          </a:bodyPr>
          <a:lstStyle/>
          <a:p>
            <a:r>
              <a:rPr lang="ja-JP" altLang="en-US"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rPr>
              <a:t>　サークルスキル評価</a:t>
            </a:r>
            <a:endParaRPr lang="en-US" altLang="ja-JP"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endParaRPr>
          </a:p>
        </p:txBody>
      </p:sp>
      <p:grpSp>
        <p:nvGrpSpPr>
          <p:cNvPr id="517" name="グループ化 516">
            <a:extLst>
              <a:ext uri="{FF2B5EF4-FFF2-40B4-BE49-F238E27FC236}">
                <a16:creationId xmlns:a16="http://schemas.microsoft.com/office/drawing/2014/main" id="{24FD7318-B19E-D7F6-A5C5-E7890BA047A6}"/>
              </a:ext>
            </a:extLst>
          </p:cNvPr>
          <p:cNvGrpSpPr/>
          <p:nvPr/>
        </p:nvGrpSpPr>
        <p:grpSpPr>
          <a:xfrm>
            <a:off x="10013429" y="2151104"/>
            <a:ext cx="1329695" cy="1697935"/>
            <a:chOff x="10203084" y="4344034"/>
            <a:chExt cx="1116995" cy="1654099"/>
          </a:xfrm>
        </p:grpSpPr>
        <p:pic>
          <p:nvPicPr>
            <p:cNvPr id="18" name="図 17">
              <a:extLst>
                <a:ext uri="{FF2B5EF4-FFF2-40B4-BE49-F238E27FC236}">
                  <a16:creationId xmlns:a16="http://schemas.microsoft.com/office/drawing/2014/main" id="{76C0F021-56C3-CAD4-404E-237BA1135686}"/>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bwMode="auto">
            <a:xfrm>
              <a:off x="10203084" y="5167659"/>
              <a:ext cx="1116995" cy="830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 name="図 32">
              <a:extLst>
                <a:ext uri="{FF2B5EF4-FFF2-40B4-BE49-F238E27FC236}">
                  <a16:creationId xmlns:a16="http://schemas.microsoft.com/office/drawing/2014/main" id="{CA3FE1E2-F9F6-AD41-C447-CCFC568A1040}"/>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10291137" y="4344034"/>
              <a:ext cx="701025" cy="901869"/>
            </a:xfrm>
            <a:prstGeom prst="rect">
              <a:avLst/>
            </a:prstGeom>
          </p:spPr>
        </p:pic>
      </p:grpSp>
      <p:pic>
        <p:nvPicPr>
          <p:cNvPr id="5" name="図 4">
            <a:extLst>
              <a:ext uri="{FF2B5EF4-FFF2-40B4-BE49-F238E27FC236}">
                <a16:creationId xmlns:a16="http://schemas.microsoft.com/office/drawing/2014/main" id="{5E64FC05-C01D-361D-62A1-6052C0607A7B}"/>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8349464" y="1630414"/>
            <a:ext cx="1794972" cy="2220053"/>
          </a:xfrm>
          <a:prstGeom prst="rect">
            <a:avLst/>
          </a:prstGeom>
        </p:spPr>
      </p:pic>
      <p:grpSp>
        <p:nvGrpSpPr>
          <p:cNvPr id="515" name="グループ化 514">
            <a:extLst>
              <a:ext uri="{FF2B5EF4-FFF2-40B4-BE49-F238E27FC236}">
                <a16:creationId xmlns:a16="http://schemas.microsoft.com/office/drawing/2014/main" id="{2DE6C45E-6A1A-7837-96D9-3D6373EDE553}"/>
              </a:ext>
            </a:extLst>
          </p:cNvPr>
          <p:cNvGrpSpPr/>
          <p:nvPr/>
        </p:nvGrpSpPr>
        <p:grpSpPr>
          <a:xfrm>
            <a:off x="8816145" y="817576"/>
            <a:ext cx="754615" cy="1294001"/>
            <a:chOff x="8084195" y="4340387"/>
            <a:chExt cx="787636" cy="1635626"/>
          </a:xfrm>
        </p:grpSpPr>
        <p:pic>
          <p:nvPicPr>
            <p:cNvPr id="41" name="Picture 2" descr="Z:\CCDserver\94_QC\96_★仲間ＱＣイラスト★\10_PNGフォルダ\30_体\【新作業服版】\【新作業着】上半身_腕組み.png">
              <a:extLst>
                <a:ext uri="{FF2B5EF4-FFF2-40B4-BE49-F238E27FC236}">
                  <a16:creationId xmlns:a16="http://schemas.microsoft.com/office/drawing/2014/main" id="{01400824-C178-7D9B-7C89-96CC24CD4394}"/>
                </a:ext>
              </a:extLst>
            </p:cNvPr>
            <p:cNvPicPr>
              <a:picLocks noChangeAspect="1" noChangeArrowheads="1"/>
            </p:cNvPicPr>
            <p:nvPr/>
          </p:nvPicPr>
          <p:blipFill rotWithShape="1">
            <a:blip r:embed="rId10" cstate="print">
              <a:extLst>
                <a:ext uri="{28A0092B-C50C-407E-A947-70E740481C1C}">
                  <a14:useLocalDpi xmlns:a14="http://schemas.microsoft.com/office/drawing/2010/main"/>
                </a:ext>
              </a:extLst>
            </a:blip>
            <a:srcRect/>
            <a:stretch/>
          </p:blipFill>
          <p:spPr bwMode="auto">
            <a:xfrm>
              <a:off x="8084195" y="5141641"/>
              <a:ext cx="787636" cy="834372"/>
            </a:xfrm>
            <a:prstGeom prst="rect">
              <a:avLst/>
            </a:prstGeom>
            <a:noFill/>
            <a:extLst>
              <a:ext uri="{909E8E84-426E-40DD-AFC4-6F175D3DCCD1}">
                <a14:hiddenFill xmlns:a14="http://schemas.microsoft.com/office/drawing/2010/main">
                  <a:solidFill>
                    <a:srgbClr val="FFFFFF"/>
                  </a:solidFill>
                </a14:hiddenFill>
              </a:ext>
            </a:extLst>
          </p:spPr>
        </p:pic>
        <p:pic>
          <p:nvPicPr>
            <p:cNvPr id="42" name="図 41">
              <a:extLst>
                <a:ext uri="{FF2B5EF4-FFF2-40B4-BE49-F238E27FC236}">
                  <a16:creationId xmlns:a16="http://schemas.microsoft.com/office/drawing/2014/main" id="{A74BD58A-1257-DAAC-8282-7EE84647AD74}"/>
                </a:ext>
              </a:extLst>
            </p:cNvPr>
            <p:cNvPicPr>
              <a:picLocks noChangeAspect="1"/>
            </p:cNvPicPr>
            <p:nvPr/>
          </p:nvPicPr>
          <p:blipFill rotWithShape="1">
            <a:blip r:embed="rId11" cstate="print">
              <a:extLst>
                <a:ext uri="{28A0092B-C50C-407E-A947-70E740481C1C}">
                  <a14:useLocalDpi xmlns:a14="http://schemas.microsoft.com/office/drawing/2010/main"/>
                </a:ext>
              </a:extLst>
            </a:blip>
            <a:srcRect/>
            <a:stretch/>
          </p:blipFill>
          <p:spPr>
            <a:xfrm>
              <a:off x="8115020" y="4340387"/>
              <a:ext cx="742303" cy="938139"/>
            </a:xfrm>
            <a:prstGeom prst="rect">
              <a:avLst/>
            </a:prstGeom>
          </p:spPr>
        </p:pic>
      </p:grpSp>
      <p:grpSp>
        <p:nvGrpSpPr>
          <p:cNvPr id="516" name="グループ化 515">
            <a:extLst>
              <a:ext uri="{FF2B5EF4-FFF2-40B4-BE49-F238E27FC236}">
                <a16:creationId xmlns:a16="http://schemas.microsoft.com/office/drawing/2014/main" id="{85B8298D-0CA2-B111-B3A9-7899C7B6F0EB}"/>
              </a:ext>
            </a:extLst>
          </p:cNvPr>
          <p:cNvGrpSpPr/>
          <p:nvPr/>
        </p:nvGrpSpPr>
        <p:grpSpPr>
          <a:xfrm>
            <a:off x="7420890" y="2671581"/>
            <a:ext cx="1116995" cy="1232050"/>
            <a:chOff x="8894601" y="4511620"/>
            <a:chExt cx="1300110" cy="1487113"/>
          </a:xfrm>
        </p:grpSpPr>
        <p:pic>
          <p:nvPicPr>
            <p:cNvPr id="35" name="図 34">
              <a:extLst>
                <a:ext uri="{FF2B5EF4-FFF2-40B4-BE49-F238E27FC236}">
                  <a16:creationId xmlns:a16="http://schemas.microsoft.com/office/drawing/2014/main" id="{7F9E480B-C974-4D3F-BA15-CB761F15D291}"/>
                </a:ext>
              </a:extLst>
            </p:cNvPr>
            <p:cNvPicPr>
              <a:picLocks noChangeAspect="1"/>
            </p:cNvPicPr>
            <p:nvPr/>
          </p:nvPicPr>
          <p:blipFill rotWithShape="1">
            <a:blip r:embed="rId12" cstate="print">
              <a:extLst>
                <a:ext uri="{28A0092B-C50C-407E-A947-70E740481C1C}">
                  <a14:useLocalDpi xmlns:a14="http://schemas.microsoft.com/office/drawing/2010/main"/>
                </a:ext>
              </a:extLst>
            </a:blip>
            <a:srcRect/>
            <a:stretch/>
          </p:blipFill>
          <p:spPr bwMode="auto">
            <a:xfrm>
              <a:off x="8894601" y="4907147"/>
              <a:ext cx="1300110" cy="10915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 name="図 35">
              <a:extLst>
                <a:ext uri="{FF2B5EF4-FFF2-40B4-BE49-F238E27FC236}">
                  <a16:creationId xmlns:a16="http://schemas.microsoft.com/office/drawing/2014/main" id="{C87DFB4B-373C-B51F-F3EC-2963CFA28CB8}"/>
                </a:ext>
              </a:extLst>
            </p:cNvPr>
            <p:cNvPicPr>
              <a:picLocks noChangeAspect="1"/>
            </p:cNvPicPr>
            <p:nvPr/>
          </p:nvPicPr>
          <p:blipFill rotWithShape="1">
            <a:blip r:embed="rId13" cstate="print">
              <a:extLst>
                <a:ext uri="{28A0092B-C50C-407E-A947-70E740481C1C}">
                  <a14:useLocalDpi xmlns:a14="http://schemas.microsoft.com/office/drawing/2010/main"/>
                </a:ext>
              </a:extLst>
            </a:blip>
            <a:srcRect/>
            <a:stretch/>
          </p:blipFill>
          <p:spPr>
            <a:xfrm>
              <a:off x="9245120" y="4511620"/>
              <a:ext cx="703949" cy="819787"/>
            </a:xfrm>
            <a:prstGeom prst="rect">
              <a:avLst/>
            </a:prstGeom>
          </p:spPr>
        </p:pic>
      </p:grpSp>
      <p:sp>
        <p:nvSpPr>
          <p:cNvPr id="4" name="テキスト ボックス 3">
            <a:extLst>
              <a:ext uri="{FF2B5EF4-FFF2-40B4-BE49-F238E27FC236}">
                <a16:creationId xmlns:a16="http://schemas.microsoft.com/office/drawing/2014/main" id="{3CDD8E18-33CF-4CC9-E374-E6FFB92C1DE7}"/>
              </a:ext>
            </a:extLst>
          </p:cNvPr>
          <p:cNvSpPr txBox="1"/>
          <p:nvPr/>
        </p:nvSpPr>
        <p:spPr>
          <a:xfrm>
            <a:off x="7552751" y="2246898"/>
            <a:ext cx="993044" cy="461665"/>
          </a:xfrm>
          <a:prstGeom prst="rect">
            <a:avLst/>
          </a:prstGeom>
          <a:noFill/>
          <a:ln>
            <a:noFill/>
          </a:ln>
        </p:spPr>
        <p:txBody>
          <a:bodyPr vert="horz" wrap="square" rtlCol="0">
            <a:spAutoFit/>
          </a:bodyPr>
          <a:lstStyle/>
          <a:p>
            <a:pPr algn="ctr"/>
            <a:r>
              <a:rPr kumimoji="1" lang="ja-JP" altLang="en-US" sz="2400" dirty="0">
                <a:ln>
                  <a:solidFill>
                    <a:schemeClr val="tx1"/>
                  </a:solidFill>
                </a:ln>
              </a:rPr>
              <a:t>齋藤</a:t>
            </a:r>
          </a:p>
        </p:txBody>
      </p:sp>
      <p:sp>
        <p:nvSpPr>
          <p:cNvPr id="6" name="テキスト ボックス 5">
            <a:extLst>
              <a:ext uri="{FF2B5EF4-FFF2-40B4-BE49-F238E27FC236}">
                <a16:creationId xmlns:a16="http://schemas.microsoft.com/office/drawing/2014/main" id="{24C4F7A8-0BBF-35C3-A362-B4F1517FF95A}"/>
              </a:ext>
            </a:extLst>
          </p:cNvPr>
          <p:cNvSpPr txBox="1"/>
          <p:nvPr/>
        </p:nvSpPr>
        <p:spPr>
          <a:xfrm>
            <a:off x="7834082" y="857412"/>
            <a:ext cx="950131" cy="461665"/>
          </a:xfrm>
          <a:prstGeom prst="rect">
            <a:avLst/>
          </a:prstGeom>
          <a:noFill/>
          <a:ln>
            <a:noFill/>
          </a:ln>
        </p:spPr>
        <p:txBody>
          <a:bodyPr vert="horz" wrap="square" rtlCol="0">
            <a:spAutoFit/>
          </a:bodyPr>
          <a:lstStyle/>
          <a:p>
            <a:pPr algn="ctr"/>
            <a:r>
              <a:rPr kumimoji="1" lang="ja-JP" altLang="en-US" sz="2400" dirty="0">
                <a:ln>
                  <a:solidFill>
                    <a:schemeClr val="tx1"/>
                  </a:solidFill>
                </a:ln>
              </a:rPr>
              <a:t>上原</a:t>
            </a:r>
          </a:p>
        </p:txBody>
      </p:sp>
      <p:sp>
        <p:nvSpPr>
          <p:cNvPr id="8" name="テキスト ボックス 7">
            <a:extLst>
              <a:ext uri="{FF2B5EF4-FFF2-40B4-BE49-F238E27FC236}">
                <a16:creationId xmlns:a16="http://schemas.microsoft.com/office/drawing/2014/main" id="{6C49D703-411E-6C5D-7DB2-6460E5DD6604}"/>
              </a:ext>
            </a:extLst>
          </p:cNvPr>
          <p:cNvSpPr txBox="1"/>
          <p:nvPr/>
        </p:nvSpPr>
        <p:spPr>
          <a:xfrm>
            <a:off x="10638532" y="1862108"/>
            <a:ext cx="950131" cy="461665"/>
          </a:xfrm>
          <a:prstGeom prst="rect">
            <a:avLst/>
          </a:prstGeom>
          <a:noFill/>
          <a:ln>
            <a:noFill/>
          </a:ln>
        </p:spPr>
        <p:txBody>
          <a:bodyPr vert="horz" wrap="square" rtlCol="0">
            <a:spAutoFit/>
          </a:bodyPr>
          <a:lstStyle/>
          <a:p>
            <a:pPr algn="ctr"/>
            <a:r>
              <a:rPr kumimoji="1" lang="ja-JP" altLang="en-US" sz="2400" dirty="0">
                <a:ln>
                  <a:solidFill>
                    <a:schemeClr val="tx1"/>
                  </a:solidFill>
                </a:ln>
              </a:rPr>
              <a:t>南里</a:t>
            </a:r>
          </a:p>
        </p:txBody>
      </p:sp>
      <p:grpSp>
        <p:nvGrpSpPr>
          <p:cNvPr id="17" name="グループ化 16">
            <a:extLst>
              <a:ext uri="{FF2B5EF4-FFF2-40B4-BE49-F238E27FC236}">
                <a16:creationId xmlns:a16="http://schemas.microsoft.com/office/drawing/2014/main" id="{9C165E8F-C858-CFB2-FC6D-AC7705E3409F}"/>
              </a:ext>
            </a:extLst>
          </p:cNvPr>
          <p:cNvGrpSpPr/>
          <p:nvPr/>
        </p:nvGrpSpPr>
        <p:grpSpPr>
          <a:xfrm>
            <a:off x="359675" y="720035"/>
            <a:ext cx="6400213" cy="5287699"/>
            <a:chOff x="1735622" y="811432"/>
            <a:chExt cx="6123636" cy="5287699"/>
          </a:xfrm>
        </p:grpSpPr>
        <p:sp>
          <p:nvSpPr>
            <p:cNvPr id="19" name="Rectangle 5">
              <a:extLst>
                <a:ext uri="{FF2B5EF4-FFF2-40B4-BE49-F238E27FC236}">
                  <a16:creationId xmlns:a16="http://schemas.microsoft.com/office/drawing/2014/main" id="{CA6C1D2C-144E-8410-A7BF-52FCA9258BF9}"/>
                </a:ext>
              </a:extLst>
            </p:cNvPr>
            <p:cNvSpPr>
              <a:spLocks noChangeArrowheads="1"/>
            </p:cNvSpPr>
            <p:nvPr/>
          </p:nvSpPr>
          <p:spPr bwMode="auto">
            <a:xfrm>
              <a:off x="2731419" y="5414669"/>
              <a:ext cx="3824026" cy="423753"/>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20" name="WordArt 536">
              <a:extLst>
                <a:ext uri="{FF2B5EF4-FFF2-40B4-BE49-F238E27FC236}">
                  <a16:creationId xmlns:a16="http://schemas.microsoft.com/office/drawing/2014/main" id="{27741245-E7B3-A16C-11A5-8E1465B6D368}"/>
                </a:ext>
              </a:extLst>
            </p:cNvPr>
            <p:cNvSpPr>
              <a:spLocks noChangeArrowheads="1" noChangeShapeType="1" noTextEdit="1"/>
            </p:cNvSpPr>
            <p:nvPr/>
          </p:nvSpPr>
          <p:spPr bwMode="auto">
            <a:xfrm>
              <a:off x="2812166" y="5497923"/>
              <a:ext cx="453146" cy="237042"/>
            </a:xfrm>
            <a:prstGeom prst="rect">
              <a:avLst/>
            </a:prstGeom>
          </p:spPr>
          <p:txBody>
            <a:bodyPr wrap="none" fromWordArt="1">
              <a:prstTxWarp prst="textPlain">
                <a:avLst>
                  <a:gd name="adj" fmla="val 50000"/>
                </a:avLst>
              </a:prstTxWarp>
            </a:bodyPr>
            <a:lstStyle/>
            <a:p>
              <a:pPr algn="ctr"/>
              <a:r>
                <a:rPr lang="ja-JP" altLang="en-US" sz="2800" kern="10">
                  <a:ln w="9525">
                    <a:noFill/>
                    <a:round/>
                    <a:headEnd/>
                    <a:tailEnd/>
                  </a:ln>
                  <a:latin typeface="+mn-ea"/>
                  <a:ea typeface="+mn-ea"/>
                  <a:cs typeface="+mn-ea"/>
                </a:rPr>
                <a:t>習得率</a:t>
              </a:r>
            </a:p>
          </p:txBody>
        </p:sp>
        <p:grpSp>
          <p:nvGrpSpPr>
            <p:cNvPr id="21" name="Group 537">
              <a:extLst>
                <a:ext uri="{FF2B5EF4-FFF2-40B4-BE49-F238E27FC236}">
                  <a16:creationId xmlns:a16="http://schemas.microsoft.com/office/drawing/2014/main" id="{97BF01E6-466B-E201-A522-4B91ACA0B00D}"/>
                </a:ext>
              </a:extLst>
            </p:cNvPr>
            <p:cNvGrpSpPr>
              <a:grpSpLocks/>
            </p:cNvGrpSpPr>
            <p:nvPr/>
          </p:nvGrpSpPr>
          <p:grpSpPr bwMode="auto">
            <a:xfrm>
              <a:off x="3348469" y="5455710"/>
              <a:ext cx="259113" cy="329586"/>
              <a:chOff x="2184" y="41"/>
              <a:chExt cx="263" cy="239"/>
            </a:xfrm>
            <a:solidFill>
              <a:srgbClr val="00FF00"/>
            </a:solidFill>
          </p:grpSpPr>
          <p:sp>
            <p:nvSpPr>
              <p:cNvPr id="1565" name="Oval 538">
                <a:extLst>
                  <a:ext uri="{FF2B5EF4-FFF2-40B4-BE49-F238E27FC236}">
                    <a16:creationId xmlns:a16="http://schemas.microsoft.com/office/drawing/2014/main" id="{CF1D9B2F-8DF6-D6B0-811F-B5CF4CB5E7D6}"/>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566" name="Group 539">
                <a:extLst>
                  <a:ext uri="{FF2B5EF4-FFF2-40B4-BE49-F238E27FC236}">
                    <a16:creationId xmlns:a16="http://schemas.microsoft.com/office/drawing/2014/main" id="{FBD08674-8A9D-0864-4E40-5CAB693363C4}"/>
                  </a:ext>
                </a:extLst>
              </p:cNvPr>
              <p:cNvGrpSpPr>
                <a:grpSpLocks/>
              </p:cNvGrpSpPr>
              <p:nvPr/>
            </p:nvGrpSpPr>
            <p:grpSpPr bwMode="auto">
              <a:xfrm>
                <a:off x="2184" y="41"/>
                <a:ext cx="263" cy="239"/>
                <a:chOff x="2517" y="935"/>
                <a:chExt cx="272" cy="272"/>
              </a:xfrm>
              <a:grpFill/>
            </p:grpSpPr>
            <p:sp>
              <p:nvSpPr>
                <p:cNvPr id="1567" name="Line 540">
                  <a:extLst>
                    <a:ext uri="{FF2B5EF4-FFF2-40B4-BE49-F238E27FC236}">
                      <a16:creationId xmlns:a16="http://schemas.microsoft.com/office/drawing/2014/main" id="{BB1B9CAB-13F3-C2FE-6513-812AA2813360}"/>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568" name="Line 541">
                  <a:extLst>
                    <a:ext uri="{FF2B5EF4-FFF2-40B4-BE49-F238E27FC236}">
                      <a16:creationId xmlns:a16="http://schemas.microsoft.com/office/drawing/2014/main" id="{B871167C-EF68-12AF-D7F8-353EBC2BA42D}"/>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22" name="WordArt 542">
              <a:extLst>
                <a:ext uri="{FF2B5EF4-FFF2-40B4-BE49-F238E27FC236}">
                  <a16:creationId xmlns:a16="http://schemas.microsoft.com/office/drawing/2014/main" id="{19108995-D512-6C6A-DAC2-08E263500919}"/>
                </a:ext>
              </a:extLst>
            </p:cNvPr>
            <p:cNvSpPr>
              <a:spLocks noChangeArrowheads="1" noChangeShapeType="1" noTextEdit="1"/>
            </p:cNvSpPr>
            <p:nvPr/>
          </p:nvSpPr>
          <p:spPr bwMode="auto">
            <a:xfrm>
              <a:off x="3629276" y="5454086"/>
              <a:ext cx="278396"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00FF00"/>
                  </a:solidFill>
                  <a:latin typeface="+mn-ea"/>
                  <a:ea typeface="+mn-ea"/>
                  <a:cs typeface="+mn-ea"/>
                </a:rPr>
                <a:t>１００</a:t>
              </a:r>
            </a:p>
            <a:p>
              <a:pPr algn="ctr"/>
              <a:r>
                <a:rPr lang="ja-JP" altLang="en-US" sz="2800" kern="10">
                  <a:ln w="6350">
                    <a:solidFill>
                      <a:schemeClr val="tx1"/>
                    </a:solidFill>
                    <a:round/>
                    <a:headEnd/>
                    <a:tailEnd/>
                  </a:ln>
                  <a:solidFill>
                    <a:srgbClr val="00FF00"/>
                  </a:solidFill>
                  <a:latin typeface="+mn-ea"/>
                  <a:ea typeface="+mn-ea"/>
                  <a:cs typeface="+mn-ea"/>
                </a:rPr>
                <a:t>～８０</a:t>
              </a:r>
            </a:p>
          </p:txBody>
        </p:sp>
        <p:sp>
          <p:nvSpPr>
            <p:cNvPr id="23" name="WordArt 548">
              <a:extLst>
                <a:ext uri="{FF2B5EF4-FFF2-40B4-BE49-F238E27FC236}">
                  <a16:creationId xmlns:a16="http://schemas.microsoft.com/office/drawing/2014/main" id="{6831C516-13AA-46DF-4487-63F227B5F547}"/>
                </a:ext>
              </a:extLst>
            </p:cNvPr>
            <p:cNvSpPr>
              <a:spLocks noChangeArrowheads="1" noChangeShapeType="1" noTextEdit="1"/>
            </p:cNvSpPr>
            <p:nvPr/>
          </p:nvSpPr>
          <p:spPr bwMode="auto">
            <a:xfrm>
              <a:off x="4257173" y="5454086"/>
              <a:ext cx="280806"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CCFF33"/>
                  </a:solidFill>
                  <a:latin typeface="+mn-ea"/>
                  <a:ea typeface="+mn-ea"/>
                  <a:cs typeface="+mn-ea"/>
                </a:rPr>
                <a:t>８０</a:t>
              </a:r>
            </a:p>
            <a:p>
              <a:pPr algn="ctr"/>
              <a:r>
                <a:rPr lang="ja-JP" altLang="en-US" sz="2800" kern="10">
                  <a:ln w="6350">
                    <a:solidFill>
                      <a:schemeClr val="tx1"/>
                    </a:solidFill>
                    <a:round/>
                    <a:headEnd/>
                    <a:tailEnd/>
                  </a:ln>
                  <a:solidFill>
                    <a:srgbClr val="CCFF33"/>
                  </a:solidFill>
                  <a:latin typeface="+mn-ea"/>
                  <a:ea typeface="+mn-ea"/>
                  <a:cs typeface="+mn-ea"/>
                </a:rPr>
                <a:t>～６０</a:t>
              </a:r>
            </a:p>
          </p:txBody>
        </p:sp>
        <p:grpSp>
          <p:nvGrpSpPr>
            <p:cNvPr id="24" name="グループ化 23">
              <a:extLst>
                <a:ext uri="{FF2B5EF4-FFF2-40B4-BE49-F238E27FC236}">
                  <a16:creationId xmlns:a16="http://schemas.microsoft.com/office/drawing/2014/main" id="{154C643A-876B-E6DF-3A11-847D324659D1}"/>
                </a:ext>
              </a:extLst>
            </p:cNvPr>
            <p:cNvGrpSpPr/>
            <p:nvPr/>
          </p:nvGrpSpPr>
          <p:grpSpPr>
            <a:xfrm>
              <a:off x="3973099" y="5455710"/>
              <a:ext cx="262380" cy="329586"/>
              <a:chOff x="3973099" y="5455710"/>
              <a:chExt cx="262380" cy="329586"/>
            </a:xfrm>
          </p:grpSpPr>
          <p:grpSp>
            <p:nvGrpSpPr>
              <p:cNvPr id="1559" name="Group 543">
                <a:extLst>
                  <a:ext uri="{FF2B5EF4-FFF2-40B4-BE49-F238E27FC236}">
                    <a16:creationId xmlns:a16="http://schemas.microsoft.com/office/drawing/2014/main" id="{4B71CCFD-D136-D189-FDB8-674D802D4424}"/>
                  </a:ext>
                </a:extLst>
              </p:cNvPr>
              <p:cNvGrpSpPr>
                <a:grpSpLocks/>
              </p:cNvGrpSpPr>
              <p:nvPr/>
            </p:nvGrpSpPr>
            <p:grpSpPr bwMode="auto">
              <a:xfrm>
                <a:off x="3973956" y="5455710"/>
                <a:ext cx="261523" cy="329586"/>
                <a:chOff x="2184" y="41"/>
                <a:chExt cx="263" cy="239"/>
              </a:xfrm>
              <a:solidFill>
                <a:srgbClr val="00FF00"/>
              </a:solidFill>
            </p:grpSpPr>
            <p:sp>
              <p:nvSpPr>
                <p:cNvPr id="1561" name="Oval 544">
                  <a:extLst>
                    <a:ext uri="{FF2B5EF4-FFF2-40B4-BE49-F238E27FC236}">
                      <a16:creationId xmlns:a16="http://schemas.microsoft.com/office/drawing/2014/main" id="{82D7F35F-BF52-8107-C621-DF2030663D52}"/>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562" name="Group 545">
                  <a:extLst>
                    <a:ext uri="{FF2B5EF4-FFF2-40B4-BE49-F238E27FC236}">
                      <a16:creationId xmlns:a16="http://schemas.microsoft.com/office/drawing/2014/main" id="{BE85CAEC-1BFB-E990-1709-543A2412A7BE}"/>
                    </a:ext>
                  </a:extLst>
                </p:cNvPr>
                <p:cNvGrpSpPr>
                  <a:grpSpLocks/>
                </p:cNvGrpSpPr>
                <p:nvPr/>
              </p:nvGrpSpPr>
              <p:grpSpPr bwMode="auto">
                <a:xfrm>
                  <a:off x="2184" y="41"/>
                  <a:ext cx="263" cy="239"/>
                  <a:chOff x="2517" y="935"/>
                  <a:chExt cx="272" cy="272"/>
                </a:xfrm>
                <a:grpFill/>
              </p:grpSpPr>
              <p:sp>
                <p:nvSpPr>
                  <p:cNvPr id="1563" name="Line 546">
                    <a:extLst>
                      <a:ext uri="{FF2B5EF4-FFF2-40B4-BE49-F238E27FC236}">
                        <a16:creationId xmlns:a16="http://schemas.microsoft.com/office/drawing/2014/main" id="{D2DB7DE4-85C7-66B2-3CF4-E7866292277C}"/>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564" name="Line 547">
                    <a:extLst>
                      <a:ext uri="{FF2B5EF4-FFF2-40B4-BE49-F238E27FC236}">
                        <a16:creationId xmlns:a16="http://schemas.microsoft.com/office/drawing/2014/main" id="{825E8DA5-6B1D-E57C-4A39-50801534E74E}"/>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1560" name="Freeform 549">
                <a:extLst>
                  <a:ext uri="{FF2B5EF4-FFF2-40B4-BE49-F238E27FC236}">
                    <a16:creationId xmlns:a16="http://schemas.microsoft.com/office/drawing/2014/main" id="{AA3141AC-8C59-582C-73A1-650CE3A2FD1F}"/>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sp>
          <p:nvSpPr>
            <p:cNvPr id="25" name="WordArt 556">
              <a:extLst>
                <a:ext uri="{FF2B5EF4-FFF2-40B4-BE49-F238E27FC236}">
                  <a16:creationId xmlns:a16="http://schemas.microsoft.com/office/drawing/2014/main" id="{6488928D-5A03-AF33-257C-A65E82866401}"/>
                </a:ext>
              </a:extLst>
            </p:cNvPr>
            <p:cNvSpPr>
              <a:spLocks noChangeArrowheads="1" noChangeShapeType="1" noTextEdit="1"/>
            </p:cNvSpPr>
            <p:nvPr/>
          </p:nvSpPr>
          <p:spPr bwMode="auto">
            <a:xfrm>
              <a:off x="4954970" y="5454086"/>
              <a:ext cx="278396"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FFFF00"/>
                  </a:solidFill>
                  <a:latin typeface="+mn-ea"/>
                  <a:ea typeface="+mn-ea"/>
                  <a:cs typeface="+mn-ea"/>
                </a:rPr>
                <a:t>６０</a:t>
              </a:r>
            </a:p>
            <a:p>
              <a:pPr algn="ctr"/>
              <a:r>
                <a:rPr lang="ja-JP" altLang="en-US" sz="2800" kern="10">
                  <a:ln w="6350">
                    <a:solidFill>
                      <a:schemeClr val="tx1"/>
                    </a:solidFill>
                    <a:round/>
                    <a:headEnd/>
                    <a:tailEnd/>
                  </a:ln>
                  <a:solidFill>
                    <a:srgbClr val="FFFF00"/>
                  </a:solidFill>
                  <a:latin typeface="+mn-ea"/>
                  <a:ea typeface="+mn-ea"/>
                  <a:cs typeface="+mn-ea"/>
                </a:rPr>
                <a:t>～４０</a:t>
              </a:r>
            </a:p>
          </p:txBody>
        </p:sp>
        <p:sp>
          <p:nvSpPr>
            <p:cNvPr id="26" name="WordArt 563">
              <a:extLst>
                <a:ext uri="{FF2B5EF4-FFF2-40B4-BE49-F238E27FC236}">
                  <a16:creationId xmlns:a16="http://schemas.microsoft.com/office/drawing/2014/main" id="{F98C120E-AC12-C7FA-BBD0-AC2289DB88D1}"/>
                </a:ext>
              </a:extLst>
            </p:cNvPr>
            <p:cNvSpPr>
              <a:spLocks noChangeArrowheads="1" noChangeShapeType="1" noTextEdit="1"/>
            </p:cNvSpPr>
            <p:nvPr/>
          </p:nvSpPr>
          <p:spPr bwMode="auto">
            <a:xfrm>
              <a:off x="5610586" y="5454086"/>
              <a:ext cx="280806"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FF5050"/>
                  </a:solidFill>
                  <a:latin typeface="+mn-ea"/>
                  <a:ea typeface="+mn-ea"/>
                  <a:cs typeface="+mn-ea"/>
                </a:rPr>
                <a:t>４０</a:t>
              </a:r>
            </a:p>
            <a:p>
              <a:pPr algn="ctr"/>
              <a:r>
                <a:rPr lang="ja-JP" altLang="en-US" sz="2800" kern="10">
                  <a:ln w="6350">
                    <a:solidFill>
                      <a:schemeClr val="tx1"/>
                    </a:solidFill>
                    <a:round/>
                    <a:headEnd/>
                    <a:tailEnd/>
                  </a:ln>
                  <a:solidFill>
                    <a:srgbClr val="FF5050"/>
                  </a:solidFill>
                  <a:latin typeface="+mn-ea"/>
                  <a:ea typeface="+mn-ea"/>
                  <a:cs typeface="+mn-ea"/>
                </a:rPr>
                <a:t>～２０</a:t>
              </a:r>
            </a:p>
          </p:txBody>
        </p:sp>
        <p:sp>
          <p:nvSpPr>
            <p:cNvPr id="27" name="WordArt 570">
              <a:extLst>
                <a:ext uri="{FF2B5EF4-FFF2-40B4-BE49-F238E27FC236}">
                  <a16:creationId xmlns:a16="http://schemas.microsoft.com/office/drawing/2014/main" id="{BCA40D22-99E4-EFE1-0D89-D2C39958633D}"/>
                </a:ext>
              </a:extLst>
            </p:cNvPr>
            <p:cNvSpPr>
              <a:spLocks noChangeArrowheads="1" noChangeShapeType="1" noTextEdit="1"/>
            </p:cNvSpPr>
            <p:nvPr/>
          </p:nvSpPr>
          <p:spPr bwMode="auto">
            <a:xfrm>
              <a:off x="6299947" y="5454086"/>
              <a:ext cx="192828"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FF0000"/>
                  </a:solidFill>
                  <a:latin typeface="+mn-ea"/>
                  <a:ea typeface="+mn-ea"/>
                  <a:cs typeface="+mn-ea"/>
                </a:rPr>
                <a:t>２０</a:t>
              </a:r>
            </a:p>
            <a:p>
              <a:pPr algn="ctr"/>
              <a:r>
                <a:rPr lang="ja-JP" altLang="en-US" sz="2800" kern="10">
                  <a:ln w="6350">
                    <a:solidFill>
                      <a:schemeClr val="tx1"/>
                    </a:solidFill>
                    <a:round/>
                    <a:headEnd/>
                    <a:tailEnd/>
                  </a:ln>
                  <a:solidFill>
                    <a:srgbClr val="FF0000"/>
                  </a:solidFill>
                  <a:latin typeface="+mn-ea"/>
                  <a:ea typeface="+mn-ea"/>
                  <a:cs typeface="+mn-ea"/>
                </a:rPr>
                <a:t>～０</a:t>
              </a:r>
            </a:p>
          </p:txBody>
        </p:sp>
        <p:grpSp>
          <p:nvGrpSpPr>
            <p:cNvPr id="28" name="グループ化 27">
              <a:extLst>
                <a:ext uri="{FF2B5EF4-FFF2-40B4-BE49-F238E27FC236}">
                  <a16:creationId xmlns:a16="http://schemas.microsoft.com/office/drawing/2014/main" id="{9C39C744-DC20-E068-D98B-30D6BF8A0E36}"/>
                </a:ext>
              </a:extLst>
            </p:cNvPr>
            <p:cNvGrpSpPr/>
            <p:nvPr/>
          </p:nvGrpSpPr>
          <p:grpSpPr>
            <a:xfrm>
              <a:off x="5300856" y="5489805"/>
              <a:ext cx="260318" cy="321468"/>
              <a:chOff x="5300856" y="5489805"/>
              <a:chExt cx="260318" cy="321468"/>
            </a:xfrm>
          </p:grpSpPr>
          <p:grpSp>
            <p:nvGrpSpPr>
              <p:cNvPr id="1553" name="Group 564">
                <a:extLst>
                  <a:ext uri="{FF2B5EF4-FFF2-40B4-BE49-F238E27FC236}">
                    <a16:creationId xmlns:a16="http://schemas.microsoft.com/office/drawing/2014/main" id="{15D98AAB-7C4C-9721-DBFF-68EC336819F0}"/>
                  </a:ext>
                </a:extLst>
              </p:cNvPr>
              <p:cNvGrpSpPr>
                <a:grpSpLocks/>
              </p:cNvGrpSpPr>
              <p:nvPr/>
            </p:nvGrpSpPr>
            <p:grpSpPr bwMode="auto">
              <a:xfrm>
                <a:off x="5300856" y="5489805"/>
                <a:ext cx="260318" cy="321468"/>
                <a:chOff x="2184" y="41"/>
                <a:chExt cx="263" cy="239"/>
              </a:xfrm>
            </p:grpSpPr>
            <p:sp>
              <p:nvSpPr>
                <p:cNvPr id="1555" name="Oval 565">
                  <a:extLst>
                    <a:ext uri="{FF2B5EF4-FFF2-40B4-BE49-F238E27FC236}">
                      <a16:creationId xmlns:a16="http://schemas.microsoft.com/office/drawing/2014/main" id="{A18B6B83-A5C6-2825-CF00-020B4CF7ABAF}"/>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1556" name="Group 566">
                  <a:extLst>
                    <a:ext uri="{FF2B5EF4-FFF2-40B4-BE49-F238E27FC236}">
                      <a16:creationId xmlns:a16="http://schemas.microsoft.com/office/drawing/2014/main" id="{2E33EFE8-96F8-89B1-88CF-5105FC4D81D2}"/>
                    </a:ext>
                  </a:extLst>
                </p:cNvPr>
                <p:cNvGrpSpPr>
                  <a:grpSpLocks/>
                </p:cNvGrpSpPr>
                <p:nvPr/>
              </p:nvGrpSpPr>
              <p:grpSpPr bwMode="auto">
                <a:xfrm>
                  <a:off x="2184" y="41"/>
                  <a:ext cx="263" cy="239"/>
                  <a:chOff x="2517" y="935"/>
                  <a:chExt cx="272" cy="272"/>
                </a:xfrm>
              </p:grpSpPr>
              <p:sp>
                <p:nvSpPr>
                  <p:cNvPr id="1557" name="Line 567">
                    <a:extLst>
                      <a:ext uri="{FF2B5EF4-FFF2-40B4-BE49-F238E27FC236}">
                        <a16:creationId xmlns:a16="http://schemas.microsoft.com/office/drawing/2014/main" id="{0B192FAE-F453-5CB5-8C97-8C3232FD3300}"/>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558" name="Line 568">
                    <a:extLst>
                      <a:ext uri="{FF2B5EF4-FFF2-40B4-BE49-F238E27FC236}">
                        <a16:creationId xmlns:a16="http://schemas.microsoft.com/office/drawing/2014/main" id="{FA36EBCF-52F5-501D-0AB1-CD383D82D28C}"/>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1554" name="Freeform 1200">
                <a:extLst>
                  <a:ext uri="{FF2B5EF4-FFF2-40B4-BE49-F238E27FC236}">
                    <a16:creationId xmlns:a16="http://schemas.microsoft.com/office/drawing/2014/main" id="{70EB80CC-7213-FEBD-5ABD-D10E7C38950E}"/>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29" name="グループ化 28">
              <a:extLst>
                <a:ext uri="{FF2B5EF4-FFF2-40B4-BE49-F238E27FC236}">
                  <a16:creationId xmlns:a16="http://schemas.microsoft.com/office/drawing/2014/main" id="{D3C53CA5-0E85-CA0B-70A0-784F9E1591F8}"/>
                </a:ext>
              </a:extLst>
            </p:cNvPr>
            <p:cNvGrpSpPr/>
            <p:nvPr/>
          </p:nvGrpSpPr>
          <p:grpSpPr>
            <a:xfrm>
              <a:off x="4642829" y="5467075"/>
              <a:ext cx="262380" cy="344198"/>
              <a:chOff x="4642829" y="5467075"/>
              <a:chExt cx="262380" cy="344198"/>
            </a:xfrm>
          </p:grpSpPr>
          <p:sp>
            <p:nvSpPr>
              <p:cNvPr id="1547" name="Oval 565">
                <a:extLst>
                  <a:ext uri="{FF2B5EF4-FFF2-40B4-BE49-F238E27FC236}">
                    <a16:creationId xmlns:a16="http://schemas.microsoft.com/office/drawing/2014/main" id="{8150A1F0-F029-583D-14FE-EEE1BF2DF3CB}"/>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1548" name="Freeform 1202">
                <a:extLst>
                  <a:ext uri="{FF2B5EF4-FFF2-40B4-BE49-F238E27FC236}">
                    <a16:creationId xmlns:a16="http://schemas.microsoft.com/office/drawing/2014/main" id="{5934B231-7687-3C2E-7FC1-D3AC78CE7F49}"/>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1549" name="Freeform 1202">
                <a:extLst>
                  <a:ext uri="{FF2B5EF4-FFF2-40B4-BE49-F238E27FC236}">
                    <a16:creationId xmlns:a16="http://schemas.microsoft.com/office/drawing/2014/main" id="{5C6DA1F3-5974-E00D-E1DA-85DB31FB097C}"/>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1550" name="Group 566">
                <a:extLst>
                  <a:ext uri="{FF2B5EF4-FFF2-40B4-BE49-F238E27FC236}">
                    <a16:creationId xmlns:a16="http://schemas.microsoft.com/office/drawing/2014/main" id="{11A390BE-8C0C-6DB7-7C2E-120885EA21EE}"/>
                  </a:ext>
                </a:extLst>
              </p:cNvPr>
              <p:cNvGrpSpPr>
                <a:grpSpLocks/>
              </p:cNvGrpSpPr>
              <p:nvPr/>
            </p:nvGrpSpPr>
            <p:grpSpPr bwMode="auto">
              <a:xfrm>
                <a:off x="4642829" y="5476915"/>
                <a:ext cx="261523" cy="322686"/>
                <a:chOff x="2517" y="935"/>
                <a:chExt cx="272" cy="272"/>
              </a:xfrm>
            </p:grpSpPr>
            <p:sp>
              <p:nvSpPr>
                <p:cNvPr id="1551" name="Line 567">
                  <a:extLst>
                    <a:ext uri="{FF2B5EF4-FFF2-40B4-BE49-F238E27FC236}">
                      <a16:creationId xmlns:a16="http://schemas.microsoft.com/office/drawing/2014/main" id="{ED15F560-F3DD-F5A2-EC13-0902F4384081}"/>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552" name="Line 568">
                  <a:extLst>
                    <a:ext uri="{FF2B5EF4-FFF2-40B4-BE49-F238E27FC236}">
                      <a16:creationId xmlns:a16="http://schemas.microsoft.com/office/drawing/2014/main" id="{B411CF2F-0E27-0890-AAA4-CF1E13A2FA6E}"/>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30" name="Group 1530">
              <a:extLst>
                <a:ext uri="{FF2B5EF4-FFF2-40B4-BE49-F238E27FC236}">
                  <a16:creationId xmlns:a16="http://schemas.microsoft.com/office/drawing/2014/main" id="{B174F2DD-5E3A-4D35-606C-5C2A377C9AA6}"/>
                </a:ext>
              </a:extLst>
            </p:cNvPr>
            <p:cNvGrpSpPr>
              <a:grpSpLocks/>
            </p:cNvGrpSpPr>
            <p:nvPr/>
          </p:nvGrpSpPr>
          <p:grpSpPr bwMode="auto">
            <a:xfrm>
              <a:off x="5972139" y="5467075"/>
              <a:ext cx="261523" cy="344198"/>
              <a:chOff x="272" y="152"/>
              <a:chExt cx="24" cy="32"/>
            </a:xfrm>
          </p:grpSpPr>
          <p:sp>
            <p:nvSpPr>
              <p:cNvPr id="1541" name="Oval 565">
                <a:extLst>
                  <a:ext uri="{FF2B5EF4-FFF2-40B4-BE49-F238E27FC236}">
                    <a16:creationId xmlns:a16="http://schemas.microsoft.com/office/drawing/2014/main" id="{033C9219-6F3D-1914-433B-7E4E29A4C310}"/>
                  </a:ext>
                </a:extLst>
              </p:cNvPr>
              <p:cNvSpPr>
                <a:spLocks noChangeArrowheads="1"/>
              </p:cNvSpPr>
              <p:nvPr/>
            </p:nvSpPr>
            <p:spPr bwMode="auto">
              <a:xfrm>
                <a:off x="272" y="152"/>
                <a:ext cx="24" cy="32"/>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1542" name="Freeform 1202">
                <a:extLst>
                  <a:ext uri="{FF2B5EF4-FFF2-40B4-BE49-F238E27FC236}">
                    <a16:creationId xmlns:a16="http://schemas.microsoft.com/office/drawing/2014/main" id="{3F74EF78-1FB5-D972-8005-E762D7DF767B}"/>
                  </a:ext>
                </a:extLst>
              </p:cNvPr>
              <p:cNvSpPr>
                <a:spLocks/>
              </p:cNvSpPr>
              <p:nvPr/>
            </p:nvSpPr>
            <p:spPr bwMode="auto">
              <a:xfrm flipH="1" flipV="1">
                <a:off x="284" y="168"/>
                <a:ext cx="12" cy="16"/>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FFFFFF"/>
              </a:solidFill>
              <a:ln w="6350">
                <a:solidFill>
                  <a:srgbClr val="000000"/>
                </a:solidFill>
                <a:round/>
                <a:headEnd/>
                <a:tailEnd/>
              </a:ln>
            </p:spPr>
            <p:txBody>
              <a:bodyPr anchor="ctr"/>
              <a:lstStyle/>
              <a:p>
                <a:endParaRPr lang="ja-JP" altLang="en-US">
                  <a:latin typeface="游ゴシック"/>
                </a:endParaRPr>
              </a:p>
            </p:txBody>
          </p:sp>
          <p:sp>
            <p:nvSpPr>
              <p:cNvPr id="1543" name="Freeform 1202">
                <a:extLst>
                  <a:ext uri="{FF2B5EF4-FFF2-40B4-BE49-F238E27FC236}">
                    <a16:creationId xmlns:a16="http://schemas.microsoft.com/office/drawing/2014/main" id="{342800B8-3CA7-2AF1-2676-92037144EFA9}"/>
                  </a:ext>
                </a:extLst>
              </p:cNvPr>
              <p:cNvSpPr>
                <a:spLocks/>
              </p:cNvSpPr>
              <p:nvPr/>
            </p:nvSpPr>
            <p:spPr bwMode="auto">
              <a:xfrm flipH="1">
                <a:off x="284" y="152"/>
                <a:ext cx="12" cy="16"/>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FFFFFF"/>
              </a:solidFill>
              <a:ln w="6350">
                <a:solidFill>
                  <a:srgbClr val="000000"/>
                </a:solidFill>
                <a:round/>
                <a:headEnd/>
                <a:tailEnd/>
              </a:ln>
            </p:spPr>
            <p:txBody>
              <a:bodyPr anchor="ctr"/>
              <a:lstStyle/>
              <a:p>
                <a:endParaRPr lang="ja-JP" altLang="en-US">
                  <a:latin typeface="游ゴシック"/>
                </a:endParaRPr>
              </a:p>
            </p:txBody>
          </p:sp>
          <p:grpSp>
            <p:nvGrpSpPr>
              <p:cNvPr id="1544" name="Group 566">
                <a:extLst>
                  <a:ext uri="{FF2B5EF4-FFF2-40B4-BE49-F238E27FC236}">
                    <a16:creationId xmlns:a16="http://schemas.microsoft.com/office/drawing/2014/main" id="{12FC4513-3CD7-CAE3-32D3-03B8B9FD2030}"/>
                  </a:ext>
                </a:extLst>
              </p:cNvPr>
              <p:cNvGrpSpPr>
                <a:grpSpLocks/>
              </p:cNvGrpSpPr>
              <p:nvPr/>
            </p:nvGrpSpPr>
            <p:grpSpPr bwMode="auto">
              <a:xfrm>
                <a:off x="272" y="153"/>
                <a:ext cx="24" cy="30"/>
                <a:chOff x="2517" y="935"/>
                <a:chExt cx="272" cy="272"/>
              </a:xfrm>
            </p:grpSpPr>
            <p:sp>
              <p:nvSpPr>
                <p:cNvPr id="1545" name="Line 567">
                  <a:extLst>
                    <a:ext uri="{FF2B5EF4-FFF2-40B4-BE49-F238E27FC236}">
                      <a16:creationId xmlns:a16="http://schemas.microsoft.com/office/drawing/2014/main" id="{15D73B38-FD6E-600E-7A3A-C7C142904C9A}"/>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546" name="Line 568">
                  <a:extLst>
                    <a:ext uri="{FF2B5EF4-FFF2-40B4-BE49-F238E27FC236}">
                      <a16:creationId xmlns:a16="http://schemas.microsoft.com/office/drawing/2014/main" id="{7362DA21-7E81-3B42-7EBC-5763B48D5408}"/>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31" name="Rectangle 25">
              <a:extLst>
                <a:ext uri="{FF2B5EF4-FFF2-40B4-BE49-F238E27FC236}">
                  <a16:creationId xmlns:a16="http://schemas.microsoft.com/office/drawing/2014/main" id="{09962EA9-6E05-E537-3792-E18C1F24BB4E}"/>
                </a:ext>
              </a:extLst>
            </p:cNvPr>
            <p:cNvSpPr>
              <a:spLocks noChangeArrowheads="1"/>
            </p:cNvSpPr>
            <p:nvPr/>
          </p:nvSpPr>
          <p:spPr bwMode="auto">
            <a:xfrm>
              <a:off x="1761440" y="5822132"/>
              <a:ext cx="6097818" cy="276999"/>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図</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5</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：さわやかサークルメンバー能力　　　　作成日：</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2020</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年</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5</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月</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13</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日　　　　作成者：山田</a:t>
              </a:r>
              <a:endParaRPr lang="en-US" altLang="ja-JP" sz="1200" dirty="0">
                <a:solidFill>
                  <a:schemeClr val="bg1"/>
                </a:solidFill>
                <a:latin typeface="UD デジタル 教科書体 NK-B" panose="02020700000000000000" pitchFamily="18" charset="-128"/>
                <a:ea typeface="UD デジタル 教科書体 NK-B" panose="02020700000000000000" pitchFamily="18" charset="-128"/>
              </a:endParaRPr>
            </a:p>
          </p:txBody>
        </p:sp>
        <p:grpSp>
          <p:nvGrpSpPr>
            <p:cNvPr id="32" name="グループ化 31">
              <a:extLst>
                <a:ext uri="{FF2B5EF4-FFF2-40B4-BE49-F238E27FC236}">
                  <a16:creationId xmlns:a16="http://schemas.microsoft.com/office/drawing/2014/main" id="{27BDB10C-307A-658A-BFB1-1ADEB2D0630A}"/>
                </a:ext>
              </a:extLst>
            </p:cNvPr>
            <p:cNvGrpSpPr/>
            <p:nvPr/>
          </p:nvGrpSpPr>
          <p:grpSpPr>
            <a:xfrm>
              <a:off x="1735622" y="811432"/>
              <a:ext cx="5799864" cy="4496850"/>
              <a:chOff x="1735622" y="811432"/>
              <a:chExt cx="5799864" cy="4496850"/>
            </a:xfrm>
          </p:grpSpPr>
          <p:sp>
            <p:nvSpPr>
              <p:cNvPr id="1449" name="Line 485">
                <a:extLst>
                  <a:ext uri="{FF2B5EF4-FFF2-40B4-BE49-F238E27FC236}">
                    <a16:creationId xmlns:a16="http://schemas.microsoft.com/office/drawing/2014/main" id="{6D2E4690-C0E0-50A5-DDD2-6361BECB8E7A}"/>
                  </a:ext>
                </a:extLst>
              </p:cNvPr>
              <p:cNvSpPr>
                <a:spLocks noChangeShapeType="1"/>
              </p:cNvSpPr>
              <p:nvPr/>
            </p:nvSpPr>
            <p:spPr bwMode="auto">
              <a:xfrm flipH="1">
                <a:off x="1905552" y="1914805"/>
                <a:ext cx="1281103" cy="0"/>
              </a:xfrm>
              <a:prstGeom prst="line">
                <a:avLst/>
              </a:prstGeom>
              <a:noFill/>
              <a:ln w="6350">
                <a:solidFill>
                  <a:schemeClr val="tx1"/>
                </a:solidFill>
                <a:round/>
                <a:headEnd/>
                <a:tailEnd/>
              </a:ln>
            </p:spPr>
            <p:txBody>
              <a:bodyPr wrap="none" anchor="ctr"/>
              <a:lstStyle/>
              <a:p>
                <a:endParaRPr lang="ja-JP" altLang="en-US"/>
              </a:p>
            </p:txBody>
          </p:sp>
          <p:sp>
            <p:nvSpPr>
              <p:cNvPr id="1450" name="Line 486">
                <a:extLst>
                  <a:ext uri="{FF2B5EF4-FFF2-40B4-BE49-F238E27FC236}">
                    <a16:creationId xmlns:a16="http://schemas.microsoft.com/office/drawing/2014/main" id="{D83B6C14-57AD-1DB2-1695-A1CD554678BE}"/>
                  </a:ext>
                </a:extLst>
              </p:cNvPr>
              <p:cNvSpPr>
                <a:spLocks noChangeShapeType="1"/>
              </p:cNvSpPr>
              <p:nvPr/>
            </p:nvSpPr>
            <p:spPr bwMode="auto">
              <a:xfrm>
                <a:off x="3186655" y="1916429"/>
                <a:ext cx="0" cy="183464"/>
              </a:xfrm>
              <a:prstGeom prst="line">
                <a:avLst/>
              </a:prstGeom>
              <a:noFill/>
              <a:ln w="6350">
                <a:solidFill>
                  <a:schemeClr val="tx1"/>
                </a:solidFill>
                <a:round/>
                <a:headEnd/>
                <a:tailEnd/>
              </a:ln>
            </p:spPr>
            <p:txBody>
              <a:bodyPr wrap="none" anchor="ctr"/>
              <a:lstStyle/>
              <a:p>
                <a:endParaRPr lang="ja-JP" altLang="en-US"/>
              </a:p>
            </p:txBody>
          </p:sp>
          <p:sp>
            <p:nvSpPr>
              <p:cNvPr id="1451" name="Line 489">
                <a:extLst>
                  <a:ext uri="{FF2B5EF4-FFF2-40B4-BE49-F238E27FC236}">
                    <a16:creationId xmlns:a16="http://schemas.microsoft.com/office/drawing/2014/main" id="{FEB9918E-8912-821E-D4F6-9E63D86B2E18}"/>
                  </a:ext>
                </a:extLst>
              </p:cNvPr>
              <p:cNvSpPr>
                <a:spLocks noChangeShapeType="1"/>
              </p:cNvSpPr>
              <p:nvPr/>
            </p:nvSpPr>
            <p:spPr bwMode="auto">
              <a:xfrm>
                <a:off x="2541909" y="1914500"/>
                <a:ext cx="0" cy="183464"/>
              </a:xfrm>
              <a:prstGeom prst="line">
                <a:avLst/>
              </a:prstGeom>
              <a:noFill/>
              <a:ln w="6350">
                <a:solidFill>
                  <a:schemeClr val="tx1"/>
                </a:solidFill>
                <a:round/>
                <a:headEnd/>
                <a:tailEnd/>
              </a:ln>
            </p:spPr>
            <p:txBody>
              <a:bodyPr wrap="none" anchor="ctr"/>
              <a:lstStyle/>
              <a:p>
                <a:endParaRPr lang="ja-JP" altLang="en-US"/>
              </a:p>
            </p:txBody>
          </p:sp>
          <p:sp>
            <p:nvSpPr>
              <p:cNvPr id="1452" name="Line 491">
                <a:extLst>
                  <a:ext uri="{FF2B5EF4-FFF2-40B4-BE49-F238E27FC236}">
                    <a16:creationId xmlns:a16="http://schemas.microsoft.com/office/drawing/2014/main" id="{240B04BD-291F-FE62-A934-212E9546DC3B}"/>
                  </a:ext>
                </a:extLst>
              </p:cNvPr>
              <p:cNvSpPr>
                <a:spLocks noChangeShapeType="1"/>
              </p:cNvSpPr>
              <p:nvPr/>
            </p:nvSpPr>
            <p:spPr bwMode="auto">
              <a:xfrm>
                <a:off x="1905552" y="1916429"/>
                <a:ext cx="0" cy="183464"/>
              </a:xfrm>
              <a:prstGeom prst="line">
                <a:avLst/>
              </a:prstGeom>
              <a:noFill/>
              <a:ln w="6350">
                <a:solidFill>
                  <a:schemeClr val="tx1"/>
                </a:solidFill>
                <a:round/>
                <a:headEnd/>
                <a:tailEnd/>
              </a:ln>
            </p:spPr>
            <p:txBody>
              <a:bodyPr wrap="none" anchor="ctr"/>
              <a:lstStyle/>
              <a:p>
                <a:endParaRPr lang="ja-JP" altLang="en-US"/>
              </a:p>
            </p:txBody>
          </p:sp>
          <p:sp>
            <p:nvSpPr>
              <p:cNvPr id="1453" name="WordArt 492">
                <a:extLst>
                  <a:ext uri="{FF2B5EF4-FFF2-40B4-BE49-F238E27FC236}">
                    <a16:creationId xmlns:a16="http://schemas.microsoft.com/office/drawing/2014/main" id="{11DBF5C9-CD85-25CE-847F-55E2FBF33E59}"/>
                  </a:ext>
                </a:extLst>
              </p:cNvPr>
              <p:cNvSpPr>
                <a:spLocks noChangeArrowheads="1" noChangeShapeType="1" noTextEdit="1"/>
              </p:cNvSpPr>
              <p:nvPr/>
            </p:nvSpPr>
            <p:spPr bwMode="auto">
              <a:xfrm>
                <a:off x="3120370" y="1630680"/>
                <a:ext cx="124133" cy="230548"/>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latin typeface="+mn-ea"/>
                    <a:ea typeface="+mn-ea"/>
                    <a:cs typeface="+mn-ea"/>
                  </a:rPr>
                  <a:t>０</a:t>
                </a:r>
              </a:p>
            </p:txBody>
          </p:sp>
          <p:sp>
            <p:nvSpPr>
              <p:cNvPr id="1454" name="WordArt 493">
                <a:extLst>
                  <a:ext uri="{FF2B5EF4-FFF2-40B4-BE49-F238E27FC236}">
                    <a16:creationId xmlns:a16="http://schemas.microsoft.com/office/drawing/2014/main" id="{75F989D3-DA20-C580-4B19-926CFE97A41A}"/>
                  </a:ext>
                </a:extLst>
              </p:cNvPr>
              <p:cNvSpPr>
                <a:spLocks/>
              </p:cNvSpPr>
              <p:nvPr/>
            </p:nvSpPr>
            <p:spPr bwMode="auto">
              <a:xfrm>
                <a:off x="6680133" y="1655786"/>
                <a:ext cx="147030" cy="197464"/>
              </a:xfrm>
              <a:prstGeom prst="rect">
                <a:avLst/>
              </a:prstGeom>
            </p:spPr>
            <p:txBody>
              <a:bodyPr wrap="none" fromWordArt="1">
                <a:prstTxWarp prst="textPlain">
                  <a:avLst>
                    <a:gd name="adj" fmla="val 50000"/>
                  </a:avLst>
                </a:prstTxWarp>
              </a:bodyPr>
              <a:lstStyle/>
              <a:p>
                <a:pPr algn="ctr"/>
                <a:r>
                  <a:rPr lang="en-US" altLang="ja-JP" sz="2800" kern="10" dirty="0">
                    <a:ln w="6350">
                      <a:solidFill>
                        <a:schemeClr val="tx1"/>
                      </a:solidFill>
                      <a:round/>
                      <a:headEnd/>
                      <a:tailEnd/>
                    </a:ln>
                    <a:latin typeface="+mn-ea"/>
                    <a:ea typeface="+mn-ea"/>
                    <a:cs typeface="+mn-ea"/>
                  </a:rPr>
                  <a:t>50</a:t>
                </a:r>
                <a:endParaRPr lang="ja-JP" altLang="en-US" sz="2800" kern="10" dirty="0">
                  <a:ln w="6350">
                    <a:solidFill>
                      <a:schemeClr val="tx1"/>
                    </a:solidFill>
                    <a:round/>
                    <a:headEnd/>
                    <a:tailEnd/>
                  </a:ln>
                  <a:latin typeface="+mn-ea"/>
                  <a:ea typeface="+mn-ea"/>
                  <a:cs typeface="+mn-ea"/>
                </a:endParaRPr>
              </a:p>
            </p:txBody>
          </p:sp>
          <p:sp>
            <p:nvSpPr>
              <p:cNvPr id="1455" name="WordArt 497">
                <a:extLst>
                  <a:ext uri="{FF2B5EF4-FFF2-40B4-BE49-F238E27FC236}">
                    <a16:creationId xmlns:a16="http://schemas.microsoft.com/office/drawing/2014/main" id="{1DDF5D6F-EC6B-F0B3-70BD-B360C73F9A5A}"/>
                  </a:ext>
                </a:extLst>
              </p:cNvPr>
              <p:cNvSpPr>
                <a:spLocks noChangeArrowheads="1" noChangeShapeType="1" noTextEdit="1"/>
              </p:cNvSpPr>
              <p:nvPr/>
            </p:nvSpPr>
            <p:spPr bwMode="auto">
              <a:xfrm>
                <a:off x="1735622" y="1630680"/>
                <a:ext cx="266344" cy="230548"/>
              </a:xfrm>
              <a:prstGeom prst="rect">
                <a:avLst/>
              </a:prstGeom>
            </p:spPr>
            <p:txBody>
              <a:bodyPr wrap="none" fromWordArt="1">
                <a:prstTxWarp prst="textPlain">
                  <a:avLst>
                    <a:gd name="adj" fmla="val 50000"/>
                  </a:avLst>
                </a:prstTxWarp>
              </a:bodyPr>
              <a:lstStyle/>
              <a:p>
                <a:pPr algn="ctr"/>
                <a:r>
                  <a:rPr lang="ja-JP" altLang="en-US" sz="2800" kern="10" dirty="0">
                    <a:ln w="6350">
                      <a:solidFill>
                        <a:schemeClr val="tx1"/>
                      </a:solidFill>
                      <a:round/>
                      <a:headEnd/>
                      <a:tailEnd/>
                    </a:ln>
                    <a:latin typeface="+mn-ea"/>
                    <a:ea typeface="+mn-ea"/>
                    <a:cs typeface="+mn-ea"/>
                  </a:rPr>
                  <a:t>１００</a:t>
                </a:r>
              </a:p>
            </p:txBody>
          </p:sp>
          <p:sp>
            <p:nvSpPr>
              <p:cNvPr id="1456" name="Line 510">
                <a:extLst>
                  <a:ext uri="{FF2B5EF4-FFF2-40B4-BE49-F238E27FC236}">
                    <a16:creationId xmlns:a16="http://schemas.microsoft.com/office/drawing/2014/main" id="{9377DBF0-F37A-0E69-3198-24A89E351048}"/>
                  </a:ext>
                </a:extLst>
              </p:cNvPr>
              <p:cNvSpPr>
                <a:spLocks noChangeShapeType="1"/>
              </p:cNvSpPr>
              <p:nvPr/>
            </p:nvSpPr>
            <p:spPr bwMode="auto">
              <a:xfrm flipH="1">
                <a:off x="6145413" y="1929051"/>
                <a:ext cx="1276282" cy="0"/>
              </a:xfrm>
              <a:prstGeom prst="line">
                <a:avLst/>
              </a:prstGeom>
              <a:noFill/>
              <a:ln w="6350">
                <a:solidFill>
                  <a:schemeClr val="tx1"/>
                </a:solidFill>
                <a:round/>
                <a:headEnd/>
                <a:tailEnd/>
              </a:ln>
            </p:spPr>
            <p:txBody>
              <a:bodyPr wrap="none" anchor="ctr"/>
              <a:lstStyle/>
              <a:p>
                <a:endParaRPr lang="ja-JP" altLang="en-US"/>
              </a:p>
            </p:txBody>
          </p:sp>
          <p:sp>
            <p:nvSpPr>
              <p:cNvPr id="1457" name="Line 514">
                <a:extLst>
                  <a:ext uri="{FF2B5EF4-FFF2-40B4-BE49-F238E27FC236}">
                    <a16:creationId xmlns:a16="http://schemas.microsoft.com/office/drawing/2014/main" id="{A21A6D3C-5362-56C6-4385-853D03220CF2}"/>
                  </a:ext>
                </a:extLst>
              </p:cNvPr>
              <p:cNvSpPr>
                <a:spLocks noChangeShapeType="1"/>
              </p:cNvSpPr>
              <p:nvPr/>
            </p:nvSpPr>
            <p:spPr bwMode="auto">
              <a:xfrm>
                <a:off x="6751912" y="1937604"/>
                <a:ext cx="0" cy="183464"/>
              </a:xfrm>
              <a:prstGeom prst="line">
                <a:avLst/>
              </a:prstGeom>
              <a:noFill/>
              <a:ln w="6350">
                <a:solidFill>
                  <a:schemeClr val="tx1"/>
                </a:solidFill>
                <a:round/>
                <a:headEnd/>
                <a:tailEnd/>
              </a:ln>
            </p:spPr>
            <p:txBody>
              <a:bodyPr wrap="none" anchor="ctr"/>
              <a:lstStyle/>
              <a:p>
                <a:endParaRPr lang="ja-JP" altLang="en-US"/>
              </a:p>
            </p:txBody>
          </p:sp>
          <p:sp>
            <p:nvSpPr>
              <p:cNvPr id="1458" name="WordArt 517">
                <a:extLst>
                  <a:ext uri="{FF2B5EF4-FFF2-40B4-BE49-F238E27FC236}">
                    <a16:creationId xmlns:a16="http://schemas.microsoft.com/office/drawing/2014/main" id="{C86207F0-02FD-DB5E-7DD2-26EF26B423AF}"/>
                  </a:ext>
                </a:extLst>
              </p:cNvPr>
              <p:cNvSpPr>
                <a:spLocks/>
              </p:cNvSpPr>
              <p:nvPr/>
            </p:nvSpPr>
            <p:spPr bwMode="auto">
              <a:xfrm>
                <a:off x="6134567" y="1644926"/>
                <a:ext cx="87115" cy="230548"/>
              </a:xfrm>
              <a:prstGeom prst="rect">
                <a:avLst/>
              </a:prstGeom>
            </p:spPr>
            <p:txBody>
              <a:bodyPr wrap="none" fromWordArt="1">
                <a:prstTxWarp prst="textPlain">
                  <a:avLst>
                    <a:gd name="adj" fmla="val 50000"/>
                  </a:avLst>
                </a:prstTxWarp>
              </a:bodyPr>
              <a:lstStyle/>
              <a:p>
                <a:pPr algn="ctr"/>
                <a:r>
                  <a:rPr lang="ja-JP" altLang="en-US" sz="2800" kern="10" dirty="0">
                    <a:ln w="6350">
                      <a:solidFill>
                        <a:schemeClr val="tx1"/>
                      </a:solidFill>
                      <a:round/>
                      <a:headEnd/>
                      <a:tailEnd/>
                    </a:ln>
                    <a:latin typeface="+mn-ea"/>
                    <a:ea typeface="+mn-ea"/>
                    <a:cs typeface="+mn-ea"/>
                  </a:rPr>
                  <a:t>０</a:t>
                </a:r>
              </a:p>
            </p:txBody>
          </p:sp>
          <p:sp>
            <p:nvSpPr>
              <p:cNvPr id="1459" name="Rectangle 1495">
                <a:extLst>
                  <a:ext uri="{FF2B5EF4-FFF2-40B4-BE49-F238E27FC236}">
                    <a16:creationId xmlns:a16="http://schemas.microsoft.com/office/drawing/2014/main" id="{56D8ED85-5962-F3F8-1761-0D9F329993F2}"/>
                  </a:ext>
                </a:extLst>
              </p:cNvPr>
              <p:cNvSpPr>
                <a:spLocks noChangeArrowheads="1"/>
              </p:cNvSpPr>
              <p:nvPr/>
            </p:nvSpPr>
            <p:spPr bwMode="auto">
              <a:xfrm>
                <a:off x="2001966" y="2510657"/>
                <a:ext cx="1203972"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460" name="Rectangle 1496">
                <a:extLst>
                  <a:ext uri="{FF2B5EF4-FFF2-40B4-BE49-F238E27FC236}">
                    <a16:creationId xmlns:a16="http://schemas.microsoft.com/office/drawing/2014/main" id="{0ECF4E40-76E0-69DE-963B-F20B5EC67BFB}"/>
                  </a:ext>
                </a:extLst>
              </p:cNvPr>
              <p:cNvSpPr>
                <a:spLocks noChangeArrowheads="1"/>
              </p:cNvSpPr>
              <p:nvPr/>
            </p:nvSpPr>
            <p:spPr bwMode="auto">
              <a:xfrm>
                <a:off x="1997154" y="2867844"/>
                <a:ext cx="1208783"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461" name="Rectangle 1497">
                <a:extLst>
                  <a:ext uri="{FF2B5EF4-FFF2-40B4-BE49-F238E27FC236}">
                    <a16:creationId xmlns:a16="http://schemas.microsoft.com/office/drawing/2014/main" id="{119D09AA-F11D-887B-E3D2-856C32B32341}"/>
                  </a:ext>
                </a:extLst>
              </p:cNvPr>
              <p:cNvSpPr>
                <a:spLocks noChangeArrowheads="1"/>
              </p:cNvSpPr>
              <p:nvPr/>
            </p:nvSpPr>
            <p:spPr bwMode="auto">
              <a:xfrm>
                <a:off x="2118360" y="3205547"/>
                <a:ext cx="1087578"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462" name="Rectangle 1498">
                <a:extLst>
                  <a:ext uri="{FF2B5EF4-FFF2-40B4-BE49-F238E27FC236}">
                    <a16:creationId xmlns:a16="http://schemas.microsoft.com/office/drawing/2014/main" id="{D9BFFA86-F48B-A8ED-63F7-D79DB6AA210B}"/>
                  </a:ext>
                </a:extLst>
              </p:cNvPr>
              <p:cNvSpPr>
                <a:spLocks noChangeArrowheads="1"/>
              </p:cNvSpPr>
              <p:nvPr/>
            </p:nvSpPr>
            <p:spPr bwMode="auto">
              <a:xfrm>
                <a:off x="6130951" y="2180705"/>
                <a:ext cx="1252737"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463" name="Rectangle 1499">
                <a:extLst>
                  <a:ext uri="{FF2B5EF4-FFF2-40B4-BE49-F238E27FC236}">
                    <a16:creationId xmlns:a16="http://schemas.microsoft.com/office/drawing/2014/main" id="{5E556248-2E29-1FF7-16B6-9BE8BF5979F1}"/>
                  </a:ext>
                </a:extLst>
              </p:cNvPr>
              <p:cNvSpPr>
                <a:spLocks noChangeArrowheads="1"/>
              </p:cNvSpPr>
              <p:nvPr/>
            </p:nvSpPr>
            <p:spPr bwMode="auto">
              <a:xfrm>
                <a:off x="6130951" y="2495679"/>
                <a:ext cx="1252737"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464" name="Rectangle 1500">
                <a:extLst>
                  <a:ext uri="{FF2B5EF4-FFF2-40B4-BE49-F238E27FC236}">
                    <a16:creationId xmlns:a16="http://schemas.microsoft.com/office/drawing/2014/main" id="{814B3F70-46BD-BE66-BEA5-19CD4330D93A}"/>
                  </a:ext>
                </a:extLst>
              </p:cNvPr>
              <p:cNvSpPr>
                <a:spLocks noChangeArrowheads="1"/>
              </p:cNvSpPr>
              <p:nvPr/>
            </p:nvSpPr>
            <p:spPr bwMode="auto">
              <a:xfrm>
                <a:off x="6133686" y="2847995"/>
                <a:ext cx="1193125" cy="256525"/>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465" name="Rectangle 1501">
                <a:extLst>
                  <a:ext uri="{FF2B5EF4-FFF2-40B4-BE49-F238E27FC236}">
                    <a16:creationId xmlns:a16="http://schemas.microsoft.com/office/drawing/2014/main" id="{815F8F30-27A0-904A-F01B-1BD7F6FC7F6A}"/>
                  </a:ext>
                </a:extLst>
              </p:cNvPr>
              <p:cNvSpPr>
                <a:spLocks noChangeArrowheads="1"/>
              </p:cNvSpPr>
              <p:nvPr/>
            </p:nvSpPr>
            <p:spPr bwMode="auto">
              <a:xfrm>
                <a:off x="6130951" y="3197063"/>
                <a:ext cx="1189509"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466" name="Rectangle 1502">
                <a:extLst>
                  <a:ext uri="{FF2B5EF4-FFF2-40B4-BE49-F238E27FC236}">
                    <a16:creationId xmlns:a16="http://schemas.microsoft.com/office/drawing/2014/main" id="{63583396-6389-4D83-46E3-18D62F245EA6}"/>
                  </a:ext>
                </a:extLst>
              </p:cNvPr>
              <p:cNvSpPr>
                <a:spLocks noChangeArrowheads="1"/>
              </p:cNvSpPr>
              <p:nvPr/>
            </p:nvSpPr>
            <p:spPr bwMode="auto">
              <a:xfrm>
                <a:off x="1988720" y="2135612"/>
                <a:ext cx="1208782" cy="271137"/>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467" name="Rectangle 1503">
                <a:extLst>
                  <a:ext uri="{FF2B5EF4-FFF2-40B4-BE49-F238E27FC236}">
                    <a16:creationId xmlns:a16="http://schemas.microsoft.com/office/drawing/2014/main" id="{DE14B5E3-34B7-3DC2-945F-BDC988CE874B}"/>
                  </a:ext>
                </a:extLst>
              </p:cNvPr>
              <p:cNvSpPr>
                <a:spLocks noChangeArrowheads="1"/>
              </p:cNvSpPr>
              <p:nvPr/>
            </p:nvSpPr>
            <p:spPr bwMode="auto">
              <a:xfrm>
                <a:off x="2197205" y="3556239"/>
                <a:ext cx="1005117" cy="243536"/>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468" name="Rectangle 1504">
                <a:extLst>
                  <a:ext uri="{FF2B5EF4-FFF2-40B4-BE49-F238E27FC236}">
                    <a16:creationId xmlns:a16="http://schemas.microsoft.com/office/drawing/2014/main" id="{42F2937F-6744-D246-70C9-498CB0E041CE}"/>
                  </a:ext>
                </a:extLst>
              </p:cNvPr>
              <p:cNvSpPr>
                <a:spLocks noChangeArrowheads="1"/>
              </p:cNvSpPr>
              <p:nvPr/>
            </p:nvSpPr>
            <p:spPr bwMode="auto">
              <a:xfrm>
                <a:off x="6134567" y="3539638"/>
                <a:ext cx="921960"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469" name="Rectangle 1505">
                <a:extLst>
                  <a:ext uri="{FF2B5EF4-FFF2-40B4-BE49-F238E27FC236}">
                    <a16:creationId xmlns:a16="http://schemas.microsoft.com/office/drawing/2014/main" id="{817DCE1B-9A23-655A-5527-9E394BDA78BA}"/>
                  </a:ext>
                </a:extLst>
              </p:cNvPr>
              <p:cNvSpPr>
                <a:spLocks noChangeArrowheads="1"/>
              </p:cNvSpPr>
              <p:nvPr/>
            </p:nvSpPr>
            <p:spPr bwMode="auto">
              <a:xfrm>
                <a:off x="2202025" y="3908555"/>
                <a:ext cx="1011143" cy="240289"/>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470" name="Rectangle 1506">
                <a:extLst>
                  <a:ext uri="{FF2B5EF4-FFF2-40B4-BE49-F238E27FC236}">
                    <a16:creationId xmlns:a16="http://schemas.microsoft.com/office/drawing/2014/main" id="{D028EE73-53B8-4A3F-AB1C-0680DCBF3F21}"/>
                  </a:ext>
                </a:extLst>
              </p:cNvPr>
              <p:cNvSpPr>
                <a:spLocks noChangeArrowheads="1"/>
              </p:cNvSpPr>
              <p:nvPr/>
            </p:nvSpPr>
            <p:spPr bwMode="auto">
              <a:xfrm>
                <a:off x="6130951" y="3893577"/>
                <a:ext cx="861701"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471" name="Rectangle 1507">
                <a:extLst>
                  <a:ext uri="{FF2B5EF4-FFF2-40B4-BE49-F238E27FC236}">
                    <a16:creationId xmlns:a16="http://schemas.microsoft.com/office/drawing/2014/main" id="{167DA570-AF7C-9C36-35EA-7663D37A597F}"/>
                  </a:ext>
                </a:extLst>
              </p:cNvPr>
              <p:cNvSpPr>
                <a:spLocks noChangeArrowheads="1"/>
              </p:cNvSpPr>
              <p:nvPr/>
            </p:nvSpPr>
            <p:spPr bwMode="auto">
              <a:xfrm>
                <a:off x="2563578" y="4254376"/>
                <a:ext cx="645975"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472" name="Rectangle 1508">
                <a:extLst>
                  <a:ext uri="{FF2B5EF4-FFF2-40B4-BE49-F238E27FC236}">
                    <a16:creationId xmlns:a16="http://schemas.microsoft.com/office/drawing/2014/main" id="{000B03AB-5DE7-2E2F-955D-C347E53B36A6}"/>
                  </a:ext>
                </a:extLst>
              </p:cNvPr>
              <p:cNvSpPr>
                <a:spLocks noChangeArrowheads="1"/>
              </p:cNvSpPr>
              <p:nvPr/>
            </p:nvSpPr>
            <p:spPr bwMode="auto">
              <a:xfrm>
                <a:off x="6130951" y="4218292"/>
                <a:ext cx="623076"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473" name="Rectangle 1509">
                <a:extLst>
                  <a:ext uri="{FF2B5EF4-FFF2-40B4-BE49-F238E27FC236}">
                    <a16:creationId xmlns:a16="http://schemas.microsoft.com/office/drawing/2014/main" id="{1D7B9188-D12B-284C-36DA-192C04DA6496}"/>
                  </a:ext>
                </a:extLst>
              </p:cNvPr>
              <p:cNvSpPr>
                <a:spLocks noChangeArrowheads="1"/>
              </p:cNvSpPr>
              <p:nvPr/>
            </p:nvSpPr>
            <p:spPr bwMode="auto">
              <a:xfrm>
                <a:off x="2563578" y="4595327"/>
                <a:ext cx="644770" cy="284126"/>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474" name="Rectangle 1510">
                <a:extLst>
                  <a:ext uri="{FF2B5EF4-FFF2-40B4-BE49-F238E27FC236}">
                    <a16:creationId xmlns:a16="http://schemas.microsoft.com/office/drawing/2014/main" id="{461C907A-C20C-4E95-B083-A462B5CD7FF5}"/>
                  </a:ext>
                </a:extLst>
              </p:cNvPr>
              <p:cNvSpPr>
                <a:spLocks noChangeArrowheads="1"/>
              </p:cNvSpPr>
              <p:nvPr/>
            </p:nvSpPr>
            <p:spPr bwMode="auto">
              <a:xfrm>
                <a:off x="6123720" y="4586843"/>
                <a:ext cx="623076" cy="243536"/>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475" name="Rectangle 1511">
                <a:extLst>
                  <a:ext uri="{FF2B5EF4-FFF2-40B4-BE49-F238E27FC236}">
                    <a16:creationId xmlns:a16="http://schemas.microsoft.com/office/drawing/2014/main" id="{DA64ACEE-2D0A-9B98-6E41-523A65BA9EFD}"/>
                  </a:ext>
                </a:extLst>
              </p:cNvPr>
              <p:cNvSpPr>
                <a:spLocks noChangeArrowheads="1"/>
              </p:cNvSpPr>
              <p:nvPr/>
            </p:nvSpPr>
            <p:spPr bwMode="auto">
              <a:xfrm>
                <a:off x="2839564" y="4954137"/>
                <a:ext cx="362758"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476" name="Rectangle 1512">
                <a:extLst>
                  <a:ext uri="{FF2B5EF4-FFF2-40B4-BE49-F238E27FC236}">
                    <a16:creationId xmlns:a16="http://schemas.microsoft.com/office/drawing/2014/main" id="{5CBCAE95-B158-B001-ED4E-C3E319FBA0EB}"/>
                  </a:ext>
                </a:extLst>
              </p:cNvPr>
              <p:cNvSpPr>
                <a:spLocks noChangeArrowheads="1"/>
              </p:cNvSpPr>
              <p:nvPr/>
            </p:nvSpPr>
            <p:spPr bwMode="auto">
              <a:xfrm>
                <a:off x="6130951" y="4968383"/>
                <a:ext cx="327808"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477" name="Line 511">
                <a:extLst>
                  <a:ext uri="{FF2B5EF4-FFF2-40B4-BE49-F238E27FC236}">
                    <a16:creationId xmlns:a16="http://schemas.microsoft.com/office/drawing/2014/main" id="{EBA1A767-B788-5217-EEFF-053811B13F3C}"/>
                  </a:ext>
                </a:extLst>
              </p:cNvPr>
              <p:cNvSpPr>
                <a:spLocks noChangeShapeType="1"/>
              </p:cNvSpPr>
              <p:nvPr/>
            </p:nvSpPr>
            <p:spPr bwMode="auto">
              <a:xfrm>
                <a:off x="7428684" y="1927412"/>
                <a:ext cx="0" cy="183464"/>
              </a:xfrm>
              <a:prstGeom prst="line">
                <a:avLst/>
              </a:prstGeom>
              <a:noFill/>
              <a:ln w="6350">
                <a:solidFill>
                  <a:schemeClr val="tx1"/>
                </a:solidFill>
                <a:round/>
                <a:headEnd/>
                <a:tailEnd/>
              </a:ln>
            </p:spPr>
            <p:txBody>
              <a:bodyPr wrap="none" anchor="ctr"/>
              <a:lstStyle/>
              <a:p>
                <a:endParaRPr lang="ja-JP" altLang="en-US"/>
              </a:p>
            </p:txBody>
          </p:sp>
          <p:sp>
            <p:nvSpPr>
              <p:cNvPr id="1478" name="WordArt 522">
                <a:extLst>
                  <a:ext uri="{FF2B5EF4-FFF2-40B4-BE49-F238E27FC236}">
                    <a16:creationId xmlns:a16="http://schemas.microsoft.com/office/drawing/2014/main" id="{CAFC17ED-7E6F-E650-60E4-E0BDC81CB0E9}"/>
                  </a:ext>
                </a:extLst>
              </p:cNvPr>
              <p:cNvSpPr>
                <a:spLocks noChangeArrowheads="1" noChangeShapeType="1" noTextEdit="1"/>
              </p:cNvSpPr>
              <p:nvPr/>
            </p:nvSpPr>
            <p:spPr bwMode="auto">
              <a:xfrm>
                <a:off x="7321882" y="1638430"/>
                <a:ext cx="213604" cy="237031"/>
              </a:xfrm>
              <a:prstGeom prst="rect">
                <a:avLst/>
              </a:prstGeom>
            </p:spPr>
            <p:txBody>
              <a:bodyPr wrap="none" fromWordArt="1">
                <a:prstTxWarp prst="textPlain">
                  <a:avLst>
                    <a:gd name="adj" fmla="val 50000"/>
                  </a:avLst>
                </a:prstTxWarp>
              </a:bodyPr>
              <a:lstStyle/>
              <a:p>
                <a:pPr algn="ctr"/>
                <a:r>
                  <a:rPr lang="ja-JP" altLang="en-US" sz="2800" kern="10" dirty="0">
                    <a:ln w="6350">
                      <a:solidFill>
                        <a:schemeClr val="tx1"/>
                      </a:solidFill>
                      <a:round/>
                      <a:headEnd/>
                      <a:tailEnd/>
                    </a:ln>
                    <a:latin typeface="+mn-ea"/>
                    <a:ea typeface="+mn-ea"/>
                    <a:cs typeface="+mn-ea"/>
                  </a:rPr>
                  <a:t>１００</a:t>
                </a:r>
              </a:p>
            </p:txBody>
          </p:sp>
          <p:sp>
            <p:nvSpPr>
              <p:cNvPr id="1479" name="WordArt 493">
                <a:extLst>
                  <a:ext uri="{FF2B5EF4-FFF2-40B4-BE49-F238E27FC236}">
                    <a16:creationId xmlns:a16="http://schemas.microsoft.com/office/drawing/2014/main" id="{9B2D7FAF-18D1-1896-452C-1B8FC55F4CBE}"/>
                  </a:ext>
                </a:extLst>
              </p:cNvPr>
              <p:cNvSpPr>
                <a:spLocks/>
              </p:cNvSpPr>
              <p:nvPr/>
            </p:nvSpPr>
            <p:spPr bwMode="auto">
              <a:xfrm>
                <a:off x="2460417" y="1649873"/>
                <a:ext cx="147030" cy="197464"/>
              </a:xfrm>
              <a:prstGeom prst="rect">
                <a:avLst/>
              </a:prstGeom>
            </p:spPr>
            <p:txBody>
              <a:bodyPr wrap="none" fromWordArt="1">
                <a:prstTxWarp prst="textPlain">
                  <a:avLst>
                    <a:gd name="adj" fmla="val 50000"/>
                  </a:avLst>
                </a:prstTxWarp>
              </a:bodyPr>
              <a:lstStyle/>
              <a:p>
                <a:pPr algn="ctr"/>
                <a:r>
                  <a:rPr lang="en-US" altLang="ja-JP" sz="2800" kern="10" dirty="0">
                    <a:ln w="6350">
                      <a:solidFill>
                        <a:schemeClr val="tx1"/>
                      </a:solidFill>
                      <a:round/>
                      <a:headEnd/>
                      <a:tailEnd/>
                    </a:ln>
                    <a:latin typeface="+mn-ea"/>
                    <a:ea typeface="+mn-ea"/>
                    <a:cs typeface="+mn-ea"/>
                  </a:rPr>
                  <a:t>50</a:t>
                </a:r>
                <a:endParaRPr lang="ja-JP" altLang="en-US" sz="2800" kern="10" dirty="0">
                  <a:ln w="6350">
                    <a:solidFill>
                      <a:schemeClr val="tx1"/>
                    </a:solidFill>
                    <a:round/>
                    <a:headEnd/>
                    <a:tailEnd/>
                  </a:ln>
                  <a:latin typeface="+mn-ea"/>
                  <a:ea typeface="+mn-ea"/>
                  <a:cs typeface="+mn-ea"/>
                </a:endParaRPr>
              </a:p>
            </p:txBody>
          </p:sp>
          <p:sp>
            <p:nvSpPr>
              <p:cNvPr id="1480" name="Rectangle 1312">
                <a:extLst>
                  <a:ext uri="{FF2B5EF4-FFF2-40B4-BE49-F238E27FC236}">
                    <a16:creationId xmlns:a16="http://schemas.microsoft.com/office/drawing/2014/main" id="{20A452DF-F76A-862D-A9B9-151A08B60808}"/>
                  </a:ext>
                </a:extLst>
              </p:cNvPr>
              <p:cNvSpPr>
                <a:spLocks noChangeArrowheads="1"/>
              </p:cNvSpPr>
              <p:nvPr/>
            </p:nvSpPr>
            <p:spPr bwMode="auto">
              <a:xfrm>
                <a:off x="3334523" y="4549118"/>
                <a:ext cx="808674" cy="347445"/>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481" name="WordArt 535">
                <a:extLst>
                  <a:ext uri="{FF2B5EF4-FFF2-40B4-BE49-F238E27FC236}">
                    <a16:creationId xmlns:a16="http://schemas.microsoft.com/office/drawing/2014/main" id="{5562608D-FE12-DF2C-949A-F8398DFBF4CD}"/>
                  </a:ext>
                </a:extLst>
              </p:cNvPr>
              <p:cNvSpPr>
                <a:spLocks noChangeArrowheads="1" noChangeShapeType="1" noTextEdit="1"/>
              </p:cNvSpPr>
              <p:nvPr/>
            </p:nvSpPr>
            <p:spPr bwMode="auto">
              <a:xfrm>
                <a:off x="3837771" y="811432"/>
                <a:ext cx="1478752" cy="345821"/>
              </a:xfrm>
              <a:prstGeom prst="rect">
                <a:avLst/>
              </a:prstGeom>
            </p:spPr>
            <p:txBody>
              <a:bodyPr wrap="none" fromWordArt="1">
                <a:prstTxWarp prst="textPlain">
                  <a:avLst>
                    <a:gd name="adj" fmla="val 50000"/>
                  </a:avLst>
                </a:prstTxWarp>
              </a:bodyPr>
              <a:lstStyle/>
              <a:p>
                <a:pPr algn="ctr"/>
                <a:r>
                  <a:rPr lang="ja-JP" altLang="en-US" sz="2800" kern="10" dirty="0">
                    <a:ln w="6350">
                      <a:solidFill>
                        <a:srgbClr val="000066"/>
                      </a:solidFill>
                      <a:round/>
                      <a:headEnd/>
                      <a:tailEnd/>
                    </a:ln>
                    <a:solidFill>
                      <a:srgbClr val="000066"/>
                    </a:solidFill>
                    <a:latin typeface="HG丸ｺﾞｼｯｸM-PRO"/>
                    <a:ea typeface="HG丸ｺﾞｼｯｸM-PRO"/>
                  </a:rPr>
                  <a:t>メンバー能力</a:t>
                </a:r>
              </a:p>
            </p:txBody>
          </p:sp>
          <p:sp>
            <p:nvSpPr>
              <p:cNvPr id="1482" name="Rectangle 6">
                <a:extLst>
                  <a:ext uri="{FF2B5EF4-FFF2-40B4-BE49-F238E27FC236}">
                    <a16:creationId xmlns:a16="http://schemas.microsoft.com/office/drawing/2014/main" id="{77E6204F-20B3-AD7C-D175-3413E42D01DE}"/>
                  </a:ext>
                </a:extLst>
              </p:cNvPr>
              <p:cNvSpPr>
                <a:spLocks noChangeArrowheads="1"/>
              </p:cNvSpPr>
              <p:nvPr/>
            </p:nvSpPr>
            <p:spPr bwMode="auto">
              <a:xfrm>
                <a:off x="4686945" y="1235187"/>
                <a:ext cx="537509" cy="871859"/>
              </a:xfrm>
              <a:prstGeom prst="rect">
                <a:avLst/>
              </a:prstGeom>
              <a:solidFill>
                <a:srgbClr val="FFFF00"/>
              </a:solidFill>
              <a:ln w="6350" algn="ctr">
                <a:solidFill>
                  <a:schemeClr val="tx1"/>
                </a:solidFill>
                <a:miter lim="800000"/>
                <a:headEnd/>
                <a:tailEnd/>
              </a:ln>
            </p:spPr>
            <p:txBody>
              <a:bodyPr wrap="none" anchor="ctr"/>
              <a:lstStyle/>
              <a:p>
                <a:endParaRPr lang="ja-JP" altLang="ja-JP" dirty="0">
                  <a:highlight>
                    <a:srgbClr val="FFFF00"/>
                  </a:highlight>
                  <a:ea typeface="ＭＳ Ｐゴシック" charset="-128"/>
                </a:endParaRPr>
              </a:p>
            </p:txBody>
          </p:sp>
          <p:sp>
            <p:nvSpPr>
              <p:cNvPr id="1483" name="Rectangle 7">
                <a:extLst>
                  <a:ext uri="{FF2B5EF4-FFF2-40B4-BE49-F238E27FC236}">
                    <a16:creationId xmlns:a16="http://schemas.microsoft.com/office/drawing/2014/main" id="{95053C7B-8702-177B-5AAD-EDEA6B81B1B4}"/>
                  </a:ext>
                </a:extLst>
              </p:cNvPr>
              <p:cNvSpPr>
                <a:spLocks noChangeArrowheads="1"/>
              </p:cNvSpPr>
              <p:nvPr/>
            </p:nvSpPr>
            <p:spPr bwMode="auto">
              <a:xfrm>
                <a:off x="4141476" y="1240056"/>
                <a:ext cx="542330" cy="871859"/>
              </a:xfrm>
              <a:prstGeom prst="rect">
                <a:avLst/>
              </a:prstGeom>
              <a:solidFill>
                <a:srgbClr val="00FFFF"/>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484" name="AutoShape 8">
                <a:extLst>
                  <a:ext uri="{FF2B5EF4-FFF2-40B4-BE49-F238E27FC236}">
                    <a16:creationId xmlns:a16="http://schemas.microsoft.com/office/drawing/2014/main" id="{E4CA6129-A67B-EC3A-9D6A-3ED7641C0790}"/>
                  </a:ext>
                </a:extLst>
              </p:cNvPr>
              <p:cNvSpPr>
                <a:spLocks noChangeArrowheads="1"/>
              </p:cNvSpPr>
              <p:nvPr/>
            </p:nvSpPr>
            <p:spPr bwMode="auto">
              <a:xfrm>
                <a:off x="4141476" y="1587501"/>
                <a:ext cx="1079838" cy="524415"/>
              </a:xfrm>
              <a:prstGeom prst="triangle">
                <a:avLst>
                  <a:gd name="adj" fmla="val 50000"/>
                </a:avLst>
              </a:prstGeom>
              <a:solidFill>
                <a:srgbClr val="FFFF99"/>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485" name="WordArt 9">
                <a:extLst>
                  <a:ext uri="{FF2B5EF4-FFF2-40B4-BE49-F238E27FC236}">
                    <a16:creationId xmlns:a16="http://schemas.microsoft.com/office/drawing/2014/main" id="{DD508CFF-F5ED-A64D-B341-F9BBEFAE495C}"/>
                  </a:ext>
                </a:extLst>
              </p:cNvPr>
              <p:cNvSpPr>
                <a:spLocks noChangeArrowheads="1" noChangeShapeType="1" noTextEdit="1"/>
              </p:cNvSpPr>
              <p:nvPr/>
            </p:nvSpPr>
            <p:spPr bwMode="auto">
              <a:xfrm>
                <a:off x="4411435" y="1822919"/>
                <a:ext cx="583306" cy="230548"/>
              </a:xfrm>
              <a:prstGeom prst="rect">
                <a:avLst/>
              </a:prstGeom>
            </p:spPr>
            <p:txBody>
              <a:bodyPr wrap="none" fromWordArt="1">
                <a:prstTxWarp prst="textPlain">
                  <a:avLst>
                    <a:gd name="adj" fmla="val 50000"/>
                  </a:avLst>
                </a:prstTxWarp>
              </a:bodyPr>
              <a:lstStyle/>
              <a:p>
                <a:pPr algn="ctr"/>
                <a:r>
                  <a:rPr lang="ja-JP" altLang="en-US" sz="2800" kern="10" dirty="0">
                    <a:ln w="9525">
                      <a:noFill/>
                      <a:round/>
                      <a:headEnd/>
                      <a:tailEnd/>
                    </a:ln>
                    <a:latin typeface="+mn-ea"/>
                    <a:ea typeface="+mn-ea"/>
                    <a:cs typeface="+mn-ea"/>
                  </a:rPr>
                  <a:t>メンバー</a:t>
                </a:r>
              </a:p>
            </p:txBody>
          </p:sp>
          <p:sp>
            <p:nvSpPr>
              <p:cNvPr id="1486" name="WordArt 10">
                <a:extLst>
                  <a:ext uri="{FF2B5EF4-FFF2-40B4-BE49-F238E27FC236}">
                    <a16:creationId xmlns:a16="http://schemas.microsoft.com/office/drawing/2014/main" id="{D22AB5F7-BD37-4481-CF5F-86EDB988564F}"/>
                  </a:ext>
                </a:extLst>
              </p:cNvPr>
              <p:cNvSpPr>
                <a:spLocks noChangeArrowheads="1" noChangeShapeType="1" noTextEdit="1"/>
              </p:cNvSpPr>
              <p:nvPr/>
            </p:nvSpPr>
            <p:spPr bwMode="auto">
              <a:xfrm rot="5400000">
                <a:off x="4807161" y="1394072"/>
                <a:ext cx="464342" cy="269960"/>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ea typeface="+mn-ea"/>
                    <a:cs typeface="+mn-ea"/>
                  </a:rPr>
                  <a:t>技能</a:t>
                </a:r>
              </a:p>
            </p:txBody>
          </p:sp>
          <p:sp>
            <p:nvSpPr>
              <p:cNvPr id="1487" name="Rectangle 11">
                <a:extLst>
                  <a:ext uri="{FF2B5EF4-FFF2-40B4-BE49-F238E27FC236}">
                    <a16:creationId xmlns:a16="http://schemas.microsoft.com/office/drawing/2014/main" id="{29C631AE-47A2-192B-17EE-7BD5C9D12224}"/>
                  </a:ext>
                </a:extLst>
              </p:cNvPr>
              <p:cNvSpPr>
                <a:spLocks noChangeArrowheads="1"/>
              </p:cNvSpPr>
              <p:nvPr/>
            </p:nvSpPr>
            <p:spPr bwMode="auto">
              <a:xfrm>
                <a:off x="5221314" y="1240056"/>
                <a:ext cx="269960" cy="871859"/>
              </a:xfrm>
              <a:prstGeom prst="rect">
                <a:avLst/>
              </a:prstGeom>
              <a:solidFill>
                <a:schemeClr val="bg1"/>
              </a:solidFill>
              <a:ln w="6350" algn="ctr">
                <a:solidFill>
                  <a:schemeClr val="tx1"/>
                </a:solidFill>
                <a:miter lim="800000"/>
                <a:headEnd/>
                <a:tailEnd/>
              </a:ln>
            </p:spPr>
            <p:txBody>
              <a:bodyPr wrap="none" anchor="ctr"/>
              <a:lstStyle/>
              <a:p>
                <a:endParaRPr lang="ja-JP" altLang="ja-JP" dirty="0">
                  <a:ea typeface="ＭＳ Ｐゴシック" charset="-128"/>
                </a:endParaRPr>
              </a:p>
            </p:txBody>
          </p:sp>
          <p:sp>
            <p:nvSpPr>
              <p:cNvPr id="1488" name="Rectangle 12">
                <a:extLst>
                  <a:ext uri="{FF2B5EF4-FFF2-40B4-BE49-F238E27FC236}">
                    <a16:creationId xmlns:a16="http://schemas.microsoft.com/office/drawing/2014/main" id="{0545A8CF-A05D-4ABD-C4FC-40CCD3379122}"/>
                  </a:ext>
                </a:extLst>
              </p:cNvPr>
              <p:cNvSpPr>
                <a:spLocks noChangeArrowheads="1"/>
              </p:cNvSpPr>
              <p:nvPr/>
            </p:nvSpPr>
            <p:spPr bwMode="auto">
              <a:xfrm>
                <a:off x="3871516" y="1240056"/>
                <a:ext cx="269960" cy="871859"/>
              </a:xfrm>
              <a:prstGeom prst="rect">
                <a:avLst/>
              </a:prstGeom>
              <a:solidFill>
                <a:schemeClr val="bg1"/>
              </a:solidFill>
              <a:ln w="6350" algn="ctr">
                <a:solidFill>
                  <a:schemeClr val="tx1"/>
                </a:solidFill>
                <a:miter lim="800000"/>
                <a:headEnd/>
                <a:tailEnd/>
              </a:ln>
            </p:spPr>
            <p:txBody>
              <a:bodyPr wrap="none" anchor="ctr"/>
              <a:lstStyle/>
              <a:p>
                <a:endParaRPr lang="ja-JP" altLang="ja-JP" dirty="0">
                  <a:ea typeface="ＭＳ Ｐゴシック" charset="-128"/>
                </a:endParaRPr>
              </a:p>
            </p:txBody>
          </p:sp>
          <p:sp>
            <p:nvSpPr>
              <p:cNvPr id="1489" name="Rectangle 13">
                <a:extLst>
                  <a:ext uri="{FF2B5EF4-FFF2-40B4-BE49-F238E27FC236}">
                    <a16:creationId xmlns:a16="http://schemas.microsoft.com/office/drawing/2014/main" id="{B86CA8DA-01DD-4445-EE79-1C4715F90AA4}"/>
                  </a:ext>
                </a:extLst>
              </p:cNvPr>
              <p:cNvSpPr>
                <a:spLocks noChangeArrowheads="1"/>
              </p:cNvSpPr>
              <p:nvPr/>
            </p:nvSpPr>
            <p:spPr bwMode="auto">
              <a:xfrm>
                <a:off x="3600351" y="1240056"/>
                <a:ext cx="271165" cy="871859"/>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490" name="Rectangle 14">
                <a:extLst>
                  <a:ext uri="{FF2B5EF4-FFF2-40B4-BE49-F238E27FC236}">
                    <a16:creationId xmlns:a16="http://schemas.microsoft.com/office/drawing/2014/main" id="{F052AA4A-924A-DF9C-DA7C-3FBC9E4ECF2C}"/>
                  </a:ext>
                </a:extLst>
              </p:cNvPr>
              <p:cNvSpPr>
                <a:spLocks noChangeArrowheads="1"/>
              </p:cNvSpPr>
              <p:nvPr/>
            </p:nvSpPr>
            <p:spPr bwMode="auto">
              <a:xfrm>
                <a:off x="3334007" y="1240056"/>
                <a:ext cx="266344" cy="871859"/>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491" name="Rectangle 15">
                <a:extLst>
                  <a:ext uri="{FF2B5EF4-FFF2-40B4-BE49-F238E27FC236}">
                    <a16:creationId xmlns:a16="http://schemas.microsoft.com/office/drawing/2014/main" id="{D3F33C2A-E23D-69C1-0E39-75415AFAFC84}"/>
                  </a:ext>
                </a:extLst>
              </p:cNvPr>
              <p:cNvSpPr>
                <a:spLocks noChangeArrowheads="1"/>
              </p:cNvSpPr>
              <p:nvPr/>
            </p:nvSpPr>
            <p:spPr bwMode="auto">
              <a:xfrm>
                <a:off x="5760028" y="1240056"/>
                <a:ext cx="268754" cy="871859"/>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492" name="Rectangle 16">
                <a:extLst>
                  <a:ext uri="{FF2B5EF4-FFF2-40B4-BE49-F238E27FC236}">
                    <a16:creationId xmlns:a16="http://schemas.microsoft.com/office/drawing/2014/main" id="{08FFE5AD-4214-AAB7-1062-A05F19FFF44D}"/>
                  </a:ext>
                </a:extLst>
              </p:cNvPr>
              <p:cNvSpPr>
                <a:spLocks noChangeArrowheads="1"/>
              </p:cNvSpPr>
              <p:nvPr/>
            </p:nvSpPr>
            <p:spPr bwMode="auto">
              <a:xfrm>
                <a:off x="5491274" y="1240056"/>
                <a:ext cx="268754" cy="871859"/>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493" name="WordArt 46">
                <a:extLst>
                  <a:ext uri="{FF2B5EF4-FFF2-40B4-BE49-F238E27FC236}">
                    <a16:creationId xmlns:a16="http://schemas.microsoft.com/office/drawing/2014/main" id="{F19C371C-FED2-D525-BE80-E75BF7327EA5}"/>
                  </a:ext>
                </a:extLst>
              </p:cNvPr>
              <p:cNvSpPr>
                <a:spLocks noChangeArrowheads="1" noChangeShapeType="1" noTextEdit="1"/>
              </p:cNvSpPr>
              <p:nvPr/>
            </p:nvSpPr>
            <p:spPr bwMode="auto">
              <a:xfrm rot="5400000">
                <a:off x="3977768" y="4793387"/>
                <a:ext cx="587734" cy="183187"/>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solidFill>
                        <a:schemeClr val="tx1"/>
                      </a:solidFill>
                      <a:round/>
                      <a:headEnd/>
                      <a:tailEnd/>
                    </a:ln>
                    <a:latin typeface="+mn-ea"/>
                    <a:ea typeface="+mn-ea"/>
                    <a:cs typeface="+mn-ea"/>
                  </a:rPr>
                  <a:t>若手</a:t>
                </a:r>
              </a:p>
            </p:txBody>
          </p:sp>
          <p:sp>
            <p:nvSpPr>
              <p:cNvPr id="1494" name="WordArt 47">
                <a:extLst>
                  <a:ext uri="{FF2B5EF4-FFF2-40B4-BE49-F238E27FC236}">
                    <a16:creationId xmlns:a16="http://schemas.microsoft.com/office/drawing/2014/main" id="{6DBFFA31-9C53-3927-BC0D-7354EA1D6383}"/>
                  </a:ext>
                </a:extLst>
              </p:cNvPr>
              <p:cNvSpPr>
                <a:spLocks noChangeArrowheads="1" noChangeShapeType="1" noTextEdit="1"/>
              </p:cNvSpPr>
              <p:nvPr/>
            </p:nvSpPr>
            <p:spPr bwMode="auto">
              <a:xfrm rot="5400000">
                <a:off x="4976796" y="1584786"/>
                <a:ext cx="756586" cy="180777"/>
              </a:xfrm>
              <a:prstGeom prst="rect">
                <a:avLst/>
              </a:prstGeom>
            </p:spPr>
            <p:txBody>
              <a:bodyPr vert="eaVert" wrap="none" fromWordArt="1">
                <a:prstTxWarp prst="textPlain">
                  <a:avLst>
                    <a:gd name="adj" fmla="val 50000"/>
                  </a:avLst>
                </a:prstTxWarp>
              </a:bodyPr>
              <a:lstStyle/>
              <a:p>
                <a:pPr algn="ctr" fontAlgn="auto"/>
                <a:r>
                  <a:rPr lang="ja-JP" altLang="en-US" sz="2800" kern="10">
                    <a:ln w="9525">
                      <a:noFill/>
                      <a:round/>
                      <a:headEnd/>
                      <a:tailEnd/>
                    </a:ln>
                    <a:latin typeface="+mn-ea"/>
                    <a:ea typeface="+mn-ea"/>
                    <a:cs typeface="+mn-ea"/>
                  </a:rPr>
                  <a:t>故障対応</a:t>
                </a:r>
              </a:p>
            </p:txBody>
          </p:sp>
          <p:sp>
            <p:nvSpPr>
              <p:cNvPr id="1495" name="WordArt 48">
                <a:extLst>
                  <a:ext uri="{FF2B5EF4-FFF2-40B4-BE49-F238E27FC236}">
                    <a16:creationId xmlns:a16="http://schemas.microsoft.com/office/drawing/2014/main" id="{85ED6A32-B436-6394-37B7-FFBE451BE5D4}"/>
                  </a:ext>
                </a:extLst>
              </p:cNvPr>
              <p:cNvSpPr>
                <a:spLocks noChangeArrowheads="1" noChangeShapeType="1" noTextEdit="1"/>
              </p:cNvSpPr>
              <p:nvPr/>
            </p:nvSpPr>
            <p:spPr bwMode="auto">
              <a:xfrm rot="5400000">
                <a:off x="4090081" y="1394072"/>
                <a:ext cx="464342" cy="269960"/>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ea typeface="+mn-ea"/>
                    <a:cs typeface="+mn-ea"/>
                  </a:rPr>
                  <a:t>意識</a:t>
                </a:r>
              </a:p>
            </p:txBody>
          </p:sp>
          <p:sp>
            <p:nvSpPr>
              <p:cNvPr id="1496" name="WordArt 49">
                <a:extLst>
                  <a:ext uri="{FF2B5EF4-FFF2-40B4-BE49-F238E27FC236}">
                    <a16:creationId xmlns:a16="http://schemas.microsoft.com/office/drawing/2014/main" id="{C86A0E17-4F86-C72F-F426-00DD77637C5A}"/>
                  </a:ext>
                </a:extLst>
              </p:cNvPr>
              <p:cNvSpPr>
                <a:spLocks noChangeArrowheads="1" noChangeShapeType="1" noTextEdit="1"/>
              </p:cNvSpPr>
              <p:nvPr/>
            </p:nvSpPr>
            <p:spPr bwMode="auto">
              <a:xfrm rot="5400000">
                <a:off x="5247961" y="1584786"/>
                <a:ext cx="756586" cy="180777"/>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cs typeface="+mn-ea"/>
                  </a:rPr>
                  <a:t>改善技能</a:t>
                </a:r>
              </a:p>
            </p:txBody>
          </p:sp>
          <p:sp>
            <p:nvSpPr>
              <p:cNvPr id="1497" name="WordArt 50">
                <a:extLst>
                  <a:ext uri="{FF2B5EF4-FFF2-40B4-BE49-F238E27FC236}">
                    <a16:creationId xmlns:a16="http://schemas.microsoft.com/office/drawing/2014/main" id="{D570F8EC-39DD-EC8F-1EB1-63C6B3089078}"/>
                  </a:ext>
                </a:extLst>
              </p:cNvPr>
              <p:cNvSpPr>
                <a:spLocks noChangeArrowheads="1" noChangeShapeType="1" noTextEdit="1"/>
              </p:cNvSpPr>
              <p:nvPr/>
            </p:nvSpPr>
            <p:spPr bwMode="auto">
              <a:xfrm rot="5400000">
                <a:off x="3089489" y="1584576"/>
                <a:ext cx="756586" cy="179571"/>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cs typeface="+mn-ea"/>
                  </a:rPr>
                  <a:t>ＱＣ会合</a:t>
                </a:r>
              </a:p>
            </p:txBody>
          </p:sp>
          <p:sp>
            <p:nvSpPr>
              <p:cNvPr id="1498" name="WordArt 51">
                <a:extLst>
                  <a:ext uri="{FF2B5EF4-FFF2-40B4-BE49-F238E27FC236}">
                    <a16:creationId xmlns:a16="http://schemas.microsoft.com/office/drawing/2014/main" id="{9552329D-AA1A-F11B-4BF2-BC2C38BF7E9D}"/>
                  </a:ext>
                </a:extLst>
              </p:cNvPr>
              <p:cNvSpPr>
                <a:spLocks noChangeArrowheads="1" noChangeShapeType="1" noTextEdit="1"/>
              </p:cNvSpPr>
              <p:nvPr/>
            </p:nvSpPr>
            <p:spPr bwMode="auto">
              <a:xfrm rot="5400000">
                <a:off x="3358243" y="1584786"/>
                <a:ext cx="756586" cy="180777"/>
              </a:xfrm>
              <a:prstGeom prst="rect">
                <a:avLst/>
              </a:prstGeom>
            </p:spPr>
            <p:txBody>
              <a:bodyPr vert="eaVert" wrap="none" fromWordArt="1">
                <a:prstTxWarp prst="textPlain">
                  <a:avLst>
                    <a:gd name="adj" fmla="val 50000"/>
                  </a:avLst>
                </a:prstTxWarp>
              </a:bodyPr>
              <a:lstStyle/>
              <a:p>
                <a:pPr algn="ctr" fontAlgn="auto"/>
                <a:r>
                  <a:rPr lang="ja-JP" altLang="en-US" sz="2800" kern="10">
                    <a:ln w="9525">
                      <a:noFill/>
                      <a:round/>
                      <a:headEnd/>
                      <a:tailEnd/>
                    </a:ln>
                    <a:latin typeface="+mn-ea"/>
                    <a:ea typeface="+mn-ea"/>
                    <a:cs typeface="+mn-ea"/>
                  </a:rPr>
                  <a:t>連携力</a:t>
                </a:r>
              </a:p>
            </p:txBody>
          </p:sp>
          <p:sp>
            <p:nvSpPr>
              <p:cNvPr id="1499" name="WordArt 52">
                <a:extLst>
                  <a:ext uri="{FF2B5EF4-FFF2-40B4-BE49-F238E27FC236}">
                    <a16:creationId xmlns:a16="http://schemas.microsoft.com/office/drawing/2014/main" id="{5D41601A-D863-7116-551B-060DEC55DAE8}"/>
                  </a:ext>
                </a:extLst>
              </p:cNvPr>
              <p:cNvSpPr>
                <a:spLocks noChangeArrowheads="1" noChangeShapeType="1" noTextEdit="1"/>
              </p:cNvSpPr>
              <p:nvPr/>
            </p:nvSpPr>
            <p:spPr bwMode="auto">
              <a:xfrm rot="5400000">
                <a:off x="3629408" y="1584786"/>
                <a:ext cx="756586" cy="180777"/>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cs typeface="+mn-ea"/>
                  </a:rPr>
                  <a:t>自主性</a:t>
                </a:r>
              </a:p>
            </p:txBody>
          </p:sp>
          <p:sp>
            <p:nvSpPr>
              <p:cNvPr id="1500" name="WordArt 53">
                <a:extLst>
                  <a:ext uri="{FF2B5EF4-FFF2-40B4-BE49-F238E27FC236}">
                    <a16:creationId xmlns:a16="http://schemas.microsoft.com/office/drawing/2014/main" id="{75A7A2EB-683A-9D07-3427-D66F2B34A56F}"/>
                  </a:ext>
                </a:extLst>
              </p:cNvPr>
              <p:cNvSpPr>
                <a:spLocks/>
              </p:cNvSpPr>
              <p:nvPr/>
            </p:nvSpPr>
            <p:spPr bwMode="auto">
              <a:xfrm rot="5400000">
                <a:off x="5484505" y="1568738"/>
                <a:ext cx="830423" cy="250081"/>
              </a:xfrm>
              <a:prstGeom prst="rect">
                <a:avLst/>
              </a:prstGeom>
            </p:spPr>
            <p:txBody>
              <a:bodyPr vert="eaVert" wrap="none" fromWordArt="1">
                <a:prstTxWarp prst="textPlain">
                  <a:avLst>
                    <a:gd name="adj" fmla="val 50000"/>
                  </a:avLst>
                </a:prstTxWarp>
              </a:bodyPr>
              <a:lstStyle/>
              <a:p>
                <a:pPr algn="ctr" fontAlgn="auto"/>
                <a:r>
                  <a:rPr lang="ja-JP" altLang="en-US" sz="3600" b="1" kern="10" dirty="0">
                    <a:ln w="9525">
                      <a:noFill/>
                      <a:round/>
                      <a:headEnd/>
                      <a:tailEnd/>
                    </a:ln>
                    <a:latin typeface="+mn-ea"/>
                    <a:cs typeface="+mn-ea"/>
                  </a:rPr>
                  <a:t>ＱＣ手法</a:t>
                </a:r>
              </a:p>
            </p:txBody>
          </p:sp>
          <p:sp>
            <p:nvSpPr>
              <p:cNvPr id="1501" name="Rectangle 54">
                <a:extLst>
                  <a:ext uri="{FF2B5EF4-FFF2-40B4-BE49-F238E27FC236}">
                    <a16:creationId xmlns:a16="http://schemas.microsoft.com/office/drawing/2014/main" id="{A8697F7E-23BC-92C7-8C0A-5207F8048673}"/>
                  </a:ext>
                </a:extLst>
              </p:cNvPr>
              <p:cNvSpPr>
                <a:spLocks noChangeArrowheads="1"/>
              </p:cNvSpPr>
              <p:nvPr/>
            </p:nvSpPr>
            <p:spPr bwMode="auto">
              <a:xfrm>
                <a:off x="3334007" y="2111915"/>
                <a:ext cx="807468" cy="349068"/>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502" name="Rectangle 55">
                <a:extLst>
                  <a:ext uri="{FF2B5EF4-FFF2-40B4-BE49-F238E27FC236}">
                    <a16:creationId xmlns:a16="http://schemas.microsoft.com/office/drawing/2014/main" id="{63473063-DDCC-21EB-B102-8B7DF214EA58}"/>
                  </a:ext>
                </a:extLst>
              </p:cNvPr>
              <p:cNvSpPr>
                <a:spLocks noChangeArrowheads="1"/>
              </p:cNvSpPr>
              <p:nvPr/>
            </p:nvSpPr>
            <p:spPr bwMode="auto">
              <a:xfrm>
                <a:off x="3334007" y="2460984"/>
                <a:ext cx="807468" cy="350692"/>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503" name="Rectangle 56">
                <a:extLst>
                  <a:ext uri="{FF2B5EF4-FFF2-40B4-BE49-F238E27FC236}">
                    <a16:creationId xmlns:a16="http://schemas.microsoft.com/office/drawing/2014/main" id="{80423224-8D12-0830-FC46-CDC56646262C}"/>
                  </a:ext>
                </a:extLst>
              </p:cNvPr>
              <p:cNvSpPr>
                <a:spLocks noChangeArrowheads="1"/>
              </p:cNvSpPr>
              <p:nvPr/>
            </p:nvSpPr>
            <p:spPr bwMode="auto">
              <a:xfrm>
                <a:off x="3334007" y="2811676"/>
                <a:ext cx="807468" cy="349068"/>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504" name="Rectangle 57">
                <a:extLst>
                  <a:ext uri="{FF2B5EF4-FFF2-40B4-BE49-F238E27FC236}">
                    <a16:creationId xmlns:a16="http://schemas.microsoft.com/office/drawing/2014/main" id="{49DEA4BE-1887-235A-05B1-A881B56EE6D1}"/>
                  </a:ext>
                </a:extLst>
              </p:cNvPr>
              <p:cNvSpPr>
                <a:spLocks noChangeArrowheads="1"/>
              </p:cNvSpPr>
              <p:nvPr/>
            </p:nvSpPr>
            <p:spPr bwMode="auto">
              <a:xfrm>
                <a:off x="3334007" y="3160744"/>
                <a:ext cx="807468" cy="349068"/>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505" name="Rectangle 58">
                <a:extLst>
                  <a:ext uri="{FF2B5EF4-FFF2-40B4-BE49-F238E27FC236}">
                    <a16:creationId xmlns:a16="http://schemas.microsoft.com/office/drawing/2014/main" id="{50AA914D-7347-99C3-6564-651701D4E485}"/>
                  </a:ext>
                </a:extLst>
              </p:cNvPr>
              <p:cNvSpPr>
                <a:spLocks noChangeArrowheads="1"/>
              </p:cNvSpPr>
              <p:nvPr/>
            </p:nvSpPr>
            <p:spPr bwMode="auto">
              <a:xfrm>
                <a:off x="3332870" y="3500931"/>
                <a:ext cx="807633" cy="350692"/>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506" name="Rectangle 59">
                <a:extLst>
                  <a:ext uri="{FF2B5EF4-FFF2-40B4-BE49-F238E27FC236}">
                    <a16:creationId xmlns:a16="http://schemas.microsoft.com/office/drawing/2014/main" id="{2B6C6375-EC1B-7C6F-D95A-8D1EEAF5923F}"/>
                  </a:ext>
                </a:extLst>
              </p:cNvPr>
              <p:cNvSpPr>
                <a:spLocks noChangeArrowheads="1"/>
              </p:cNvSpPr>
              <p:nvPr/>
            </p:nvSpPr>
            <p:spPr bwMode="auto">
              <a:xfrm>
                <a:off x="3334007" y="3850980"/>
                <a:ext cx="807468" cy="347445"/>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507" name="Rectangle 60">
                <a:extLst>
                  <a:ext uri="{FF2B5EF4-FFF2-40B4-BE49-F238E27FC236}">
                    <a16:creationId xmlns:a16="http://schemas.microsoft.com/office/drawing/2014/main" id="{BAE39351-5D9B-705D-14B3-20282655A176}"/>
                  </a:ext>
                </a:extLst>
              </p:cNvPr>
              <p:cNvSpPr>
                <a:spLocks noChangeArrowheads="1"/>
              </p:cNvSpPr>
              <p:nvPr/>
            </p:nvSpPr>
            <p:spPr bwMode="auto">
              <a:xfrm>
                <a:off x="3334007" y="4207950"/>
                <a:ext cx="807468" cy="350692"/>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508" name="Rectangle 61">
                <a:extLst>
                  <a:ext uri="{FF2B5EF4-FFF2-40B4-BE49-F238E27FC236}">
                    <a16:creationId xmlns:a16="http://schemas.microsoft.com/office/drawing/2014/main" id="{378CD1F0-E6F6-10DB-1509-F808C7300D62}"/>
                  </a:ext>
                </a:extLst>
              </p:cNvPr>
              <p:cNvSpPr>
                <a:spLocks noChangeArrowheads="1"/>
              </p:cNvSpPr>
              <p:nvPr/>
            </p:nvSpPr>
            <p:spPr bwMode="auto">
              <a:xfrm>
                <a:off x="3335934" y="4871801"/>
                <a:ext cx="807468" cy="380295"/>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509" name="Rectangle 212">
                <a:extLst>
                  <a:ext uri="{FF2B5EF4-FFF2-40B4-BE49-F238E27FC236}">
                    <a16:creationId xmlns:a16="http://schemas.microsoft.com/office/drawing/2014/main" id="{86AE32CF-6AB1-5DC7-F9DD-F29FD38073B1}"/>
                  </a:ext>
                </a:extLst>
              </p:cNvPr>
              <p:cNvSpPr>
                <a:spLocks noChangeArrowheads="1"/>
              </p:cNvSpPr>
              <p:nvPr/>
            </p:nvSpPr>
            <p:spPr bwMode="auto">
              <a:xfrm>
                <a:off x="5220952" y="2107091"/>
                <a:ext cx="807468" cy="360386"/>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510" name="Rectangle 220">
                <a:extLst>
                  <a:ext uri="{FF2B5EF4-FFF2-40B4-BE49-F238E27FC236}">
                    <a16:creationId xmlns:a16="http://schemas.microsoft.com/office/drawing/2014/main" id="{A46ABB79-FB29-382C-EAFD-86E98E2179D7}"/>
                  </a:ext>
                </a:extLst>
              </p:cNvPr>
              <p:cNvSpPr>
                <a:spLocks noChangeArrowheads="1"/>
              </p:cNvSpPr>
              <p:nvPr/>
            </p:nvSpPr>
            <p:spPr bwMode="auto">
              <a:xfrm>
                <a:off x="5221314" y="4906087"/>
                <a:ext cx="807468" cy="352316"/>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511" name="WordArt 46">
                <a:extLst>
                  <a:ext uri="{FF2B5EF4-FFF2-40B4-BE49-F238E27FC236}">
                    <a16:creationId xmlns:a16="http://schemas.microsoft.com/office/drawing/2014/main" id="{174FFC79-72B2-393C-6089-B31AF61B5941}"/>
                  </a:ext>
                </a:extLst>
              </p:cNvPr>
              <p:cNvSpPr>
                <a:spLocks noChangeArrowheads="1" noChangeShapeType="1" noTextEdit="1"/>
              </p:cNvSpPr>
              <p:nvPr/>
            </p:nvSpPr>
            <p:spPr bwMode="auto">
              <a:xfrm rot="5400000">
                <a:off x="3890363" y="2597896"/>
                <a:ext cx="789057" cy="180777"/>
              </a:xfrm>
              <a:prstGeom prst="rect">
                <a:avLst/>
              </a:prstGeom>
            </p:spPr>
            <p:txBody>
              <a:bodyPr vert="eaVert" wrap="none" fromWordArt="1">
                <a:prstTxWarp prst="textPlain">
                  <a:avLst>
                    <a:gd name="adj" fmla="val 50000"/>
                  </a:avLst>
                </a:prstTxWarp>
              </a:bodyPr>
              <a:lstStyle/>
              <a:p>
                <a:pPr algn="ctr" fontAlgn="auto"/>
                <a:r>
                  <a:rPr lang="ja-JP" altLang="en-US" sz="2800" kern="10" normalizeH="1" dirty="0">
                    <a:ln w="9525">
                      <a:solidFill>
                        <a:schemeClr val="tx1"/>
                      </a:solidFill>
                      <a:round/>
                      <a:headEnd/>
                      <a:tailEnd/>
                    </a:ln>
                    <a:latin typeface="+mn-ea"/>
                    <a:ea typeface="+mn-ea"/>
                    <a:cs typeface="+mn-ea"/>
                  </a:rPr>
                  <a:t>ベテラン</a:t>
                </a:r>
              </a:p>
            </p:txBody>
          </p:sp>
          <p:sp>
            <p:nvSpPr>
              <p:cNvPr id="1512" name="Line 1455">
                <a:extLst>
                  <a:ext uri="{FF2B5EF4-FFF2-40B4-BE49-F238E27FC236}">
                    <a16:creationId xmlns:a16="http://schemas.microsoft.com/office/drawing/2014/main" id="{FBB9E8E8-5034-D8DB-F3EA-B7EE8AC6663E}"/>
                  </a:ext>
                </a:extLst>
              </p:cNvPr>
              <p:cNvSpPr>
                <a:spLocks noChangeShapeType="1"/>
              </p:cNvSpPr>
              <p:nvPr/>
            </p:nvSpPr>
            <p:spPr bwMode="auto">
              <a:xfrm>
                <a:off x="4143886" y="5264897"/>
                <a:ext cx="1078633" cy="0"/>
              </a:xfrm>
              <a:prstGeom prst="line">
                <a:avLst/>
              </a:prstGeom>
              <a:noFill/>
              <a:ln w="9525">
                <a:solidFill>
                  <a:schemeClr val="tx1"/>
                </a:solidFill>
                <a:round/>
                <a:headEnd/>
                <a:tailEnd/>
              </a:ln>
            </p:spPr>
            <p:txBody>
              <a:bodyPr/>
              <a:lstStyle/>
              <a:p>
                <a:endParaRPr lang="ja-JP" altLang="en-US" dirty="0"/>
              </a:p>
            </p:txBody>
          </p:sp>
          <p:sp>
            <p:nvSpPr>
              <p:cNvPr id="1513" name="Line 1456">
                <a:extLst>
                  <a:ext uri="{FF2B5EF4-FFF2-40B4-BE49-F238E27FC236}">
                    <a16:creationId xmlns:a16="http://schemas.microsoft.com/office/drawing/2014/main" id="{524FEAA0-0FCC-78AC-0258-DB306EA1542F}"/>
                  </a:ext>
                </a:extLst>
              </p:cNvPr>
              <p:cNvSpPr>
                <a:spLocks noChangeShapeType="1"/>
              </p:cNvSpPr>
              <p:nvPr/>
            </p:nvSpPr>
            <p:spPr bwMode="auto">
              <a:xfrm>
                <a:off x="4411435" y="4211197"/>
                <a:ext cx="807468" cy="0"/>
              </a:xfrm>
              <a:prstGeom prst="line">
                <a:avLst/>
              </a:prstGeom>
              <a:noFill/>
              <a:ln w="9525">
                <a:solidFill>
                  <a:schemeClr val="tx1"/>
                </a:solidFill>
                <a:round/>
                <a:headEnd/>
                <a:tailEnd/>
              </a:ln>
            </p:spPr>
            <p:txBody>
              <a:bodyPr/>
              <a:lstStyle/>
              <a:p>
                <a:endParaRPr lang="ja-JP" altLang="en-US"/>
              </a:p>
            </p:txBody>
          </p:sp>
          <p:sp>
            <p:nvSpPr>
              <p:cNvPr id="1514" name="Line 1457">
                <a:extLst>
                  <a:ext uri="{FF2B5EF4-FFF2-40B4-BE49-F238E27FC236}">
                    <a16:creationId xmlns:a16="http://schemas.microsoft.com/office/drawing/2014/main" id="{8B9FF673-30A2-F38B-F2DF-7B79C467F940}"/>
                  </a:ext>
                </a:extLst>
              </p:cNvPr>
              <p:cNvSpPr>
                <a:spLocks noChangeShapeType="1"/>
              </p:cNvSpPr>
              <p:nvPr/>
            </p:nvSpPr>
            <p:spPr bwMode="auto">
              <a:xfrm>
                <a:off x="4399383" y="3862129"/>
                <a:ext cx="807468" cy="0"/>
              </a:xfrm>
              <a:prstGeom prst="line">
                <a:avLst/>
              </a:prstGeom>
              <a:noFill/>
              <a:ln w="9525">
                <a:solidFill>
                  <a:schemeClr val="tx1"/>
                </a:solidFill>
                <a:round/>
                <a:headEnd/>
                <a:tailEnd/>
              </a:ln>
            </p:spPr>
            <p:txBody>
              <a:bodyPr/>
              <a:lstStyle/>
              <a:p>
                <a:endParaRPr lang="ja-JP" altLang="en-US"/>
              </a:p>
            </p:txBody>
          </p:sp>
          <p:sp>
            <p:nvSpPr>
              <p:cNvPr id="1515" name="Line 1458">
                <a:extLst>
                  <a:ext uri="{FF2B5EF4-FFF2-40B4-BE49-F238E27FC236}">
                    <a16:creationId xmlns:a16="http://schemas.microsoft.com/office/drawing/2014/main" id="{8AF88B99-E6D8-20CB-FF9A-90E9D4AEB31E}"/>
                  </a:ext>
                </a:extLst>
              </p:cNvPr>
              <p:cNvSpPr>
                <a:spLocks noChangeShapeType="1"/>
              </p:cNvSpPr>
              <p:nvPr/>
            </p:nvSpPr>
            <p:spPr bwMode="auto">
              <a:xfrm>
                <a:off x="4399383" y="3509813"/>
                <a:ext cx="807468" cy="0"/>
              </a:xfrm>
              <a:prstGeom prst="line">
                <a:avLst/>
              </a:prstGeom>
              <a:noFill/>
              <a:ln w="9525">
                <a:solidFill>
                  <a:schemeClr val="tx1"/>
                </a:solidFill>
                <a:round/>
                <a:headEnd/>
                <a:tailEnd/>
              </a:ln>
            </p:spPr>
            <p:txBody>
              <a:bodyPr/>
              <a:lstStyle/>
              <a:p>
                <a:endParaRPr lang="ja-JP" altLang="en-US"/>
              </a:p>
            </p:txBody>
          </p:sp>
          <p:sp>
            <p:nvSpPr>
              <p:cNvPr id="1516" name="Line 1459">
                <a:extLst>
                  <a:ext uri="{FF2B5EF4-FFF2-40B4-BE49-F238E27FC236}">
                    <a16:creationId xmlns:a16="http://schemas.microsoft.com/office/drawing/2014/main" id="{CBDF4F02-81B2-0C28-8C68-B8243FD70164}"/>
                  </a:ext>
                </a:extLst>
              </p:cNvPr>
              <p:cNvSpPr>
                <a:spLocks noChangeShapeType="1"/>
              </p:cNvSpPr>
              <p:nvPr/>
            </p:nvSpPr>
            <p:spPr bwMode="auto">
              <a:xfrm>
                <a:off x="4406615" y="3165615"/>
                <a:ext cx="807468" cy="0"/>
              </a:xfrm>
              <a:prstGeom prst="line">
                <a:avLst/>
              </a:prstGeom>
              <a:noFill/>
              <a:ln w="9525">
                <a:solidFill>
                  <a:schemeClr val="tx1"/>
                </a:solidFill>
                <a:round/>
                <a:headEnd/>
                <a:tailEnd/>
              </a:ln>
            </p:spPr>
            <p:txBody>
              <a:bodyPr/>
              <a:lstStyle/>
              <a:p>
                <a:endParaRPr lang="ja-JP" altLang="en-US"/>
              </a:p>
            </p:txBody>
          </p:sp>
          <p:sp>
            <p:nvSpPr>
              <p:cNvPr id="1517" name="WordArt 1461">
                <a:extLst>
                  <a:ext uri="{FF2B5EF4-FFF2-40B4-BE49-F238E27FC236}">
                    <a16:creationId xmlns:a16="http://schemas.microsoft.com/office/drawing/2014/main" id="{990530B6-F9B8-A7BC-BA77-A2DB8A250E7C}"/>
                  </a:ext>
                </a:extLst>
              </p:cNvPr>
              <p:cNvSpPr>
                <a:spLocks noChangeArrowheads="1" noChangeShapeType="1" noTextEdit="1"/>
              </p:cNvSpPr>
              <p:nvPr/>
            </p:nvSpPr>
            <p:spPr bwMode="auto">
              <a:xfrm>
                <a:off x="4563289" y="4604913"/>
                <a:ext cx="539919" cy="271137"/>
              </a:xfrm>
              <a:prstGeom prst="rect">
                <a:avLst/>
              </a:prstGeom>
            </p:spPr>
            <p:txBody>
              <a:bodyPr wrap="none" fromWordArt="1">
                <a:prstTxWarp prst="textPlain">
                  <a:avLst>
                    <a:gd name="adj" fmla="val 50000"/>
                  </a:avLst>
                </a:prstTxWarp>
              </a:bodyPr>
              <a:lstStyle/>
              <a:p>
                <a:pPr algn="ctr"/>
                <a:r>
                  <a:rPr lang="ja-JP" altLang="en-US" sz="1200" kern="10" dirty="0">
                    <a:ln w="9525">
                      <a:solidFill>
                        <a:schemeClr val="tx1"/>
                      </a:solidFill>
                      <a:round/>
                      <a:headEnd/>
                      <a:tailEnd/>
                    </a:ln>
                    <a:latin typeface="HG丸ｺﾞｼｯｸM-PRO"/>
                    <a:ea typeface="HG丸ｺﾞｼｯｸM-PRO"/>
                  </a:rPr>
                  <a:t>齋藤</a:t>
                </a:r>
              </a:p>
            </p:txBody>
          </p:sp>
          <p:sp>
            <p:nvSpPr>
              <p:cNvPr id="1518" name="WordArt 1462">
                <a:extLst>
                  <a:ext uri="{FF2B5EF4-FFF2-40B4-BE49-F238E27FC236}">
                    <a16:creationId xmlns:a16="http://schemas.microsoft.com/office/drawing/2014/main" id="{AE3881B0-9434-0C27-4396-7DE7DF4EEC63}"/>
                  </a:ext>
                </a:extLst>
              </p:cNvPr>
              <p:cNvSpPr>
                <a:spLocks noChangeArrowheads="1" noChangeShapeType="1" noTextEdit="1"/>
              </p:cNvSpPr>
              <p:nvPr/>
            </p:nvSpPr>
            <p:spPr bwMode="auto">
              <a:xfrm>
                <a:off x="4553547" y="4267210"/>
                <a:ext cx="539919" cy="271137"/>
              </a:xfrm>
              <a:prstGeom prst="rect">
                <a:avLst/>
              </a:prstGeom>
            </p:spPr>
            <p:txBody>
              <a:bodyPr wrap="none" fromWordArt="1">
                <a:prstTxWarp prst="textPlain">
                  <a:avLst>
                    <a:gd name="adj" fmla="val 50000"/>
                  </a:avLst>
                </a:prstTxWarp>
              </a:bodyPr>
              <a:lstStyle/>
              <a:p>
                <a:pPr algn="ctr"/>
                <a:r>
                  <a:rPr lang="ja-JP" altLang="en-US" sz="1200" kern="10" dirty="0">
                    <a:ln w="9525">
                      <a:solidFill>
                        <a:schemeClr val="tx1"/>
                      </a:solidFill>
                      <a:round/>
                      <a:headEnd/>
                      <a:tailEnd/>
                    </a:ln>
                    <a:latin typeface="HG丸ｺﾞｼｯｸM-PRO"/>
                    <a:ea typeface="HG丸ｺﾞｼｯｸM-PRO"/>
                  </a:rPr>
                  <a:t>上原</a:t>
                </a:r>
              </a:p>
            </p:txBody>
          </p:sp>
          <p:sp>
            <p:nvSpPr>
              <p:cNvPr id="1519" name="Line 1463">
                <a:extLst>
                  <a:ext uri="{FF2B5EF4-FFF2-40B4-BE49-F238E27FC236}">
                    <a16:creationId xmlns:a16="http://schemas.microsoft.com/office/drawing/2014/main" id="{CAD16F33-213F-0F7A-02B2-72B2A3D9E6C6}"/>
                  </a:ext>
                </a:extLst>
              </p:cNvPr>
              <p:cNvSpPr>
                <a:spLocks noChangeShapeType="1"/>
              </p:cNvSpPr>
              <p:nvPr/>
            </p:nvSpPr>
            <p:spPr bwMode="auto">
              <a:xfrm>
                <a:off x="4402999" y="2460984"/>
                <a:ext cx="807468" cy="0"/>
              </a:xfrm>
              <a:prstGeom prst="line">
                <a:avLst/>
              </a:prstGeom>
              <a:noFill/>
              <a:ln w="9525">
                <a:solidFill>
                  <a:schemeClr val="tx1"/>
                </a:solidFill>
                <a:round/>
                <a:headEnd/>
                <a:tailEnd/>
              </a:ln>
            </p:spPr>
            <p:txBody>
              <a:bodyPr/>
              <a:lstStyle/>
              <a:p>
                <a:endParaRPr lang="ja-JP" altLang="en-US"/>
              </a:p>
            </p:txBody>
          </p:sp>
          <p:sp>
            <p:nvSpPr>
              <p:cNvPr id="1520" name="Line 1477">
                <a:extLst>
                  <a:ext uri="{FF2B5EF4-FFF2-40B4-BE49-F238E27FC236}">
                    <a16:creationId xmlns:a16="http://schemas.microsoft.com/office/drawing/2014/main" id="{FC911C15-9DB1-D5B8-C637-C14667F1A51E}"/>
                  </a:ext>
                </a:extLst>
              </p:cNvPr>
              <p:cNvSpPr>
                <a:spLocks noChangeShapeType="1"/>
              </p:cNvSpPr>
              <p:nvPr/>
            </p:nvSpPr>
            <p:spPr bwMode="auto">
              <a:xfrm>
                <a:off x="4411435" y="4558642"/>
                <a:ext cx="807468" cy="0"/>
              </a:xfrm>
              <a:prstGeom prst="line">
                <a:avLst/>
              </a:prstGeom>
              <a:noFill/>
              <a:ln w="9525">
                <a:solidFill>
                  <a:schemeClr val="tx1"/>
                </a:solidFill>
                <a:round/>
                <a:headEnd/>
                <a:tailEnd/>
              </a:ln>
            </p:spPr>
            <p:txBody>
              <a:bodyPr/>
              <a:lstStyle/>
              <a:p>
                <a:endParaRPr lang="ja-JP" altLang="en-US"/>
              </a:p>
            </p:txBody>
          </p:sp>
          <p:sp>
            <p:nvSpPr>
              <p:cNvPr id="1521" name="Line 1478">
                <a:extLst>
                  <a:ext uri="{FF2B5EF4-FFF2-40B4-BE49-F238E27FC236}">
                    <a16:creationId xmlns:a16="http://schemas.microsoft.com/office/drawing/2014/main" id="{67A43822-4F26-FD07-BCF8-F8A8BB43C395}"/>
                  </a:ext>
                </a:extLst>
              </p:cNvPr>
              <p:cNvSpPr>
                <a:spLocks noChangeShapeType="1"/>
              </p:cNvSpPr>
              <p:nvPr/>
            </p:nvSpPr>
            <p:spPr bwMode="auto">
              <a:xfrm>
                <a:off x="4411435" y="2816547"/>
                <a:ext cx="807468" cy="0"/>
              </a:xfrm>
              <a:prstGeom prst="line">
                <a:avLst/>
              </a:prstGeom>
              <a:noFill/>
              <a:ln w="9525">
                <a:solidFill>
                  <a:schemeClr val="tx1"/>
                </a:solidFill>
                <a:round/>
                <a:headEnd/>
                <a:tailEnd/>
              </a:ln>
            </p:spPr>
            <p:txBody>
              <a:bodyPr/>
              <a:lstStyle/>
              <a:p>
                <a:endParaRPr lang="ja-JP" altLang="en-US"/>
              </a:p>
            </p:txBody>
          </p:sp>
          <p:sp>
            <p:nvSpPr>
              <p:cNvPr id="1522" name="Line 1479">
                <a:extLst>
                  <a:ext uri="{FF2B5EF4-FFF2-40B4-BE49-F238E27FC236}">
                    <a16:creationId xmlns:a16="http://schemas.microsoft.com/office/drawing/2014/main" id="{2CD73641-3E72-0CD7-B870-DB36A052BC2F}"/>
                  </a:ext>
                </a:extLst>
              </p:cNvPr>
              <p:cNvSpPr>
                <a:spLocks noChangeShapeType="1"/>
              </p:cNvSpPr>
              <p:nvPr/>
            </p:nvSpPr>
            <p:spPr bwMode="auto">
              <a:xfrm>
                <a:off x="4400589" y="2129775"/>
                <a:ext cx="0" cy="3135122"/>
              </a:xfrm>
              <a:prstGeom prst="line">
                <a:avLst/>
              </a:prstGeom>
              <a:noFill/>
              <a:ln w="9525">
                <a:solidFill>
                  <a:schemeClr val="tx1"/>
                </a:solidFill>
                <a:round/>
                <a:headEnd/>
                <a:tailEnd/>
              </a:ln>
            </p:spPr>
            <p:txBody>
              <a:bodyPr/>
              <a:lstStyle/>
              <a:p>
                <a:endParaRPr lang="ja-JP" altLang="en-US"/>
              </a:p>
            </p:txBody>
          </p:sp>
          <p:sp>
            <p:nvSpPr>
              <p:cNvPr id="1523" name="Line 1480">
                <a:extLst>
                  <a:ext uri="{FF2B5EF4-FFF2-40B4-BE49-F238E27FC236}">
                    <a16:creationId xmlns:a16="http://schemas.microsoft.com/office/drawing/2014/main" id="{4BD833D3-1BA0-056D-684C-800568A449DC}"/>
                  </a:ext>
                </a:extLst>
              </p:cNvPr>
              <p:cNvSpPr>
                <a:spLocks noChangeShapeType="1"/>
              </p:cNvSpPr>
              <p:nvPr/>
            </p:nvSpPr>
            <p:spPr bwMode="auto">
              <a:xfrm>
                <a:off x="4415051" y="4909334"/>
                <a:ext cx="802648" cy="0"/>
              </a:xfrm>
              <a:prstGeom prst="line">
                <a:avLst/>
              </a:prstGeom>
              <a:noFill/>
              <a:ln w="9525">
                <a:solidFill>
                  <a:schemeClr val="tx1"/>
                </a:solidFill>
                <a:round/>
                <a:headEnd/>
                <a:tailEnd/>
              </a:ln>
            </p:spPr>
            <p:txBody>
              <a:bodyPr/>
              <a:lstStyle/>
              <a:p>
                <a:endParaRPr lang="ja-JP" altLang="en-US"/>
              </a:p>
            </p:txBody>
          </p:sp>
          <p:sp>
            <p:nvSpPr>
              <p:cNvPr id="1524" name="Line 1480">
                <a:extLst>
                  <a:ext uri="{FF2B5EF4-FFF2-40B4-BE49-F238E27FC236}">
                    <a16:creationId xmlns:a16="http://schemas.microsoft.com/office/drawing/2014/main" id="{0E9CAA18-9324-1403-5731-29404C21CD56}"/>
                  </a:ext>
                </a:extLst>
              </p:cNvPr>
              <p:cNvSpPr>
                <a:spLocks noChangeShapeType="1"/>
              </p:cNvSpPr>
              <p:nvPr/>
            </p:nvSpPr>
            <p:spPr bwMode="auto">
              <a:xfrm>
                <a:off x="4136655" y="3165615"/>
                <a:ext cx="1068992" cy="0"/>
              </a:xfrm>
              <a:prstGeom prst="line">
                <a:avLst/>
              </a:prstGeom>
              <a:noFill/>
              <a:ln w="9525">
                <a:solidFill>
                  <a:schemeClr val="tx1"/>
                </a:solidFill>
                <a:round/>
                <a:headEnd/>
                <a:tailEnd/>
              </a:ln>
            </p:spPr>
            <p:txBody>
              <a:bodyPr/>
              <a:lstStyle/>
              <a:p>
                <a:endParaRPr lang="ja-JP" altLang="en-US"/>
              </a:p>
            </p:txBody>
          </p:sp>
          <p:sp>
            <p:nvSpPr>
              <p:cNvPr id="1525" name="WordArt 46">
                <a:extLst>
                  <a:ext uri="{FF2B5EF4-FFF2-40B4-BE49-F238E27FC236}">
                    <a16:creationId xmlns:a16="http://schemas.microsoft.com/office/drawing/2014/main" id="{32C7B5C5-FFDA-309D-E01E-EE4CA40A009E}"/>
                  </a:ext>
                </a:extLst>
              </p:cNvPr>
              <p:cNvSpPr>
                <a:spLocks noChangeArrowheads="1" noChangeShapeType="1" noTextEdit="1"/>
              </p:cNvSpPr>
              <p:nvPr/>
            </p:nvSpPr>
            <p:spPr bwMode="auto">
              <a:xfrm rot="5400000">
                <a:off x="4016265" y="3689038"/>
                <a:ext cx="522791" cy="200059"/>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solidFill>
                        <a:schemeClr val="tx1"/>
                      </a:solidFill>
                      <a:round/>
                      <a:headEnd/>
                      <a:tailEnd/>
                    </a:ln>
                    <a:latin typeface="+mn-ea"/>
                    <a:cs typeface="+mn-ea"/>
                  </a:rPr>
                  <a:t>中堅</a:t>
                </a:r>
                <a:endParaRPr lang="ja-JP" altLang="en-US" sz="2800" kern="10" dirty="0">
                  <a:ln w="9525">
                    <a:solidFill>
                      <a:schemeClr val="tx1"/>
                    </a:solidFill>
                    <a:round/>
                    <a:headEnd/>
                    <a:tailEnd/>
                  </a:ln>
                  <a:latin typeface="+mn-ea"/>
                  <a:ea typeface="+mn-ea"/>
                  <a:cs typeface="+mn-ea"/>
                </a:endParaRPr>
              </a:p>
            </p:txBody>
          </p:sp>
          <p:sp>
            <p:nvSpPr>
              <p:cNvPr id="1526" name="Line 1480">
                <a:extLst>
                  <a:ext uri="{FF2B5EF4-FFF2-40B4-BE49-F238E27FC236}">
                    <a16:creationId xmlns:a16="http://schemas.microsoft.com/office/drawing/2014/main" id="{D82C4480-96FD-7C58-58DD-C621D4AF34FC}"/>
                  </a:ext>
                </a:extLst>
              </p:cNvPr>
              <p:cNvSpPr>
                <a:spLocks noChangeShapeType="1"/>
              </p:cNvSpPr>
              <p:nvPr/>
            </p:nvSpPr>
            <p:spPr bwMode="auto">
              <a:xfrm>
                <a:off x="4146296" y="4201456"/>
                <a:ext cx="1068992" cy="0"/>
              </a:xfrm>
              <a:prstGeom prst="line">
                <a:avLst/>
              </a:prstGeom>
              <a:noFill/>
              <a:ln w="9525">
                <a:solidFill>
                  <a:schemeClr val="tx1"/>
                </a:solidFill>
                <a:round/>
                <a:headEnd/>
                <a:tailEnd/>
              </a:ln>
            </p:spPr>
            <p:txBody>
              <a:bodyPr/>
              <a:lstStyle/>
              <a:p>
                <a:endParaRPr lang="ja-JP" altLang="en-US"/>
              </a:p>
            </p:txBody>
          </p:sp>
          <p:sp>
            <p:nvSpPr>
              <p:cNvPr id="1527" name="正方形/長方形 1526">
                <a:extLst>
                  <a:ext uri="{FF2B5EF4-FFF2-40B4-BE49-F238E27FC236}">
                    <a16:creationId xmlns:a16="http://schemas.microsoft.com/office/drawing/2014/main" id="{C9746745-1A36-1A11-D575-4D461DAC5EBA}"/>
                  </a:ext>
                </a:extLst>
              </p:cNvPr>
              <p:cNvSpPr/>
              <p:nvPr/>
            </p:nvSpPr>
            <p:spPr>
              <a:xfrm>
                <a:off x="4365602" y="2017428"/>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000" dirty="0">
                    <a:solidFill>
                      <a:schemeClr val="tx1"/>
                    </a:solidFill>
                    <a:latin typeface="HG丸ｺﾞｼｯｸM-PRO" panose="020F0600000000000000" pitchFamily="50" charset="-128"/>
                    <a:ea typeface="HG丸ｺﾞｼｯｸM-PRO" panose="020F0600000000000000" pitchFamily="50" charset="-128"/>
                  </a:rPr>
                  <a:t>宮下</a:t>
                </a:r>
                <a:endParaRPr kumimoji="1" lang="ja-JP" altLang="en-US" sz="2000" dirty="0">
                  <a:solidFill>
                    <a:schemeClr val="tx1"/>
                  </a:solidFill>
                  <a:latin typeface="HG丸ｺﾞｼｯｸM-PRO" panose="020F0600000000000000" pitchFamily="50" charset="-128"/>
                  <a:ea typeface="HG丸ｺﾞｼｯｸM-PRO" panose="020F0600000000000000" pitchFamily="50" charset="-128"/>
                </a:endParaRPr>
              </a:p>
            </p:txBody>
          </p:sp>
          <p:sp>
            <p:nvSpPr>
              <p:cNvPr id="1528" name="正方形/長方形 1527">
                <a:extLst>
                  <a:ext uri="{FF2B5EF4-FFF2-40B4-BE49-F238E27FC236}">
                    <a16:creationId xmlns:a16="http://schemas.microsoft.com/office/drawing/2014/main" id="{67ACE3E5-2107-C68B-6EBE-81BE82435416}"/>
                  </a:ext>
                </a:extLst>
              </p:cNvPr>
              <p:cNvSpPr/>
              <p:nvPr/>
            </p:nvSpPr>
            <p:spPr>
              <a:xfrm>
                <a:off x="4379279" y="2359835"/>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000" dirty="0">
                    <a:solidFill>
                      <a:schemeClr val="tx1"/>
                    </a:solidFill>
                    <a:latin typeface="HG丸ｺﾞｼｯｸM-PRO" panose="020F0600000000000000" pitchFamily="50" charset="-128"/>
                    <a:ea typeface="HG丸ｺﾞｼｯｸM-PRO" panose="020F0600000000000000" pitchFamily="50" charset="-128"/>
                  </a:rPr>
                  <a:t>江口</a:t>
                </a:r>
                <a:endParaRPr kumimoji="1" lang="ja-JP" altLang="en-US" sz="2000" dirty="0">
                  <a:solidFill>
                    <a:schemeClr val="tx1"/>
                  </a:solidFill>
                  <a:latin typeface="HG丸ｺﾞｼｯｸM-PRO" panose="020F0600000000000000" pitchFamily="50" charset="-128"/>
                  <a:ea typeface="HG丸ｺﾞｼｯｸM-PRO" panose="020F0600000000000000" pitchFamily="50" charset="-128"/>
                </a:endParaRPr>
              </a:p>
            </p:txBody>
          </p:sp>
          <p:sp>
            <p:nvSpPr>
              <p:cNvPr id="1529" name="正方形/長方形 1528">
                <a:extLst>
                  <a:ext uri="{FF2B5EF4-FFF2-40B4-BE49-F238E27FC236}">
                    <a16:creationId xmlns:a16="http://schemas.microsoft.com/office/drawing/2014/main" id="{B066769C-C810-4500-8B45-BD5D966214E9}"/>
                  </a:ext>
                </a:extLst>
              </p:cNvPr>
              <p:cNvSpPr/>
              <p:nvPr/>
            </p:nvSpPr>
            <p:spPr>
              <a:xfrm>
                <a:off x="4394110" y="2701252"/>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000" dirty="0">
                    <a:solidFill>
                      <a:schemeClr val="tx1"/>
                    </a:solidFill>
                    <a:latin typeface="HG丸ｺﾞｼｯｸM-PRO" panose="020F0600000000000000" pitchFamily="50" charset="-128"/>
                    <a:ea typeface="HG丸ｺﾞｼｯｸM-PRO" panose="020F0600000000000000" pitchFamily="50" charset="-128"/>
                  </a:rPr>
                  <a:t>山口</a:t>
                </a:r>
                <a:endParaRPr kumimoji="1" lang="ja-JP" altLang="en-US" sz="2000" dirty="0">
                  <a:solidFill>
                    <a:schemeClr val="tx1"/>
                  </a:solidFill>
                  <a:latin typeface="HG丸ｺﾞｼｯｸM-PRO" panose="020F0600000000000000" pitchFamily="50" charset="-128"/>
                  <a:ea typeface="HG丸ｺﾞｼｯｸM-PRO" panose="020F0600000000000000" pitchFamily="50" charset="-128"/>
                </a:endParaRPr>
              </a:p>
            </p:txBody>
          </p:sp>
          <p:sp>
            <p:nvSpPr>
              <p:cNvPr id="1530" name="正方形/長方形 1529">
                <a:extLst>
                  <a:ext uri="{FF2B5EF4-FFF2-40B4-BE49-F238E27FC236}">
                    <a16:creationId xmlns:a16="http://schemas.microsoft.com/office/drawing/2014/main" id="{416E7AB6-39F7-CC61-CAC6-380E6A147C75}"/>
                  </a:ext>
                </a:extLst>
              </p:cNvPr>
              <p:cNvSpPr/>
              <p:nvPr/>
            </p:nvSpPr>
            <p:spPr>
              <a:xfrm>
                <a:off x="4319742" y="4771992"/>
                <a:ext cx="1038522"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800" b="1" dirty="0">
                    <a:solidFill>
                      <a:schemeClr val="tx1"/>
                    </a:solidFill>
                    <a:latin typeface="HG丸ｺﾞｼｯｸM-PRO" panose="020F0600000000000000" pitchFamily="50" charset="-128"/>
                    <a:ea typeface="HG丸ｺﾞｼｯｸM-PRO" panose="020F0600000000000000" pitchFamily="50" charset="-128"/>
                  </a:rPr>
                  <a:t>南里</a:t>
                </a:r>
                <a:endParaRPr kumimoji="1" lang="ja-JP" altLang="en-US" sz="2800" b="1" dirty="0">
                  <a:solidFill>
                    <a:schemeClr val="tx1"/>
                  </a:solidFill>
                  <a:latin typeface="HG丸ｺﾞｼｯｸM-PRO" panose="020F0600000000000000" pitchFamily="50" charset="-128"/>
                  <a:ea typeface="HG丸ｺﾞｼｯｸM-PRO" panose="020F0600000000000000" pitchFamily="50" charset="-128"/>
                </a:endParaRPr>
              </a:p>
            </p:txBody>
          </p:sp>
          <p:sp>
            <p:nvSpPr>
              <p:cNvPr id="1531" name="正方形/長方形 1530">
                <a:extLst>
                  <a:ext uri="{FF2B5EF4-FFF2-40B4-BE49-F238E27FC236}">
                    <a16:creationId xmlns:a16="http://schemas.microsoft.com/office/drawing/2014/main" id="{E27F96DA-7D62-64DF-7B17-41C958758C89}"/>
                  </a:ext>
                </a:extLst>
              </p:cNvPr>
              <p:cNvSpPr/>
              <p:nvPr/>
            </p:nvSpPr>
            <p:spPr>
              <a:xfrm>
                <a:off x="4393672" y="3073133"/>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ja-JP" altLang="en-US" sz="2000" dirty="0">
                    <a:solidFill>
                      <a:schemeClr val="tx1"/>
                    </a:solidFill>
                    <a:latin typeface="HG丸ｺﾞｼｯｸM-PRO" panose="020F0600000000000000" pitchFamily="50" charset="-128"/>
                    <a:ea typeface="HG丸ｺﾞｼｯｸM-PRO" panose="020F0600000000000000" pitchFamily="50" charset="-128"/>
                  </a:rPr>
                  <a:t>安東</a:t>
                </a:r>
              </a:p>
            </p:txBody>
          </p:sp>
          <p:sp>
            <p:nvSpPr>
              <p:cNvPr id="1532" name="正方形/長方形 1531">
                <a:extLst>
                  <a:ext uri="{FF2B5EF4-FFF2-40B4-BE49-F238E27FC236}">
                    <a16:creationId xmlns:a16="http://schemas.microsoft.com/office/drawing/2014/main" id="{F7AD397D-90B8-9602-1C86-CEF070FC6E9F}"/>
                  </a:ext>
                </a:extLst>
              </p:cNvPr>
              <p:cNvSpPr/>
              <p:nvPr/>
            </p:nvSpPr>
            <p:spPr>
              <a:xfrm>
                <a:off x="4401727" y="3423268"/>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ja-JP" altLang="en-US" sz="2000" dirty="0">
                    <a:solidFill>
                      <a:schemeClr val="tx1"/>
                    </a:solidFill>
                    <a:latin typeface="HG丸ｺﾞｼｯｸM-PRO" panose="020F0600000000000000" pitchFamily="50" charset="-128"/>
                    <a:ea typeface="HG丸ｺﾞｼｯｸM-PRO" panose="020F0600000000000000" pitchFamily="50" charset="-128"/>
                  </a:rPr>
                  <a:t>福田</a:t>
                </a:r>
              </a:p>
            </p:txBody>
          </p:sp>
          <p:sp>
            <p:nvSpPr>
              <p:cNvPr id="1533" name="正方形/長方形 1532">
                <a:extLst>
                  <a:ext uri="{FF2B5EF4-FFF2-40B4-BE49-F238E27FC236}">
                    <a16:creationId xmlns:a16="http://schemas.microsoft.com/office/drawing/2014/main" id="{92E8D56B-EF3D-9CA5-5B26-FDC8E22C6599}"/>
                  </a:ext>
                </a:extLst>
              </p:cNvPr>
              <p:cNvSpPr/>
              <p:nvPr/>
            </p:nvSpPr>
            <p:spPr>
              <a:xfrm>
                <a:off x="4401726" y="3743189"/>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ja-JP" altLang="en-US" sz="2000" dirty="0">
                    <a:solidFill>
                      <a:schemeClr val="tx1"/>
                    </a:solidFill>
                    <a:latin typeface="HG丸ｺﾞｼｯｸM-PRO" panose="020F0600000000000000" pitchFamily="50" charset="-128"/>
                    <a:ea typeface="HG丸ｺﾞｼｯｸM-PRO" panose="020F0600000000000000" pitchFamily="50" charset="-128"/>
                  </a:rPr>
                  <a:t>森</a:t>
                </a:r>
              </a:p>
            </p:txBody>
          </p:sp>
          <p:sp>
            <p:nvSpPr>
              <p:cNvPr id="1534" name="Rectangle 212">
                <a:extLst>
                  <a:ext uri="{FF2B5EF4-FFF2-40B4-BE49-F238E27FC236}">
                    <a16:creationId xmlns:a16="http://schemas.microsoft.com/office/drawing/2014/main" id="{986C15BA-50E7-4908-BF6E-DFF970C9E067}"/>
                  </a:ext>
                </a:extLst>
              </p:cNvPr>
              <p:cNvSpPr>
                <a:spLocks noChangeArrowheads="1"/>
              </p:cNvSpPr>
              <p:nvPr/>
            </p:nvSpPr>
            <p:spPr bwMode="auto">
              <a:xfrm>
                <a:off x="5219548" y="2465004"/>
                <a:ext cx="807468" cy="35803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535" name="Rectangle 212">
                <a:extLst>
                  <a:ext uri="{FF2B5EF4-FFF2-40B4-BE49-F238E27FC236}">
                    <a16:creationId xmlns:a16="http://schemas.microsoft.com/office/drawing/2014/main" id="{09C7E375-CD22-6858-40B3-E5424153C0D3}"/>
                  </a:ext>
                </a:extLst>
              </p:cNvPr>
              <p:cNvSpPr>
                <a:spLocks noChangeArrowheads="1"/>
              </p:cNvSpPr>
              <p:nvPr/>
            </p:nvSpPr>
            <p:spPr bwMode="auto">
              <a:xfrm>
                <a:off x="5220952" y="2817354"/>
                <a:ext cx="807468" cy="35803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536" name="Rectangle 212">
                <a:extLst>
                  <a:ext uri="{FF2B5EF4-FFF2-40B4-BE49-F238E27FC236}">
                    <a16:creationId xmlns:a16="http://schemas.microsoft.com/office/drawing/2014/main" id="{0DF2D253-D5FE-D372-5083-19A2231FA1EC}"/>
                  </a:ext>
                </a:extLst>
              </p:cNvPr>
              <p:cNvSpPr>
                <a:spLocks noChangeArrowheads="1"/>
              </p:cNvSpPr>
              <p:nvPr/>
            </p:nvSpPr>
            <p:spPr bwMode="auto">
              <a:xfrm>
                <a:off x="5220952" y="3163403"/>
                <a:ext cx="807468" cy="35803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537" name="Rectangle 212">
                <a:extLst>
                  <a:ext uri="{FF2B5EF4-FFF2-40B4-BE49-F238E27FC236}">
                    <a16:creationId xmlns:a16="http://schemas.microsoft.com/office/drawing/2014/main" id="{FA904F3D-2B71-AFA2-B58F-F366D20A2D22}"/>
                  </a:ext>
                </a:extLst>
              </p:cNvPr>
              <p:cNvSpPr>
                <a:spLocks noChangeArrowheads="1"/>
              </p:cNvSpPr>
              <p:nvPr/>
            </p:nvSpPr>
            <p:spPr bwMode="auto">
              <a:xfrm>
                <a:off x="5218608" y="3505045"/>
                <a:ext cx="806952" cy="35803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538" name="Rectangle 212">
                <a:extLst>
                  <a:ext uri="{FF2B5EF4-FFF2-40B4-BE49-F238E27FC236}">
                    <a16:creationId xmlns:a16="http://schemas.microsoft.com/office/drawing/2014/main" id="{88E31C24-4D9C-6A23-CF71-4F3E4C0061A0}"/>
                  </a:ext>
                </a:extLst>
              </p:cNvPr>
              <p:cNvSpPr>
                <a:spLocks noChangeArrowheads="1"/>
              </p:cNvSpPr>
              <p:nvPr/>
            </p:nvSpPr>
            <p:spPr bwMode="auto">
              <a:xfrm>
                <a:off x="5221175" y="3866589"/>
                <a:ext cx="807468" cy="347446"/>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539" name="Rectangle 212">
                <a:extLst>
                  <a:ext uri="{FF2B5EF4-FFF2-40B4-BE49-F238E27FC236}">
                    <a16:creationId xmlns:a16="http://schemas.microsoft.com/office/drawing/2014/main" id="{F0383A19-6052-FA09-D6B8-7D13C54B5DBE}"/>
                  </a:ext>
                </a:extLst>
              </p:cNvPr>
              <p:cNvSpPr>
                <a:spLocks noChangeArrowheads="1"/>
              </p:cNvSpPr>
              <p:nvPr/>
            </p:nvSpPr>
            <p:spPr bwMode="auto">
              <a:xfrm>
                <a:off x="5208566" y="4206638"/>
                <a:ext cx="821393" cy="36011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540" name="Rectangle 212">
                <a:extLst>
                  <a:ext uri="{FF2B5EF4-FFF2-40B4-BE49-F238E27FC236}">
                    <a16:creationId xmlns:a16="http://schemas.microsoft.com/office/drawing/2014/main" id="{112AE896-1A19-D07D-62E6-806027653945}"/>
                  </a:ext>
                </a:extLst>
              </p:cNvPr>
              <p:cNvSpPr>
                <a:spLocks noChangeArrowheads="1"/>
              </p:cNvSpPr>
              <p:nvPr/>
            </p:nvSpPr>
            <p:spPr bwMode="auto">
              <a:xfrm>
                <a:off x="5221183" y="4562854"/>
                <a:ext cx="807468" cy="350693"/>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grpSp>
        <p:grpSp>
          <p:nvGrpSpPr>
            <p:cNvPr id="34" name="グループ化 33">
              <a:extLst>
                <a:ext uri="{FF2B5EF4-FFF2-40B4-BE49-F238E27FC236}">
                  <a16:creationId xmlns:a16="http://schemas.microsoft.com/office/drawing/2014/main" id="{85FFE4B6-F523-4ED3-F651-6507CDA8E38E}"/>
                </a:ext>
              </a:extLst>
            </p:cNvPr>
            <p:cNvGrpSpPr/>
            <p:nvPr/>
          </p:nvGrpSpPr>
          <p:grpSpPr>
            <a:xfrm>
              <a:off x="5221859" y="2109269"/>
              <a:ext cx="271165" cy="353628"/>
              <a:chOff x="8047242" y="2968951"/>
              <a:chExt cx="271165" cy="353628"/>
            </a:xfrm>
          </p:grpSpPr>
          <p:sp>
            <p:nvSpPr>
              <p:cNvPr id="1445" name="Oval 87">
                <a:extLst>
                  <a:ext uri="{FF2B5EF4-FFF2-40B4-BE49-F238E27FC236}">
                    <a16:creationId xmlns:a16="http://schemas.microsoft.com/office/drawing/2014/main" id="{B95E366C-633B-6980-70C1-10C829796197}"/>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446" name="Group 283">
                <a:extLst>
                  <a:ext uri="{FF2B5EF4-FFF2-40B4-BE49-F238E27FC236}">
                    <a16:creationId xmlns:a16="http://schemas.microsoft.com/office/drawing/2014/main" id="{10ADB558-9A43-C78E-8E2E-586013735CDB}"/>
                  </a:ext>
                </a:extLst>
              </p:cNvPr>
              <p:cNvGrpSpPr>
                <a:grpSpLocks/>
              </p:cNvGrpSpPr>
              <p:nvPr/>
            </p:nvGrpSpPr>
            <p:grpSpPr bwMode="auto">
              <a:xfrm>
                <a:off x="8049653" y="2968951"/>
                <a:ext cx="268754" cy="349068"/>
                <a:chOff x="2517" y="935"/>
                <a:chExt cx="272" cy="272"/>
              </a:xfrm>
            </p:grpSpPr>
            <p:sp>
              <p:nvSpPr>
                <p:cNvPr id="1447" name="Line 284">
                  <a:extLst>
                    <a:ext uri="{FF2B5EF4-FFF2-40B4-BE49-F238E27FC236}">
                      <a16:creationId xmlns:a16="http://schemas.microsoft.com/office/drawing/2014/main" id="{A3D362B9-FBE6-10EA-787C-A72F4B0AC891}"/>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448" name="Line 285">
                  <a:extLst>
                    <a:ext uri="{FF2B5EF4-FFF2-40B4-BE49-F238E27FC236}">
                      <a16:creationId xmlns:a16="http://schemas.microsoft.com/office/drawing/2014/main" id="{A3276D05-7C74-ACAC-7398-F20FDC25FC95}"/>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7" name="グループ化 36">
              <a:extLst>
                <a:ext uri="{FF2B5EF4-FFF2-40B4-BE49-F238E27FC236}">
                  <a16:creationId xmlns:a16="http://schemas.microsoft.com/office/drawing/2014/main" id="{B4912D39-0ADE-9CA7-64A7-9031C13BA746}"/>
                </a:ext>
              </a:extLst>
            </p:cNvPr>
            <p:cNvGrpSpPr/>
            <p:nvPr/>
          </p:nvGrpSpPr>
          <p:grpSpPr>
            <a:xfrm>
              <a:off x="5498040" y="2109356"/>
              <a:ext cx="271165" cy="353628"/>
              <a:chOff x="8047242" y="2968951"/>
              <a:chExt cx="271165" cy="353628"/>
            </a:xfrm>
          </p:grpSpPr>
          <p:sp>
            <p:nvSpPr>
              <p:cNvPr id="1441" name="Oval 87">
                <a:extLst>
                  <a:ext uri="{FF2B5EF4-FFF2-40B4-BE49-F238E27FC236}">
                    <a16:creationId xmlns:a16="http://schemas.microsoft.com/office/drawing/2014/main" id="{51C5359C-C9F9-1B78-2C69-92E900018799}"/>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442" name="Group 283">
                <a:extLst>
                  <a:ext uri="{FF2B5EF4-FFF2-40B4-BE49-F238E27FC236}">
                    <a16:creationId xmlns:a16="http://schemas.microsoft.com/office/drawing/2014/main" id="{DF733F2B-DEC3-E08C-5EF4-ABD1A864F210}"/>
                  </a:ext>
                </a:extLst>
              </p:cNvPr>
              <p:cNvGrpSpPr>
                <a:grpSpLocks/>
              </p:cNvGrpSpPr>
              <p:nvPr/>
            </p:nvGrpSpPr>
            <p:grpSpPr bwMode="auto">
              <a:xfrm>
                <a:off x="8049653" y="2968951"/>
                <a:ext cx="268754" cy="349068"/>
                <a:chOff x="2517" y="935"/>
                <a:chExt cx="272" cy="272"/>
              </a:xfrm>
            </p:grpSpPr>
            <p:sp>
              <p:nvSpPr>
                <p:cNvPr id="1443" name="Line 284">
                  <a:extLst>
                    <a:ext uri="{FF2B5EF4-FFF2-40B4-BE49-F238E27FC236}">
                      <a16:creationId xmlns:a16="http://schemas.microsoft.com/office/drawing/2014/main" id="{CC3611F9-07EF-3074-A9C7-09C439206121}"/>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444" name="Line 285">
                  <a:extLst>
                    <a:ext uri="{FF2B5EF4-FFF2-40B4-BE49-F238E27FC236}">
                      <a16:creationId xmlns:a16="http://schemas.microsoft.com/office/drawing/2014/main" id="{1CCE99BF-E810-517E-D8C9-68AA57FEFE6D}"/>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8" name="グループ化 37">
              <a:extLst>
                <a:ext uri="{FF2B5EF4-FFF2-40B4-BE49-F238E27FC236}">
                  <a16:creationId xmlns:a16="http://schemas.microsoft.com/office/drawing/2014/main" id="{941EF704-8F20-4178-F373-31A840ED5814}"/>
                </a:ext>
              </a:extLst>
            </p:cNvPr>
            <p:cNvGrpSpPr/>
            <p:nvPr/>
          </p:nvGrpSpPr>
          <p:grpSpPr>
            <a:xfrm>
              <a:off x="5219039" y="2468906"/>
              <a:ext cx="271165" cy="353628"/>
              <a:chOff x="8047242" y="2968951"/>
              <a:chExt cx="271165" cy="353628"/>
            </a:xfrm>
          </p:grpSpPr>
          <p:sp>
            <p:nvSpPr>
              <p:cNvPr id="1437" name="Oval 87">
                <a:extLst>
                  <a:ext uri="{FF2B5EF4-FFF2-40B4-BE49-F238E27FC236}">
                    <a16:creationId xmlns:a16="http://schemas.microsoft.com/office/drawing/2014/main" id="{1357AE22-C224-C19B-771D-EEF3D090B403}"/>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438" name="Group 283">
                <a:extLst>
                  <a:ext uri="{FF2B5EF4-FFF2-40B4-BE49-F238E27FC236}">
                    <a16:creationId xmlns:a16="http://schemas.microsoft.com/office/drawing/2014/main" id="{7262B235-F520-2557-1ACD-DA4BA83B777F}"/>
                  </a:ext>
                </a:extLst>
              </p:cNvPr>
              <p:cNvGrpSpPr>
                <a:grpSpLocks/>
              </p:cNvGrpSpPr>
              <p:nvPr/>
            </p:nvGrpSpPr>
            <p:grpSpPr bwMode="auto">
              <a:xfrm>
                <a:off x="8049653" y="2968951"/>
                <a:ext cx="268754" cy="349068"/>
                <a:chOff x="2517" y="935"/>
                <a:chExt cx="272" cy="272"/>
              </a:xfrm>
            </p:grpSpPr>
            <p:sp>
              <p:nvSpPr>
                <p:cNvPr id="1439" name="Line 284">
                  <a:extLst>
                    <a:ext uri="{FF2B5EF4-FFF2-40B4-BE49-F238E27FC236}">
                      <a16:creationId xmlns:a16="http://schemas.microsoft.com/office/drawing/2014/main" id="{12DF6E41-9C4B-8A5D-6894-D34D4D2B7E00}"/>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440" name="Line 285">
                  <a:extLst>
                    <a:ext uri="{FF2B5EF4-FFF2-40B4-BE49-F238E27FC236}">
                      <a16:creationId xmlns:a16="http://schemas.microsoft.com/office/drawing/2014/main" id="{261832D9-C7C7-406B-E53D-DD8158D2975A}"/>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9" name="グループ化 38">
              <a:extLst>
                <a:ext uri="{FF2B5EF4-FFF2-40B4-BE49-F238E27FC236}">
                  <a16:creationId xmlns:a16="http://schemas.microsoft.com/office/drawing/2014/main" id="{3C30B68F-A4D0-ACEE-1F85-20C2ADEFB85A}"/>
                </a:ext>
              </a:extLst>
            </p:cNvPr>
            <p:cNvGrpSpPr/>
            <p:nvPr/>
          </p:nvGrpSpPr>
          <p:grpSpPr>
            <a:xfrm>
              <a:off x="5496152" y="2466626"/>
              <a:ext cx="271165" cy="353628"/>
              <a:chOff x="8047242" y="2968951"/>
              <a:chExt cx="271165" cy="353628"/>
            </a:xfrm>
          </p:grpSpPr>
          <p:sp>
            <p:nvSpPr>
              <p:cNvPr id="1433" name="Oval 87">
                <a:extLst>
                  <a:ext uri="{FF2B5EF4-FFF2-40B4-BE49-F238E27FC236}">
                    <a16:creationId xmlns:a16="http://schemas.microsoft.com/office/drawing/2014/main" id="{3698FAB8-7444-0B5D-FEDE-BA670F0F4FE3}"/>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434" name="Group 283">
                <a:extLst>
                  <a:ext uri="{FF2B5EF4-FFF2-40B4-BE49-F238E27FC236}">
                    <a16:creationId xmlns:a16="http://schemas.microsoft.com/office/drawing/2014/main" id="{E80E170A-6257-A377-2BB5-610FC3C6FB4D}"/>
                  </a:ext>
                </a:extLst>
              </p:cNvPr>
              <p:cNvGrpSpPr>
                <a:grpSpLocks/>
              </p:cNvGrpSpPr>
              <p:nvPr/>
            </p:nvGrpSpPr>
            <p:grpSpPr bwMode="auto">
              <a:xfrm>
                <a:off x="8049653" y="2968951"/>
                <a:ext cx="268754" cy="349068"/>
                <a:chOff x="2517" y="935"/>
                <a:chExt cx="272" cy="272"/>
              </a:xfrm>
            </p:grpSpPr>
            <p:sp>
              <p:nvSpPr>
                <p:cNvPr id="1435" name="Line 284">
                  <a:extLst>
                    <a:ext uri="{FF2B5EF4-FFF2-40B4-BE49-F238E27FC236}">
                      <a16:creationId xmlns:a16="http://schemas.microsoft.com/office/drawing/2014/main" id="{8ED2B689-3871-63A0-0AD5-734B2066B673}"/>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436" name="Line 285">
                  <a:extLst>
                    <a:ext uri="{FF2B5EF4-FFF2-40B4-BE49-F238E27FC236}">
                      <a16:creationId xmlns:a16="http://schemas.microsoft.com/office/drawing/2014/main" id="{A4C7ECC2-0FC6-81F0-0ED9-CF5831BAF93F}"/>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40" name="グループ化 39">
              <a:extLst>
                <a:ext uri="{FF2B5EF4-FFF2-40B4-BE49-F238E27FC236}">
                  <a16:creationId xmlns:a16="http://schemas.microsoft.com/office/drawing/2014/main" id="{083553EF-5A36-32A9-966A-019B8B70A82A}"/>
                </a:ext>
              </a:extLst>
            </p:cNvPr>
            <p:cNvGrpSpPr/>
            <p:nvPr/>
          </p:nvGrpSpPr>
          <p:grpSpPr>
            <a:xfrm>
              <a:off x="5496238" y="2822526"/>
              <a:ext cx="271165" cy="353628"/>
              <a:chOff x="8047242" y="2968951"/>
              <a:chExt cx="271165" cy="353628"/>
            </a:xfrm>
          </p:grpSpPr>
          <p:sp>
            <p:nvSpPr>
              <p:cNvPr id="1429" name="Oval 87">
                <a:extLst>
                  <a:ext uri="{FF2B5EF4-FFF2-40B4-BE49-F238E27FC236}">
                    <a16:creationId xmlns:a16="http://schemas.microsoft.com/office/drawing/2014/main" id="{E5DD36FE-15E6-743A-D1DD-47CA52BFDCB8}"/>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430" name="Group 283">
                <a:extLst>
                  <a:ext uri="{FF2B5EF4-FFF2-40B4-BE49-F238E27FC236}">
                    <a16:creationId xmlns:a16="http://schemas.microsoft.com/office/drawing/2014/main" id="{3B3787FC-EB36-B3FE-0BF9-26F1FEAFBABC}"/>
                  </a:ext>
                </a:extLst>
              </p:cNvPr>
              <p:cNvGrpSpPr>
                <a:grpSpLocks/>
              </p:cNvGrpSpPr>
              <p:nvPr/>
            </p:nvGrpSpPr>
            <p:grpSpPr bwMode="auto">
              <a:xfrm>
                <a:off x="8049653" y="2968951"/>
                <a:ext cx="268754" cy="349068"/>
                <a:chOff x="2517" y="935"/>
                <a:chExt cx="272" cy="272"/>
              </a:xfrm>
            </p:grpSpPr>
            <p:sp>
              <p:nvSpPr>
                <p:cNvPr id="1431" name="Line 284">
                  <a:extLst>
                    <a:ext uri="{FF2B5EF4-FFF2-40B4-BE49-F238E27FC236}">
                      <a16:creationId xmlns:a16="http://schemas.microsoft.com/office/drawing/2014/main" id="{8E5128ED-F046-F7DB-752A-34FF82760C74}"/>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432" name="Line 285">
                  <a:extLst>
                    <a:ext uri="{FF2B5EF4-FFF2-40B4-BE49-F238E27FC236}">
                      <a16:creationId xmlns:a16="http://schemas.microsoft.com/office/drawing/2014/main" id="{7398AB88-77FD-4D85-E7A2-5C24D0EB9C23}"/>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43" name="グループ化 42">
              <a:extLst>
                <a:ext uri="{FF2B5EF4-FFF2-40B4-BE49-F238E27FC236}">
                  <a16:creationId xmlns:a16="http://schemas.microsoft.com/office/drawing/2014/main" id="{548828FB-7929-6B13-1D7D-FB595291C4AC}"/>
                </a:ext>
              </a:extLst>
            </p:cNvPr>
            <p:cNvGrpSpPr/>
            <p:nvPr/>
          </p:nvGrpSpPr>
          <p:grpSpPr>
            <a:xfrm>
              <a:off x="5225243" y="2822181"/>
              <a:ext cx="271165" cy="353628"/>
              <a:chOff x="8047242" y="2968951"/>
              <a:chExt cx="271165" cy="353628"/>
            </a:xfrm>
          </p:grpSpPr>
          <p:sp>
            <p:nvSpPr>
              <p:cNvPr id="1425" name="Oval 87">
                <a:extLst>
                  <a:ext uri="{FF2B5EF4-FFF2-40B4-BE49-F238E27FC236}">
                    <a16:creationId xmlns:a16="http://schemas.microsoft.com/office/drawing/2014/main" id="{46855528-95D1-8DF9-97F2-E1B972181F9C}"/>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426" name="Group 283">
                <a:extLst>
                  <a:ext uri="{FF2B5EF4-FFF2-40B4-BE49-F238E27FC236}">
                    <a16:creationId xmlns:a16="http://schemas.microsoft.com/office/drawing/2014/main" id="{A8C8DCBA-65D4-7EC8-1EB6-DA53E2D934F3}"/>
                  </a:ext>
                </a:extLst>
              </p:cNvPr>
              <p:cNvGrpSpPr>
                <a:grpSpLocks/>
              </p:cNvGrpSpPr>
              <p:nvPr/>
            </p:nvGrpSpPr>
            <p:grpSpPr bwMode="auto">
              <a:xfrm>
                <a:off x="8049653" y="2968951"/>
                <a:ext cx="268754" cy="349068"/>
                <a:chOff x="2517" y="935"/>
                <a:chExt cx="272" cy="272"/>
              </a:xfrm>
            </p:grpSpPr>
            <p:sp>
              <p:nvSpPr>
                <p:cNvPr id="1427" name="Line 284">
                  <a:extLst>
                    <a:ext uri="{FF2B5EF4-FFF2-40B4-BE49-F238E27FC236}">
                      <a16:creationId xmlns:a16="http://schemas.microsoft.com/office/drawing/2014/main" id="{84A78170-B9A8-CAFA-CC16-6EFE839B46F7}"/>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428" name="Line 285">
                  <a:extLst>
                    <a:ext uri="{FF2B5EF4-FFF2-40B4-BE49-F238E27FC236}">
                      <a16:creationId xmlns:a16="http://schemas.microsoft.com/office/drawing/2014/main" id="{CB62DF93-3323-64EA-1C6D-1A062477447D}"/>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44" name="グループ化 43">
              <a:extLst>
                <a:ext uri="{FF2B5EF4-FFF2-40B4-BE49-F238E27FC236}">
                  <a16:creationId xmlns:a16="http://schemas.microsoft.com/office/drawing/2014/main" id="{9CAB595E-965F-8D5A-4102-1F92AABC11EC}"/>
                </a:ext>
              </a:extLst>
            </p:cNvPr>
            <p:cNvGrpSpPr/>
            <p:nvPr/>
          </p:nvGrpSpPr>
          <p:grpSpPr>
            <a:xfrm>
              <a:off x="5227655" y="3175179"/>
              <a:ext cx="277240" cy="333060"/>
              <a:chOff x="8047242" y="2968951"/>
              <a:chExt cx="271165" cy="353628"/>
            </a:xfrm>
          </p:grpSpPr>
          <p:sp>
            <p:nvSpPr>
              <p:cNvPr id="1421" name="Oval 87">
                <a:extLst>
                  <a:ext uri="{FF2B5EF4-FFF2-40B4-BE49-F238E27FC236}">
                    <a16:creationId xmlns:a16="http://schemas.microsoft.com/office/drawing/2014/main" id="{E0C6E8D7-15A4-2BBE-EBD3-82B321E3D6FB}"/>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422" name="Group 283">
                <a:extLst>
                  <a:ext uri="{FF2B5EF4-FFF2-40B4-BE49-F238E27FC236}">
                    <a16:creationId xmlns:a16="http://schemas.microsoft.com/office/drawing/2014/main" id="{CB92D985-F865-AB05-7D15-2FCCF2662805}"/>
                  </a:ext>
                </a:extLst>
              </p:cNvPr>
              <p:cNvGrpSpPr>
                <a:grpSpLocks/>
              </p:cNvGrpSpPr>
              <p:nvPr/>
            </p:nvGrpSpPr>
            <p:grpSpPr bwMode="auto">
              <a:xfrm>
                <a:off x="8049653" y="2968951"/>
                <a:ext cx="268754" cy="349068"/>
                <a:chOff x="2517" y="935"/>
                <a:chExt cx="272" cy="272"/>
              </a:xfrm>
            </p:grpSpPr>
            <p:sp>
              <p:nvSpPr>
                <p:cNvPr id="1423" name="Line 284">
                  <a:extLst>
                    <a:ext uri="{FF2B5EF4-FFF2-40B4-BE49-F238E27FC236}">
                      <a16:creationId xmlns:a16="http://schemas.microsoft.com/office/drawing/2014/main" id="{67DB426D-8A58-2990-C96E-C55E50073897}"/>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424" name="Line 285">
                  <a:extLst>
                    <a:ext uri="{FF2B5EF4-FFF2-40B4-BE49-F238E27FC236}">
                      <a16:creationId xmlns:a16="http://schemas.microsoft.com/office/drawing/2014/main" id="{3CFF422E-476E-9E10-FE3D-3964427D1811}"/>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45" name="グループ化 44">
              <a:extLst>
                <a:ext uri="{FF2B5EF4-FFF2-40B4-BE49-F238E27FC236}">
                  <a16:creationId xmlns:a16="http://schemas.microsoft.com/office/drawing/2014/main" id="{B5E89063-8DD7-4763-AD40-72359EC32524}"/>
                </a:ext>
              </a:extLst>
            </p:cNvPr>
            <p:cNvGrpSpPr/>
            <p:nvPr/>
          </p:nvGrpSpPr>
          <p:grpSpPr>
            <a:xfrm>
              <a:off x="5498823" y="3175391"/>
              <a:ext cx="255993" cy="333060"/>
              <a:chOff x="8047242" y="2968951"/>
              <a:chExt cx="271165" cy="353628"/>
            </a:xfrm>
          </p:grpSpPr>
          <p:sp>
            <p:nvSpPr>
              <p:cNvPr id="1417" name="Oval 87">
                <a:extLst>
                  <a:ext uri="{FF2B5EF4-FFF2-40B4-BE49-F238E27FC236}">
                    <a16:creationId xmlns:a16="http://schemas.microsoft.com/office/drawing/2014/main" id="{ED892455-5DBC-10A6-D033-6F5F677F018B}"/>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418" name="Group 283">
                <a:extLst>
                  <a:ext uri="{FF2B5EF4-FFF2-40B4-BE49-F238E27FC236}">
                    <a16:creationId xmlns:a16="http://schemas.microsoft.com/office/drawing/2014/main" id="{FDF1C507-144E-0500-B18E-36E250BDB3D0}"/>
                  </a:ext>
                </a:extLst>
              </p:cNvPr>
              <p:cNvGrpSpPr>
                <a:grpSpLocks/>
              </p:cNvGrpSpPr>
              <p:nvPr/>
            </p:nvGrpSpPr>
            <p:grpSpPr bwMode="auto">
              <a:xfrm>
                <a:off x="8049653" y="2968951"/>
                <a:ext cx="268754" cy="349068"/>
                <a:chOff x="2517" y="935"/>
                <a:chExt cx="272" cy="272"/>
              </a:xfrm>
            </p:grpSpPr>
            <p:sp>
              <p:nvSpPr>
                <p:cNvPr id="1419" name="Line 284">
                  <a:extLst>
                    <a:ext uri="{FF2B5EF4-FFF2-40B4-BE49-F238E27FC236}">
                      <a16:creationId xmlns:a16="http://schemas.microsoft.com/office/drawing/2014/main" id="{CF76CE1A-5F39-9597-C5D9-A48EACAC56B7}"/>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420" name="Line 285">
                  <a:extLst>
                    <a:ext uri="{FF2B5EF4-FFF2-40B4-BE49-F238E27FC236}">
                      <a16:creationId xmlns:a16="http://schemas.microsoft.com/office/drawing/2014/main" id="{3E137E92-363B-304A-6200-B2BA916557F4}"/>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46" name="グループ化 45">
              <a:extLst>
                <a:ext uri="{FF2B5EF4-FFF2-40B4-BE49-F238E27FC236}">
                  <a16:creationId xmlns:a16="http://schemas.microsoft.com/office/drawing/2014/main" id="{DCA5C47F-4DE9-2F72-D03D-112B635C7BB4}"/>
                </a:ext>
              </a:extLst>
            </p:cNvPr>
            <p:cNvGrpSpPr/>
            <p:nvPr/>
          </p:nvGrpSpPr>
          <p:grpSpPr>
            <a:xfrm>
              <a:off x="5230514" y="3520540"/>
              <a:ext cx="262380" cy="329586"/>
              <a:chOff x="3973099" y="5455710"/>
              <a:chExt cx="262380" cy="329586"/>
            </a:xfrm>
          </p:grpSpPr>
          <p:grpSp>
            <p:nvGrpSpPr>
              <p:cNvPr id="1411" name="Group 543">
                <a:extLst>
                  <a:ext uri="{FF2B5EF4-FFF2-40B4-BE49-F238E27FC236}">
                    <a16:creationId xmlns:a16="http://schemas.microsoft.com/office/drawing/2014/main" id="{BD0E5A76-1E70-1D67-70FB-EC20FB878B25}"/>
                  </a:ext>
                </a:extLst>
              </p:cNvPr>
              <p:cNvGrpSpPr>
                <a:grpSpLocks/>
              </p:cNvGrpSpPr>
              <p:nvPr/>
            </p:nvGrpSpPr>
            <p:grpSpPr bwMode="auto">
              <a:xfrm>
                <a:off x="3973956" y="5455710"/>
                <a:ext cx="261523" cy="329586"/>
                <a:chOff x="2184" y="41"/>
                <a:chExt cx="263" cy="239"/>
              </a:xfrm>
              <a:solidFill>
                <a:srgbClr val="00FF00"/>
              </a:solidFill>
            </p:grpSpPr>
            <p:sp>
              <p:nvSpPr>
                <p:cNvPr id="1413" name="Oval 544">
                  <a:extLst>
                    <a:ext uri="{FF2B5EF4-FFF2-40B4-BE49-F238E27FC236}">
                      <a16:creationId xmlns:a16="http://schemas.microsoft.com/office/drawing/2014/main" id="{5089C006-DFB9-BF00-85CC-E1C41C6798F1}"/>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414" name="Group 545">
                  <a:extLst>
                    <a:ext uri="{FF2B5EF4-FFF2-40B4-BE49-F238E27FC236}">
                      <a16:creationId xmlns:a16="http://schemas.microsoft.com/office/drawing/2014/main" id="{65BFE990-FB38-C412-C214-F9E8DE861EDA}"/>
                    </a:ext>
                  </a:extLst>
                </p:cNvPr>
                <p:cNvGrpSpPr>
                  <a:grpSpLocks/>
                </p:cNvGrpSpPr>
                <p:nvPr/>
              </p:nvGrpSpPr>
              <p:grpSpPr bwMode="auto">
                <a:xfrm>
                  <a:off x="2184" y="41"/>
                  <a:ext cx="263" cy="239"/>
                  <a:chOff x="2517" y="935"/>
                  <a:chExt cx="272" cy="272"/>
                </a:xfrm>
                <a:grpFill/>
              </p:grpSpPr>
              <p:sp>
                <p:nvSpPr>
                  <p:cNvPr id="1415" name="Line 546">
                    <a:extLst>
                      <a:ext uri="{FF2B5EF4-FFF2-40B4-BE49-F238E27FC236}">
                        <a16:creationId xmlns:a16="http://schemas.microsoft.com/office/drawing/2014/main" id="{C7C55A8E-28A2-0570-C220-C52E138B9F09}"/>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416" name="Line 547">
                    <a:extLst>
                      <a:ext uri="{FF2B5EF4-FFF2-40B4-BE49-F238E27FC236}">
                        <a16:creationId xmlns:a16="http://schemas.microsoft.com/office/drawing/2014/main" id="{07E3DA63-6584-BAD9-5B16-95A20DCDB662}"/>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1412" name="Freeform 549">
                <a:extLst>
                  <a:ext uri="{FF2B5EF4-FFF2-40B4-BE49-F238E27FC236}">
                    <a16:creationId xmlns:a16="http://schemas.microsoft.com/office/drawing/2014/main" id="{3FAFC401-FB48-EF06-19F9-22523A907877}"/>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47" name="グループ化 46">
              <a:extLst>
                <a:ext uri="{FF2B5EF4-FFF2-40B4-BE49-F238E27FC236}">
                  <a16:creationId xmlns:a16="http://schemas.microsoft.com/office/drawing/2014/main" id="{80C5A823-5089-B675-4FA6-78C4471555FB}"/>
                </a:ext>
              </a:extLst>
            </p:cNvPr>
            <p:cNvGrpSpPr/>
            <p:nvPr/>
          </p:nvGrpSpPr>
          <p:grpSpPr>
            <a:xfrm>
              <a:off x="5243320" y="3871693"/>
              <a:ext cx="262380" cy="329586"/>
              <a:chOff x="3973099" y="5455710"/>
              <a:chExt cx="262380" cy="329586"/>
            </a:xfrm>
          </p:grpSpPr>
          <p:grpSp>
            <p:nvGrpSpPr>
              <p:cNvPr id="444" name="Group 543">
                <a:extLst>
                  <a:ext uri="{FF2B5EF4-FFF2-40B4-BE49-F238E27FC236}">
                    <a16:creationId xmlns:a16="http://schemas.microsoft.com/office/drawing/2014/main" id="{B0E29F4B-6BDF-5480-8551-2C3CFEC5618C}"/>
                  </a:ext>
                </a:extLst>
              </p:cNvPr>
              <p:cNvGrpSpPr>
                <a:grpSpLocks/>
              </p:cNvGrpSpPr>
              <p:nvPr/>
            </p:nvGrpSpPr>
            <p:grpSpPr bwMode="auto">
              <a:xfrm>
                <a:off x="3973956" y="5455710"/>
                <a:ext cx="261523" cy="329586"/>
                <a:chOff x="2184" y="41"/>
                <a:chExt cx="263" cy="239"/>
              </a:xfrm>
              <a:solidFill>
                <a:srgbClr val="00FF00"/>
              </a:solidFill>
            </p:grpSpPr>
            <p:sp>
              <p:nvSpPr>
                <p:cNvPr id="446" name="Oval 544">
                  <a:extLst>
                    <a:ext uri="{FF2B5EF4-FFF2-40B4-BE49-F238E27FC236}">
                      <a16:creationId xmlns:a16="http://schemas.microsoft.com/office/drawing/2014/main" id="{76B04788-5897-7509-4B3E-4F20FA0EB2EA}"/>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408" name="Group 545">
                  <a:extLst>
                    <a:ext uri="{FF2B5EF4-FFF2-40B4-BE49-F238E27FC236}">
                      <a16:creationId xmlns:a16="http://schemas.microsoft.com/office/drawing/2014/main" id="{3528A071-E370-A597-5C7E-0656613DEB0B}"/>
                    </a:ext>
                  </a:extLst>
                </p:cNvPr>
                <p:cNvGrpSpPr>
                  <a:grpSpLocks/>
                </p:cNvGrpSpPr>
                <p:nvPr/>
              </p:nvGrpSpPr>
              <p:grpSpPr bwMode="auto">
                <a:xfrm>
                  <a:off x="2184" y="41"/>
                  <a:ext cx="263" cy="239"/>
                  <a:chOff x="2517" y="935"/>
                  <a:chExt cx="272" cy="272"/>
                </a:xfrm>
                <a:grpFill/>
              </p:grpSpPr>
              <p:sp>
                <p:nvSpPr>
                  <p:cNvPr id="1409" name="Line 546">
                    <a:extLst>
                      <a:ext uri="{FF2B5EF4-FFF2-40B4-BE49-F238E27FC236}">
                        <a16:creationId xmlns:a16="http://schemas.microsoft.com/office/drawing/2014/main" id="{F991C261-825A-03A3-4F04-983478599F16}"/>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410" name="Line 547">
                    <a:extLst>
                      <a:ext uri="{FF2B5EF4-FFF2-40B4-BE49-F238E27FC236}">
                        <a16:creationId xmlns:a16="http://schemas.microsoft.com/office/drawing/2014/main" id="{04F00DA8-9825-ECF9-635E-281875C2AADC}"/>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445" name="Freeform 549">
                <a:extLst>
                  <a:ext uri="{FF2B5EF4-FFF2-40B4-BE49-F238E27FC236}">
                    <a16:creationId xmlns:a16="http://schemas.microsoft.com/office/drawing/2014/main" id="{D44DCA89-50CE-365E-5694-2C61235C4335}"/>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48" name="グループ化 47">
              <a:extLst>
                <a:ext uri="{FF2B5EF4-FFF2-40B4-BE49-F238E27FC236}">
                  <a16:creationId xmlns:a16="http://schemas.microsoft.com/office/drawing/2014/main" id="{306B442A-540D-8DFF-99C6-BDE93E18FD7D}"/>
                </a:ext>
              </a:extLst>
            </p:cNvPr>
            <p:cNvGrpSpPr/>
            <p:nvPr/>
          </p:nvGrpSpPr>
          <p:grpSpPr>
            <a:xfrm>
              <a:off x="5501750" y="3521079"/>
              <a:ext cx="262380" cy="329586"/>
              <a:chOff x="3973099" y="5455710"/>
              <a:chExt cx="262380" cy="329586"/>
            </a:xfrm>
          </p:grpSpPr>
          <p:grpSp>
            <p:nvGrpSpPr>
              <p:cNvPr id="435" name="Group 543">
                <a:extLst>
                  <a:ext uri="{FF2B5EF4-FFF2-40B4-BE49-F238E27FC236}">
                    <a16:creationId xmlns:a16="http://schemas.microsoft.com/office/drawing/2014/main" id="{92C99580-7A7D-1A6A-9863-0517DA65BD39}"/>
                  </a:ext>
                </a:extLst>
              </p:cNvPr>
              <p:cNvGrpSpPr>
                <a:grpSpLocks/>
              </p:cNvGrpSpPr>
              <p:nvPr/>
            </p:nvGrpSpPr>
            <p:grpSpPr bwMode="auto">
              <a:xfrm>
                <a:off x="3973956" y="5455710"/>
                <a:ext cx="261523" cy="329586"/>
                <a:chOff x="2184" y="41"/>
                <a:chExt cx="263" cy="239"/>
              </a:xfrm>
              <a:solidFill>
                <a:srgbClr val="00FF00"/>
              </a:solidFill>
            </p:grpSpPr>
            <p:sp>
              <p:nvSpPr>
                <p:cNvPr id="437" name="Oval 544">
                  <a:extLst>
                    <a:ext uri="{FF2B5EF4-FFF2-40B4-BE49-F238E27FC236}">
                      <a16:creationId xmlns:a16="http://schemas.microsoft.com/office/drawing/2014/main" id="{5741714A-0D20-2208-953B-8ABC75F07951}"/>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438" name="Group 545">
                  <a:extLst>
                    <a:ext uri="{FF2B5EF4-FFF2-40B4-BE49-F238E27FC236}">
                      <a16:creationId xmlns:a16="http://schemas.microsoft.com/office/drawing/2014/main" id="{036034F3-8E16-7EB1-E071-D8250DD5A0C2}"/>
                    </a:ext>
                  </a:extLst>
                </p:cNvPr>
                <p:cNvGrpSpPr>
                  <a:grpSpLocks/>
                </p:cNvGrpSpPr>
                <p:nvPr/>
              </p:nvGrpSpPr>
              <p:grpSpPr bwMode="auto">
                <a:xfrm>
                  <a:off x="2184" y="41"/>
                  <a:ext cx="263" cy="239"/>
                  <a:chOff x="2517" y="935"/>
                  <a:chExt cx="272" cy="272"/>
                </a:xfrm>
                <a:grpFill/>
              </p:grpSpPr>
              <p:sp>
                <p:nvSpPr>
                  <p:cNvPr id="439" name="Line 546">
                    <a:extLst>
                      <a:ext uri="{FF2B5EF4-FFF2-40B4-BE49-F238E27FC236}">
                        <a16:creationId xmlns:a16="http://schemas.microsoft.com/office/drawing/2014/main" id="{6D160C78-25BE-839E-F4EC-397F74BEBA7B}"/>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441" name="Line 547">
                    <a:extLst>
                      <a:ext uri="{FF2B5EF4-FFF2-40B4-BE49-F238E27FC236}">
                        <a16:creationId xmlns:a16="http://schemas.microsoft.com/office/drawing/2014/main" id="{8D3C2835-1FB8-8642-856C-5406886918FF}"/>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436" name="Freeform 549">
                <a:extLst>
                  <a:ext uri="{FF2B5EF4-FFF2-40B4-BE49-F238E27FC236}">
                    <a16:creationId xmlns:a16="http://schemas.microsoft.com/office/drawing/2014/main" id="{BCDB46A2-7B76-3134-D8EC-D92B88DEC98C}"/>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49" name="グループ化 48">
              <a:extLst>
                <a:ext uri="{FF2B5EF4-FFF2-40B4-BE49-F238E27FC236}">
                  <a16:creationId xmlns:a16="http://schemas.microsoft.com/office/drawing/2014/main" id="{C00A275F-5F06-C34C-3892-22206D1A48B5}"/>
                </a:ext>
              </a:extLst>
            </p:cNvPr>
            <p:cNvGrpSpPr/>
            <p:nvPr/>
          </p:nvGrpSpPr>
          <p:grpSpPr>
            <a:xfrm>
              <a:off x="5764188" y="3874358"/>
              <a:ext cx="260318" cy="321468"/>
              <a:chOff x="5300856" y="5489805"/>
              <a:chExt cx="260318" cy="321468"/>
            </a:xfrm>
          </p:grpSpPr>
          <p:grpSp>
            <p:nvGrpSpPr>
              <p:cNvPr id="429" name="Group 564">
                <a:extLst>
                  <a:ext uri="{FF2B5EF4-FFF2-40B4-BE49-F238E27FC236}">
                    <a16:creationId xmlns:a16="http://schemas.microsoft.com/office/drawing/2014/main" id="{A91C9B96-030F-D3EC-59C1-798B04ABA89E}"/>
                  </a:ext>
                </a:extLst>
              </p:cNvPr>
              <p:cNvGrpSpPr>
                <a:grpSpLocks/>
              </p:cNvGrpSpPr>
              <p:nvPr/>
            </p:nvGrpSpPr>
            <p:grpSpPr bwMode="auto">
              <a:xfrm>
                <a:off x="5300856" y="5489805"/>
                <a:ext cx="260318" cy="321468"/>
                <a:chOff x="2184" y="41"/>
                <a:chExt cx="263" cy="239"/>
              </a:xfrm>
            </p:grpSpPr>
            <p:sp>
              <p:nvSpPr>
                <p:cNvPr id="431" name="Oval 565">
                  <a:extLst>
                    <a:ext uri="{FF2B5EF4-FFF2-40B4-BE49-F238E27FC236}">
                      <a16:creationId xmlns:a16="http://schemas.microsoft.com/office/drawing/2014/main" id="{C1EB0D7C-55CB-9722-5AD2-19FB8CB11323}"/>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432" name="Group 566">
                  <a:extLst>
                    <a:ext uri="{FF2B5EF4-FFF2-40B4-BE49-F238E27FC236}">
                      <a16:creationId xmlns:a16="http://schemas.microsoft.com/office/drawing/2014/main" id="{DDBCE679-4EE9-304D-2EE2-884A16649B16}"/>
                    </a:ext>
                  </a:extLst>
                </p:cNvPr>
                <p:cNvGrpSpPr>
                  <a:grpSpLocks/>
                </p:cNvGrpSpPr>
                <p:nvPr/>
              </p:nvGrpSpPr>
              <p:grpSpPr bwMode="auto">
                <a:xfrm>
                  <a:off x="2184" y="41"/>
                  <a:ext cx="263" cy="239"/>
                  <a:chOff x="2517" y="935"/>
                  <a:chExt cx="272" cy="272"/>
                </a:xfrm>
              </p:grpSpPr>
              <p:sp>
                <p:nvSpPr>
                  <p:cNvPr id="433" name="Line 567">
                    <a:extLst>
                      <a:ext uri="{FF2B5EF4-FFF2-40B4-BE49-F238E27FC236}">
                        <a16:creationId xmlns:a16="http://schemas.microsoft.com/office/drawing/2014/main" id="{32C8FD32-2533-9ABF-FC4A-579A4CCD03D2}"/>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434" name="Line 568">
                    <a:extLst>
                      <a:ext uri="{FF2B5EF4-FFF2-40B4-BE49-F238E27FC236}">
                        <a16:creationId xmlns:a16="http://schemas.microsoft.com/office/drawing/2014/main" id="{54BEBE57-3827-4E74-A01F-F1B5CBF71B9F}"/>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430" name="Freeform 1200">
                <a:extLst>
                  <a:ext uri="{FF2B5EF4-FFF2-40B4-BE49-F238E27FC236}">
                    <a16:creationId xmlns:a16="http://schemas.microsoft.com/office/drawing/2014/main" id="{65CC1185-CAA3-37D9-3C8E-9BC0E1E47CDA}"/>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50" name="グループ化 49">
              <a:extLst>
                <a:ext uri="{FF2B5EF4-FFF2-40B4-BE49-F238E27FC236}">
                  <a16:creationId xmlns:a16="http://schemas.microsoft.com/office/drawing/2014/main" id="{E3F19318-7312-EA6A-BB01-047596A5646A}"/>
                </a:ext>
              </a:extLst>
            </p:cNvPr>
            <p:cNvGrpSpPr/>
            <p:nvPr/>
          </p:nvGrpSpPr>
          <p:grpSpPr>
            <a:xfrm>
              <a:off x="5765242" y="3525318"/>
              <a:ext cx="260318" cy="321468"/>
              <a:chOff x="5300856" y="5489805"/>
              <a:chExt cx="260318" cy="321468"/>
            </a:xfrm>
          </p:grpSpPr>
          <p:grpSp>
            <p:nvGrpSpPr>
              <p:cNvPr id="423" name="Group 564">
                <a:extLst>
                  <a:ext uri="{FF2B5EF4-FFF2-40B4-BE49-F238E27FC236}">
                    <a16:creationId xmlns:a16="http://schemas.microsoft.com/office/drawing/2014/main" id="{5B7E517B-D141-6099-073E-96A61CDB16C9}"/>
                  </a:ext>
                </a:extLst>
              </p:cNvPr>
              <p:cNvGrpSpPr>
                <a:grpSpLocks/>
              </p:cNvGrpSpPr>
              <p:nvPr/>
            </p:nvGrpSpPr>
            <p:grpSpPr bwMode="auto">
              <a:xfrm>
                <a:off x="5300856" y="5489805"/>
                <a:ext cx="260318" cy="321468"/>
                <a:chOff x="2184" y="41"/>
                <a:chExt cx="263" cy="239"/>
              </a:xfrm>
            </p:grpSpPr>
            <p:sp>
              <p:nvSpPr>
                <p:cNvPr id="425" name="Oval 565">
                  <a:extLst>
                    <a:ext uri="{FF2B5EF4-FFF2-40B4-BE49-F238E27FC236}">
                      <a16:creationId xmlns:a16="http://schemas.microsoft.com/office/drawing/2014/main" id="{83CDC97A-5F15-5C11-143E-7D6168B2604B}"/>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426" name="Group 566">
                  <a:extLst>
                    <a:ext uri="{FF2B5EF4-FFF2-40B4-BE49-F238E27FC236}">
                      <a16:creationId xmlns:a16="http://schemas.microsoft.com/office/drawing/2014/main" id="{CDD405DE-4E2C-52F4-2556-AB4C9DDA1B49}"/>
                    </a:ext>
                  </a:extLst>
                </p:cNvPr>
                <p:cNvGrpSpPr>
                  <a:grpSpLocks/>
                </p:cNvGrpSpPr>
                <p:nvPr/>
              </p:nvGrpSpPr>
              <p:grpSpPr bwMode="auto">
                <a:xfrm>
                  <a:off x="2184" y="41"/>
                  <a:ext cx="263" cy="239"/>
                  <a:chOff x="2517" y="935"/>
                  <a:chExt cx="272" cy="272"/>
                </a:xfrm>
              </p:grpSpPr>
              <p:sp>
                <p:nvSpPr>
                  <p:cNvPr id="427" name="Line 567">
                    <a:extLst>
                      <a:ext uri="{FF2B5EF4-FFF2-40B4-BE49-F238E27FC236}">
                        <a16:creationId xmlns:a16="http://schemas.microsoft.com/office/drawing/2014/main" id="{D8EB788B-DC59-2EBB-1D47-0DFEF94B8DA6}"/>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428" name="Line 568">
                    <a:extLst>
                      <a:ext uri="{FF2B5EF4-FFF2-40B4-BE49-F238E27FC236}">
                        <a16:creationId xmlns:a16="http://schemas.microsoft.com/office/drawing/2014/main" id="{A56DF744-BF6E-E6F3-B3BD-7287A148F126}"/>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424" name="Freeform 1200">
                <a:extLst>
                  <a:ext uri="{FF2B5EF4-FFF2-40B4-BE49-F238E27FC236}">
                    <a16:creationId xmlns:a16="http://schemas.microsoft.com/office/drawing/2014/main" id="{B254E9E5-694D-BDDA-2ADD-44E728E7681E}"/>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51" name="グループ化 50">
              <a:extLst>
                <a:ext uri="{FF2B5EF4-FFF2-40B4-BE49-F238E27FC236}">
                  <a16:creationId xmlns:a16="http://schemas.microsoft.com/office/drawing/2014/main" id="{757867EC-BB3A-F949-58C8-64C5B0E17E6F}"/>
                </a:ext>
              </a:extLst>
            </p:cNvPr>
            <p:cNvGrpSpPr/>
            <p:nvPr/>
          </p:nvGrpSpPr>
          <p:grpSpPr>
            <a:xfrm>
              <a:off x="5505225" y="3867794"/>
              <a:ext cx="262380" cy="344198"/>
              <a:chOff x="4642829" y="5467075"/>
              <a:chExt cx="262380" cy="344198"/>
            </a:xfrm>
          </p:grpSpPr>
          <p:sp>
            <p:nvSpPr>
              <p:cNvPr id="417" name="Oval 565">
                <a:extLst>
                  <a:ext uri="{FF2B5EF4-FFF2-40B4-BE49-F238E27FC236}">
                    <a16:creationId xmlns:a16="http://schemas.microsoft.com/office/drawing/2014/main" id="{A6C9B311-A447-765A-56F3-769EAB7C9183}"/>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418" name="Freeform 1202">
                <a:extLst>
                  <a:ext uri="{FF2B5EF4-FFF2-40B4-BE49-F238E27FC236}">
                    <a16:creationId xmlns:a16="http://schemas.microsoft.com/office/drawing/2014/main" id="{167F09EA-0CB2-FA69-002F-16B847C4B7EE}"/>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419" name="Freeform 1202">
                <a:extLst>
                  <a:ext uri="{FF2B5EF4-FFF2-40B4-BE49-F238E27FC236}">
                    <a16:creationId xmlns:a16="http://schemas.microsoft.com/office/drawing/2014/main" id="{D70A8205-9AC7-0537-4BCA-7AE5280B3B7C}"/>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420" name="Group 566">
                <a:extLst>
                  <a:ext uri="{FF2B5EF4-FFF2-40B4-BE49-F238E27FC236}">
                    <a16:creationId xmlns:a16="http://schemas.microsoft.com/office/drawing/2014/main" id="{882708F5-4808-E0AC-5B88-22F6063EBD01}"/>
                  </a:ext>
                </a:extLst>
              </p:cNvPr>
              <p:cNvGrpSpPr>
                <a:grpSpLocks/>
              </p:cNvGrpSpPr>
              <p:nvPr/>
            </p:nvGrpSpPr>
            <p:grpSpPr bwMode="auto">
              <a:xfrm>
                <a:off x="4642829" y="5476915"/>
                <a:ext cx="261523" cy="322686"/>
                <a:chOff x="2517" y="935"/>
                <a:chExt cx="272" cy="272"/>
              </a:xfrm>
            </p:grpSpPr>
            <p:sp>
              <p:nvSpPr>
                <p:cNvPr id="421" name="Line 567">
                  <a:extLst>
                    <a:ext uri="{FF2B5EF4-FFF2-40B4-BE49-F238E27FC236}">
                      <a16:creationId xmlns:a16="http://schemas.microsoft.com/office/drawing/2014/main" id="{4A777B20-0C74-F41C-8A21-56B5908A6BE9}"/>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422" name="Line 568">
                  <a:extLst>
                    <a:ext uri="{FF2B5EF4-FFF2-40B4-BE49-F238E27FC236}">
                      <a16:creationId xmlns:a16="http://schemas.microsoft.com/office/drawing/2014/main" id="{39662E6C-20BD-CB97-0018-CA8BF92F3B4C}"/>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52" name="グループ化 51">
              <a:extLst>
                <a:ext uri="{FF2B5EF4-FFF2-40B4-BE49-F238E27FC236}">
                  <a16:creationId xmlns:a16="http://schemas.microsoft.com/office/drawing/2014/main" id="{B2F26B1F-0C74-AADD-8F9C-C041EE6C92AB}"/>
                </a:ext>
              </a:extLst>
            </p:cNvPr>
            <p:cNvGrpSpPr/>
            <p:nvPr/>
          </p:nvGrpSpPr>
          <p:grpSpPr>
            <a:xfrm>
              <a:off x="5764826" y="4926606"/>
              <a:ext cx="260318" cy="321468"/>
              <a:chOff x="5300856" y="5489805"/>
              <a:chExt cx="260318" cy="321468"/>
            </a:xfrm>
          </p:grpSpPr>
          <p:grpSp>
            <p:nvGrpSpPr>
              <p:cNvPr id="411" name="Group 564">
                <a:extLst>
                  <a:ext uri="{FF2B5EF4-FFF2-40B4-BE49-F238E27FC236}">
                    <a16:creationId xmlns:a16="http://schemas.microsoft.com/office/drawing/2014/main" id="{FB68EEE0-E289-342C-E17D-A1561B0F5EFB}"/>
                  </a:ext>
                </a:extLst>
              </p:cNvPr>
              <p:cNvGrpSpPr>
                <a:grpSpLocks/>
              </p:cNvGrpSpPr>
              <p:nvPr/>
            </p:nvGrpSpPr>
            <p:grpSpPr bwMode="auto">
              <a:xfrm>
                <a:off x="5300856" y="5489805"/>
                <a:ext cx="260318" cy="321468"/>
                <a:chOff x="2184" y="41"/>
                <a:chExt cx="263" cy="239"/>
              </a:xfrm>
            </p:grpSpPr>
            <p:sp>
              <p:nvSpPr>
                <p:cNvPr id="413" name="Oval 565">
                  <a:extLst>
                    <a:ext uri="{FF2B5EF4-FFF2-40B4-BE49-F238E27FC236}">
                      <a16:creationId xmlns:a16="http://schemas.microsoft.com/office/drawing/2014/main" id="{7179DA46-4B97-30B0-92DB-91CB6A0E7E06}"/>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414" name="Group 566">
                  <a:extLst>
                    <a:ext uri="{FF2B5EF4-FFF2-40B4-BE49-F238E27FC236}">
                      <a16:creationId xmlns:a16="http://schemas.microsoft.com/office/drawing/2014/main" id="{A4C2E1B9-CF22-7267-55CF-3E0DBCD99506}"/>
                    </a:ext>
                  </a:extLst>
                </p:cNvPr>
                <p:cNvGrpSpPr>
                  <a:grpSpLocks/>
                </p:cNvGrpSpPr>
                <p:nvPr/>
              </p:nvGrpSpPr>
              <p:grpSpPr bwMode="auto">
                <a:xfrm>
                  <a:off x="2184" y="41"/>
                  <a:ext cx="263" cy="239"/>
                  <a:chOff x="2517" y="935"/>
                  <a:chExt cx="272" cy="272"/>
                </a:xfrm>
              </p:grpSpPr>
              <p:sp>
                <p:nvSpPr>
                  <p:cNvPr id="415" name="Line 567">
                    <a:extLst>
                      <a:ext uri="{FF2B5EF4-FFF2-40B4-BE49-F238E27FC236}">
                        <a16:creationId xmlns:a16="http://schemas.microsoft.com/office/drawing/2014/main" id="{0F520470-C687-A793-B3AA-6F0133EC1EEC}"/>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416" name="Line 568">
                    <a:extLst>
                      <a:ext uri="{FF2B5EF4-FFF2-40B4-BE49-F238E27FC236}">
                        <a16:creationId xmlns:a16="http://schemas.microsoft.com/office/drawing/2014/main" id="{BCFA33F6-8EFC-8F38-DCD7-B719D7326DEF}"/>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412" name="Freeform 1200">
                <a:extLst>
                  <a:ext uri="{FF2B5EF4-FFF2-40B4-BE49-F238E27FC236}">
                    <a16:creationId xmlns:a16="http://schemas.microsoft.com/office/drawing/2014/main" id="{D6991DFE-F7F0-DCDB-02DC-5AA250F9904F}"/>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53" name="グループ化 52">
              <a:extLst>
                <a:ext uri="{FF2B5EF4-FFF2-40B4-BE49-F238E27FC236}">
                  <a16:creationId xmlns:a16="http://schemas.microsoft.com/office/drawing/2014/main" id="{E9A36F65-6100-2C17-38B5-28234F8089E5}"/>
                </a:ext>
              </a:extLst>
            </p:cNvPr>
            <p:cNvGrpSpPr/>
            <p:nvPr/>
          </p:nvGrpSpPr>
          <p:grpSpPr>
            <a:xfrm>
              <a:off x="5764188" y="4573887"/>
              <a:ext cx="260318" cy="321468"/>
              <a:chOff x="5300856" y="5489805"/>
              <a:chExt cx="260318" cy="321468"/>
            </a:xfrm>
          </p:grpSpPr>
          <p:grpSp>
            <p:nvGrpSpPr>
              <p:cNvPr id="405" name="Group 564">
                <a:extLst>
                  <a:ext uri="{FF2B5EF4-FFF2-40B4-BE49-F238E27FC236}">
                    <a16:creationId xmlns:a16="http://schemas.microsoft.com/office/drawing/2014/main" id="{EC480E3D-6E51-F48E-00FB-ADC8AE58E3AF}"/>
                  </a:ext>
                </a:extLst>
              </p:cNvPr>
              <p:cNvGrpSpPr>
                <a:grpSpLocks/>
              </p:cNvGrpSpPr>
              <p:nvPr/>
            </p:nvGrpSpPr>
            <p:grpSpPr bwMode="auto">
              <a:xfrm>
                <a:off x="5300856" y="5489805"/>
                <a:ext cx="260318" cy="321468"/>
                <a:chOff x="2184" y="41"/>
                <a:chExt cx="263" cy="239"/>
              </a:xfrm>
            </p:grpSpPr>
            <p:sp>
              <p:nvSpPr>
                <p:cNvPr id="407" name="Oval 565">
                  <a:extLst>
                    <a:ext uri="{FF2B5EF4-FFF2-40B4-BE49-F238E27FC236}">
                      <a16:creationId xmlns:a16="http://schemas.microsoft.com/office/drawing/2014/main" id="{5B294825-CEA6-FD61-CE21-7368E64F0FD3}"/>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408" name="Group 566">
                  <a:extLst>
                    <a:ext uri="{FF2B5EF4-FFF2-40B4-BE49-F238E27FC236}">
                      <a16:creationId xmlns:a16="http://schemas.microsoft.com/office/drawing/2014/main" id="{3CFEF504-4748-EC46-2CB8-D26E890BF884}"/>
                    </a:ext>
                  </a:extLst>
                </p:cNvPr>
                <p:cNvGrpSpPr>
                  <a:grpSpLocks/>
                </p:cNvGrpSpPr>
                <p:nvPr/>
              </p:nvGrpSpPr>
              <p:grpSpPr bwMode="auto">
                <a:xfrm>
                  <a:off x="2184" y="41"/>
                  <a:ext cx="263" cy="239"/>
                  <a:chOff x="2517" y="935"/>
                  <a:chExt cx="272" cy="272"/>
                </a:xfrm>
              </p:grpSpPr>
              <p:sp>
                <p:nvSpPr>
                  <p:cNvPr id="409" name="Line 567">
                    <a:extLst>
                      <a:ext uri="{FF2B5EF4-FFF2-40B4-BE49-F238E27FC236}">
                        <a16:creationId xmlns:a16="http://schemas.microsoft.com/office/drawing/2014/main" id="{1C316914-22FC-0FF7-264F-0628F8DA07B6}"/>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410" name="Line 568">
                    <a:extLst>
                      <a:ext uri="{FF2B5EF4-FFF2-40B4-BE49-F238E27FC236}">
                        <a16:creationId xmlns:a16="http://schemas.microsoft.com/office/drawing/2014/main" id="{CEF52E49-04DF-8E71-D262-BFE7AC8E283D}"/>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406" name="Freeform 1200">
                <a:extLst>
                  <a:ext uri="{FF2B5EF4-FFF2-40B4-BE49-F238E27FC236}">
                    <a16:creationId xmlns:a16="http://schemas.microsoft.com/office/drawing/2014/main" id="{9160F189-A8AB-62BE-D550-C8C258D458B6}"/>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54" name="グループ化 53">
              <a:extLst>
                <a:ext uri="{FF2B5EF4-FFF2-40B4-BE49-F238E27FC236}">
                  <a16:creationId xmlns:a16="http://schemas.microsoft.com/office/drawing/2014/main" id="{066E14E2-C34F-D993-0C43-A2B7207E79BD}"/>
                </a:ext>
              </a:extLst>
            </p:cNvPr>
            <p:cNvGrpSpPr/>
            <p:nvPr/>
          </p:nvGrpSpPr>
          <p:grpSpPr>
            <a:xfrm>
              <a:off x="5764188" y="4238043"/>
              <a:ext cx="260318" cy="321468"/>
              <a:chOff x="5300856" y="5489805"/>
              <a:chExt cx="260318" cy="321468"/>
            </a:xfrm>
          </p:grpSpPr>
          <p:grpSp>
            <p:nvGrpSpPr>
              <p:cNvPr id="399" name="Group 564">
                <a:extLst>
                  <a:ext uri="{FF2B5EF4-FFF2-40B4-BE49-F238E27FC236}">
                    <a16:creationId xmlns:a16="http://schemas.microsoft.com/office/drawing/2014/main" id="{9AEF1ADF-ABF8-3797-99E1-2583E7A45362}"/>
                  </a:ext>
                </a:extLst>
              </p:cNvPr>
              <p:cNvGrpSpPr>
                <a:grpSpLocks/>
              </p:cNvGrpSpPr>
              <p:nvPr/>
            </p:nvGrpSpPr>
            <p:grpSpPr bwMode="auto">
              <a:xfrm>
                <a:off x="5300856" y="5489805"/>
                <a:ext cx="260318" cy="321468"/>
                <a:chOff x="2184" y="41"/>
                <a:chExt cx="263" cy="239"/>
              </a:xfrm>
            </p:grpSpPr>
            <p:sp>
              <p:nvSpPr>
                <p:cNvPr id="401" name="Oval 565">
                  <a:extLst>
                    <a:ext uri="{FF2B5EF4-FFF2-40B4-BE49-F238E27FC236}">
                      <a16:creationId xmlns:a16="http://schemas.microsoft.com/office/drawing/2014/main" id="{852E4513-95C5-A952-5911-F627028CECB1}"/>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402" name="Group 566">
                  <a:extLst>
                    <a:ext uri="{FF2B5EF4-FFF2-40B4-BE49-F238E27FC236}">
                      <a16:creationId xmlns:a16="http://schemas.microsoft.com/office/drawing/2014/main" id="{6FCE0028-58EE-138D-58B5-2993359E6DD5}"/>
                    </a:ext>
                  </a:extLst>
                </p:cNvPr>
                <p:cNvGrpSpPr>
                  <a:grpSpLocks/>
                </p:cNvGrpSpPr>
                <p:nvPr/>
              </p:nvGrpSpPr>
              <p:grpSpPr bwMode="auto">
                <a:xfrm>
                  <a:off x="2184" y="41"/>
                  <a:ext cx="263" cy="239"/>
                  <a:chOff x="2517" y="935"/>
                  <a:chExt cx="272" cy="272"/>
                </a:xfrm>
              </p:grpSpPr>
              <p:sp>
                <p:nvSpPr>
                  <p:cNvPr id="403" name="Line 567">
                    <a:extLst>
                      <a:ext uri="{FF2B5EF4-FFF2-40B4-BE49-F238E27FC236}">
                        <a16:creationId xmlns:a16="http://schemas.microsoft.com/office/drawing/2014/main" id="{CE369A8A-3F7E-DAD9-EB62-3F1AA1E579B7}"/>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404" name="Line 568">
                    <a:extLst>
                      <a:ext uri="{FF2B5EF4-FFF2-40B4-BE49-F238E27FC236}">
                        <a16:creationId xmlns:a16="http://schemas.microsoft.com/office/drawing/2014/main" id="{E7D01EE0-6F4B-DBDF-A320-CD26CA4026EA}"/>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400" name="Freeform 1200">
                <a:extLst>
                  <a:ext uri="{FF2B5EF4-FFF2-40B4-BE49-F238E27FC236}">
                    <a16:creationId xmlns:a16="http://schemas.microsoft.com/office/drawing/2014/main" id="{C481A5D3-63CA-5D46-D2BC-F2B8DF4ACAFC}"/>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55" name="グループ化 54">
              <a:extLst>
                <a:ext uri="{FF2B5EF4-FFF2-40B4-BE49-F238E27FC236}">
                  <a16:creationId xmlns:a16="http://schemas.microsoft.com/office/drawing/2014/main" id="{5862114E-D82E-FA89-EAAC-2B7A4D80D4E7}"/>
                </a:ext>
              </a:extLst>
            </p:cNvPr>
            <p:cNvGrpSpPr/>
            <p:nvPr/>
          </p:nvGrpSpPr>
          <p:grpSpPr>
            <a:xfrm>
              <a:off x="5504247" y="4231585"/>
              <a:ext cx="262380" cy="344198"/>
              <a:chOff x="4642829" y="5467075"/>
              <a:chExt cx="262380" cy="344198"/>
            </a:xfrm>
          </p:grpSpPr>
          <p:sp>
            <p:nvSpPr>
              <p:cNvPr id="393" name="Oval 565">
                <a:extLst>
                  <a:ext uri="{FF2B5EF4-FFF2-40B4-BE49-F238E27FC236}">
                    <a16:creationId xmlns:a16="http://schemas.microsoft.com/office/drawing/2014/main" id="{76073420-8EFD-6E5D-AFAC-0F2E27541255}"/>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394" name="Freeform 1202">
                <a:extLst>
                  <a:ext uri="{FF2B5EF4-FFF2-40B4-BE49-F238E27FC236}">
                    <a16:creationId xmlns:a16="http://schemas.microsoft.com/office/drawing/2014/main" id="{254CB296-9531-D43A-BCE9-821332010876}"/>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395" name="Freeform 1202">
                <a:extLst>
                  <a:ext uri="{FF2B5EF4-FFF2-40B4-BE49-F238E27FC236}">
                    <a16:creationId xmlns:a16="http://schemas.microsoft.com/office/drawing/2014/main" id="{C3FE4342-6BFF-0036-1E9E-ACD5D9359762}"/>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396" name="Group 566">
                <a:extLst>
                  <a:ext uri="{FF2B5EF4-FFF2-40B4-BE49-F238E27FC236}">
                    <a16:creationId xmlns:a16="http://schemas.microsoft.com/office/drawing/2014/main" id="{BCB2F9EB-F3E3-07B4-BB61-3A50A848F4C5}"/>
                  </a:ext>
                </a:extLst>
              </p:cNvPr>
              <p:cNvGrpSpPr>
                <a:grpSpLocks/>
              </p:cNvGrpSpPr>
              <p:nvPr/>
            </p:nvGrpSpPr>
            <p:grpSpPr bwMode="auto">
              <a:xfrm>
                <a:off x="4642829" y="5476915"/>
                <a:ext cx="261523" cy="322686"/>
                <a:chOff x="2517" y="935"/>
                <a:chExt cx="272" cy="272"/>
              </a:xfrm>
            </p:grpSpPr>
            <p:sp>
              <p:nvSpPr>
                <p:cNvPr id="397" name="Line 567">
                  <a:extLst>
                    <a:ext uri="{FF2B5EF4-FFF2-40B4-BE49-F238E27FC236}">
                      <a16:creationId xmlns:a16="http://schemas.microsoft.com/office/drawing/2014/main" id="{FC000E0C-F292-DA8D-38C6-8BE9703E2C5B}"/>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398" name="Line 568">
                  <a:extLst>
                    <a:ext uri="{FF2B5EF4-FFF2-40B4-BE49-F238E27FC236}">
                      <a16:creationId xmlns:a16="http://schemas.microsoft.com/office/drawing/2014/main" id="{10380C5B-11A6-6645-E26E-E39AED767662}"/>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56" name="グループ化 55">
              <a:extLst>
                <a:ext uri="{FF2B5EF4-FFF2-40B4-BE49-F238E27FC236}">
                  <a16:creationId xmlns:a16="http://schemas.microsoft.com/office/drawing/2014/main" id="{3DA1C781-345B-E527-D0E7-C7E68A0CD5B3}"/>
                </a:ext>
              </a:extLst>
            </p:cNvPr>
            <p:cNvGrpSpPr/>
            <p:nvPr/>
          </p:nvGrpSpPr>
          <p:grpSpPr>
            <a:xfrm>
              <a:off x="5510355" y="4567080"/>
              <a:ext cx="262380" cy="344198"/>
              <a:chOff x="4642829" y="5467075"/>
              <a:chExt cx="262380" cy="344198"/>
            </a:xfrm>
          </p:grpSpPr>
          <p:sp>
            <p:nvSpPr>
              <p:cNvPr id="387" name="Oval 565">
                <a:extLst>
                  <a:ext uri="{FF2B5EF4-FFF2-40B4-BE49-F238E27FC236}">
                    <a16:creationId xmlns:a16="http://schemas.microsoft.com/office/drawing/2014/main" id="{28B4F52F-673B-030E-5D3A-707430CC0834}"/>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388" name="Freeform 1202">
                <a:extLst>
                  <a:ext uri="{FF2B5EF4-FFF2-40B4-BE49-F238E27FC236}">
                    <a16:creationId xmlns:a16="http://schemas.microsoft.com/office/drawing/2014/main" id="{E25A20C0-FF92-4899-010C-727A277358D1}"/>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389" name="Freeform 1202">
                <a:extLst>
                  <a:ext uri="{FF2B5EF4-FFF2-40B4-BE49-F238E27FC236}">
                    <a16:creationId xmlns:a16="http://schemas.microsoft.com/office/drawing/2014/main" id="{C5E43ADE-CCE0-4F12-B9ED-0D00649FAA77}"/>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390" name="Group 566">
                <a:extLst>
                  <a:ext uri="{FF2B5EF4-FFF2-40B4-BE49-F238E27FC236}">
                    <a16:creationId xmlns:a16="http://schemas.microsoft.com/office/drawing/2014/main" id="{2B5ADE4E-634A-6CF9-660E-5534E47F26CF}"/>
                  </a:ext>
                </a:extLst>
              </p:cNvPr>
              <p:cNvGrpSpPr>
                <a:grpSpLocks/>
              </p:cNvGrpSpPr>
              <p:nvPr/>
            </p:nvGrpSpPr>
            <p:grpSpPr bwMode="auto">
              <a:xfrm>
                <a:off x="4642829" y="5476915"/>
                <a:ext cx="261523" cy="322686"/>
                <a:chOff x="2517" y="935"/>
                <a:chExt cx="272" cy="272"/>
              </a:xfrm>
            </p:grpSpPr>
            <p:sp>
              <p:nvSpPr>
                <p:cNvPr id="391" name="Line 567">
                  <a:extLst>
                    <a:ext uri="{FF2B5EF4-FFF2-40B4-BE49-F238E27FC236}">
                      <a16:creationId xmlns:a16="http://schemas.microsoft.com/office/drawing/2014/main" id="{73721DB7-1A45-268C-55F1-AC9D48E533B4}"/>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392" name="Line 568">
                  <a:extLst>
                    <a:ext uri="{FF2B5EF4-FFF2-40B4-BE49-F238E27FC236}">
                      <a16:creationId xmlns:a16="http://schemas.microsoft.com/office/drawing/2014/main" id="{A73C3C9B-8513-57DF-288C-52E3F64909B8}"/>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57" name="グループ化 56">
              <a:extLst>
                <a:ext uri="{FF2B5EF4-FFF2-40B4-BE49-F238E27FC236}">
                  <a16:creationId xmlns:a16="http://schemas.microsoft.com/office/drawing/2014/main" id="{7DBDA924-D211-586D-4C5F-E5B9746C1545}"/>
                </a:ext>
              </a:extLst>
            </p:cNvPr>
            <p:cNvGrpSpPr/>
            <p:nvPr/>
          </p:nvGrpSpPr>
          <p:grpSpPr>
            <a:xfrm>
              <a:off x="5506239" y="4919514"/>
              <a:ext cx="260318" cy="321468"/>
              <a:chOff x="5300856" y="5489805"/>
              <a:chExt cx="260318" cy="321468"/>
            </a:xfrm>
          </p:grpSpPr>
          <p:grpSp>
            <p:nvGrpSpPr>
              <p:cNvPr id="1341" name="Group 564">
                <a:extLst>
                  <a:ext uri="{FF2B5EF4-FFF2-40B4-BE49-F238E27FC236}">
                    <a16:creationId xmlns:a16="http://schemas.microsoft.com/office/drawing/2014/main" id="{EB8B59B2-E417-FD85-EB5B-610587B1C90E}"/>
                  </a:ext>
                </a:extLst>
              </p:cNvPr>
              <p:cNvGrpSpPr>
                <a:grpSpLocks/>
              </p:cNvGrpSpPr>
              <p:nvPr/>
            </p:nvGrpSpPr>
            <p:grpSpPr bwMode="auto">
              <a:xfrm>
                <a:off x="5300856" y="5489805"/>
                <a:ext cx="260318" cy="321468"/>
                <a:chOff x="2184" y="41"/>
                <a:chExt cx="263" cy="239"/>
              </a:xfrm>
            </p:grpSpPr>
            <p:sp>
              <p:nvSpPr>
                <p:cNvPr id="1343" name="Oval 565">
                  <a:extLst>
                    <a:ext uri="{FF2B5EF4-FFF2-40B4-BE49-F238E27FC236}">
                      <a16:creationId xmlns:a16="http://schemas.microsoft.com/office/drawing/2014/main" id="{904D18B8-6C90-C61A-E50B-94A52EC5EC1F}"/>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384" name="Group 566">
                  <a:extLst>
                    <a:ext uri="{FF2B5EF4-FFF2-40B4-BE49-F238E27FC236}">
                      <a16:creationId xmlns:a16="http://schemas.microsoft.com/office/drawing/2014/main" id="{6E1C7A11-502A-DFC3-0EE2-141E9D25C279}"/>
                    </a:ext>
                  </a:extLst>
                </p:cNvPr>
                <p:cNvGrpSpPr>
                  <a:grpSpLocks/>
                </p:cNvGrpSpPr>
                <p:nvPr/>
              </p:nvGrpSpPr>
              <p:grpSpPr bwMode="auto">
                <a:xfrm>
                  <a:off x="2184" y="41"/>
                  <a:ext cx="263" cy="239"/>
                  <a:chOff x="2517" y="935"/>
                  <a:chExt cx="272" cy="272"/>
                </a:xfrm>
              </p:grpSpPr>
              <p:sp>
                <p:nvSpPr>
                  <p:cNvPr id="385" name="Line 567">
                    <a:extLst>
                      <a:ext uri="{FF2B5EF4-FFF2-40B4-BE49-F238E27FC236}">
                        <a16:creationId xmlns:a16="http://schemas.microsoft.com/office/drawing/2014/main" id="{FB6BCCF1-8599-8992-BC66-A9FE9971A697}"/>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386" name="Line 568">
                    <a:extLst>
                      <a:ext uri="{FF2B5EF4-FFF2-40B4-BE49-F238E27FC236}">
                        <a16:creationId xmlns:a16="http://schemas.microsoft.com/office/drawing/2014/main" id="{D8843A88-51A6-20AA-70E4-9AD9CA66A424}"/>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1342" name="Freeform 1200">
                <a:extLst>
                  <a:ext uri="{FF2B5EF4-FFF2-40B4-BE49-F238E27FC236}">
                    <a16:creationId xmlns:a16="http://schemas.microsoft.com/office/drawing/2014/main" id="{99A3DF98-4D09-2D2B-5900-1666BB9B78A9}"/>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58" name="グループ化 57">
              <a:extLst>
                <a:ext uri="{FF2B5EF4-FFF2-40B4-BE49-F238E27FC236}">
                  <a16:creationId xmlns:a16="http://schemas.microsoft.com/office/drawing/2014/main" id="{00FB178A-07AE-E49A-7363-93EE834ADE8C}"/>
                </a:ext>
              </a:extLst>
            </p:cNvPr>
            <p:cNvGrpSpPr/>
            <p:nvPr/>
          </p:nvGrpSpPr>
          <p:grpSpPr>
            <a:xfrm>
              <a:off x="5235643" y="4224257"/>
              <a:ext cx="262380" cy="344198"/>
              <a:chOff x="4642829" y="5467075"/>
              <a:chExt cx="262380" cy="344198"/>
            </a:xfrm>
          </p:grpSpPr>
          <p:sp>
            <p:nvSpPr>
              <p:cNvPr id="1335" name="Oval 565">
                <a:extLst>
                  <a:ext uri="{FF2B5EF4-FFF2-40B4-BE49-F238E27FC236}">
                    <a16:creationId xmlns:a16="http://schemas.microsoft.com/office/drawing/2014/main" id="{0BC3DA75-C95B-116D-A57D-9A0FBF658801}"/>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1336" name="Freeform 1202">
                <a:extLst>
                  <a:ext uri="{FF2B5EF4-FFF2-40B4-BE49-F238E27FC236}">
                    <a16:creationId xmlns:a16="http://schemas.microsoft.com/office/drawing/2014/main" id="{EE3C7A18-111A-4B91-0BFA-520096DA1670}"/>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1337" name="Freeform 1202">
                <a:extLst>
                  <a:ext uri="{FF2B5EF4-FFF2-40B4-BE49-F238E27FC236}">
                    <a16:creationId xmlns:a16="http://schemas.microsoft.com/office/drawing/2014/main" id="{C5C01D85-71A0-1B14-686B-31FC7FF30359}"/>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1338" name="Group 566">
                <a:extLst>
                  <a:ext uri="{FF2B5EF4-FFF2-40B4-BE49-F238E27FC236}">
                    <a16:creationId xmlns:a16="http://schemas.microsoft.com/office/drawing/2014/main" id="{74BA5F79-CD37-8D36-D5AB-049622A1B6F4}"/>
                  </a:ext>
                </a:extLst>
              </p:cNvPr>
              <p:cNvGrpSpPr>
                <a:grpSpLocks/>
              </p:cNvGrpSpPr>
              <p:nvPr/>
            </p:nvGrpSpPr>
            <p:grpSpPr bwMode="auto">
              <a:xfrm>
                <a:off x="4642829" y="5476915"/>
                <a:ext cx="261523" cy="322686"/>
                <a:chOff x="2517" y="935"/>
                <a:chExt cx="272" cy="272"/>
              </a:xfrm>
            </p:grpSpPr>
            <p:sp>
              <p:nvSpPr>
                <p:cNvPr id="1339" name="Line 567">
                  <a:extLst>
                    <a:ext uri="{FF2B5EF4-FFF2-40B4-BE49-F238E27FC236}">
                      <a16:creationId xmlns:a16="http://schemas.microsoft.com/office/drawing/2014/main" id="{4701D514-E285-A754-A407-8685F41ACA69}"/>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340" name="Line 568">
                  <a:extLst>
                    <a:ext uri="{FF2B5EF4-FFF2-40B4-BE49-F238E27FC236}">
                      <a16:creationId xmlns:a16="http://schemas.microsoft.com/office/drawing/2014/main" id="{670C3729-D8B1-9CEC-588F-CA91344400A3}"/>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59" name="グループ化 58">
              <a:extLst>
                <a:ext uri="{FF2B5EF4-FFF2-40B4-BE49-F238E27FC236}">
                  <a16:creationId xmlns:a16="http://schemas.microsoft.com/office/drawing/2014/main" id="{24FD6A08-C00C-1C61-9BB5-3ABA35950FED}"/>
                </a:ext>
              </a:extLst>
            </p:cNvPr>
            <p:cNvGrpSpPr/>
            <p:nvPr/>
          </p:nvGrpSpPr>
          <p:grpSpPr>
            <a:xfrm>
              <a:off x="5235585" y="4568052"/>
              <a:ext cx="262380" cy="344198"/>
              <a:chOff x="4642829" y="5467075"/>
              <a:chExt cx="262380" cy="344198"/>
            </a:xfrm>
          </p:grpSpPr>
          <p:sp>
            <p:nvSpPr>
              <p:cNvPr id="1329" name="Oval 565">
                <a:extLst>
                  <a:ext uri="{FF2B5EF4-FFF2-40B4-BE49-F238E27FC236}">
                    <a16:creationId xmlns:a16="http://schemas.microsoft.com/office/drawing/2014/main" id="{0D04FC00-B37A-FF84-DD65-49BFA9B55392}"/>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1330" name="Freeform 1202">
                <a:extLst>
                  <a:ext uri="{FF2B5EF4-FFF2-40B4-BE49-F238E27FC236}">
                    <a16:creationId xmlns:a16="http://schemas.microsoft.com/office/drawing/2014/main" id="{507224A2-6A61-65D5-6213-F5AD8B2135BA}"/>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1331" name="Freeform 1202">
                <a:extLst>
                  <a:ext uri="{FF2B5EF4-FFF2-40B4-BE49-F238E27FC236}">
                    <a16:creationId xmlns:a16="http://schemas.microsoft.com/office/drawing/2014/main" id="{61B25D82-5AF1-824A-2E61-424525880891}"/>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1332" name="Group 566">
                <a:extLst>
                  <a:ext uri="{FF2B5EF4-FFF2-40B4-BE49-F238E27FC236}">
                    <a16:creationId xmlns:a16="http://schemas.microsoft.com/office/drawing/2014/main" id="{FF577347-A7D1-98F7-94FB-E0A95D449171}"/>
                  </a:ext>
                </a:extLst>
              </p:cNvPr>
              <p:cNvGrpSpPr>
                <a:grpSpLocks/>
              </p:cNvGrpSpPr>
              <p:nvPr/>
            </p:nvGrpSpPr>
            <p:grpSpPr bwMode="auto">
              <a:xfrm>
                <a:off x="4642829" y="5476915"/>
                <a:ext cx="261523" cy="322686"/>
                <a:chOff x="2517" y="935"/>
                <a:chExt cx="272" cy="272"/>
              </a:xfrm>
            </p:grpSpPr>
            <p:sp>
              <p:nvSpPr>
                <p:cNvPr id="1333" name="Line 567">
                  <a:extLst>
                    <a:ext uri="{FF2B5EF4-FFF2-40B4-BE49-F238E27FC236}">
                      <a16:creationId xmlns:a16="http://schemas.microsoft.com/office/drawing/2014/main" id="{2B38FFEE-8139-6143-D688-7C517A0490EB}"/>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334" name="Line 568">
                  <a:extLst>
                    <a:ext uri="{FF2B5EF4-FFF2-40B4-BE49-F238E27FC236}">
                      <a16:creationId xmlns:a16="http://schemas.microsoft.com/office/drawing/2014/main" id="{4F15582D-A806-7C35-BF34-CD5921032797}"/>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60" name="グループ化 59">
              <a:extLst>
                <a:ext uri="{FF2B5EF4-FFF2-40B4-BE49-F238E27FC236}">
                  <a16:creationId xmlns:a16="http://schemas.microsoft.com/office/drawing/2014/main" id="{FD3D2682-C7AD-4780-B774-0B680D9A6C9E}"/>
                </a:ext>
              </a:extLst>
            </p:cNvPr>
            <p:cNvGrpSpPr/>
            <p:nvPr/>
          </p:nvGrpSpPr>
          <p:grpSpPr>
            <a:xfrm>
              <a:off x="5762560" y="3173896"/>
              <a:ext cx="262380" cy="344198"/>
              <a:chOff x="4642829" y="5467075"/>
              <a:chExt cx="262380" cy="344198"/>
            </a:xfrm>
          </p:grpSpPr>
          <p:sp>
            <p:nvSpPr>
              <p:cNvPr id="1323" name="Oval 565">
                <a:extLst>
                  <a:ext uri="{FF2B5EF4-FFF2-40B4-BE49-F238E27FC236}">
                    <a16:creationId xmlns:a16="http://schemas.microsoft.com/office/drawing/2014/main" id="{200D12D4-45F3-3370-2D44-84E7A0B49E67}"/>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1324" name="Freeform 1202">
                <a:extLst>
                  <a:ext uri="{FF2B5EF4-FFF2-40B4-BE49-F238E27FC236}">
                    <a16:creationId xmlns:a16="http://schemas.microsoft.com/office/drawing/2014/main" id="{042AAB4F-31A8-8CC2-5C06-8A8F3301E942}"/>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1325" name="Freeform 1202">
                <a:extLst>
                  <a:ext uri="{FF2B5EF4-FFF2-40B4-BE49-F238E27FC236}">
                    <a16:creationId xmlns:a16="http://schemas.microsoft.com/office/drawing/2014/main" id="{CDF88B7A-2E2B-1B5E-FE5B-9B248D00056F}"/>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1326" name="Group 566">
                <a:extLst>
                  <a:ext uri="{FF2B5EF4-FFF2-40B4-BE49-F238E27FC236}">
                    <a16:creationId xmlns:a16="http://schemas.microsoft.com/office/drawing/2014/main" id="{19CBD52E-D271-CE68-B7BA-B9AA1B6E61A3}"/>
                  </a:ext>
                </a:extLst>
              </p:cNvPr>
              <p:cNvGrpSpPr>
                <a:grpSpLocks/>
              </p:cNvGrpSpPr>
              <p:nvPr/>
            </p:nvGrpSpPr>
            <p:grpSpPr bwMode="auto">
              <a:xfrm>
                <a:off x="4642829" y="5476915"/>
                <a:ext cx="261523" cy="322686"/>
                <a:chOff x="2517" y="935"/>
                <a:chExt cx="272" cy="272"/>
              </a:xfrm>
            </p:grpSpPr>
            <p:sp>
              <p:nvSpPr>
                <p:cNvPr id="1327" name="Line 567">
                  <a:extLst>
                    <a:ext uri="{FF2B5EF4-FFF2-40B4-BE49-F238E27FC236}">
                      <a16:creationId xmlns:a16="http://schemas.microsoft.com/office/drawing/2014/main" id="{ABDA5004-E79A-0CEB-978B-92E697F52423}"/>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328" name="Line 568">
                  <a:extLst>
                    <a:ext uri="{FF2B5EF4-FFF2-40B4-BE49-F238E27FC236}">
                      <a16:creationId xmlns:a16="http://schemas.microsoft.com/office/drawing/2014/main" id="{B38E51CC-E90D-8678-D89A-8194A983FA53}"/>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61" name="グループ化 60">
              <a:extLst>
                <a:ext uri="{FF2B5EF4-FFF2-40B4-BE49-F238E27FC236}">
                  <a16:creationId xmlns:a16="http://schemas.microsoft.com/office/drawing/2014/main" id="{DCD7577D-1A44-4273-5A79-E199FF03B0E2}"/>
                </a:ext>
              </a:extLst>
            </p:cNvPr>
            <p:cNvGrpSpPr/>
            <p:nvPr/>
          </p:nvGrpSpPr>
          <p:grpSpPr>
            <a:xfrm>
              <a:off x="5240133" y="4925806"/>
              <a:ext cx="260318" cy="321468"/>
              <a:chOff x="5300856" y="5489805"/>
              <a:chExt cx="260318" cy="321468"/>
            </a:xfrm>
          </p:grpSpPr>
          <p:grpSp>
            <p:nvGrpSpPr>
              <p:cNvPr id="1307" name="Group 564">
                <a:extLst>
                  <a:ext uri="{FF2B5EF4-FFF2-40B4-BE49-F238E27FC236}">
                    <a16:creationId xmlns:a16="http://schemas.microsoft.com/office/drawing/2014/main" id="{35559B05-6894-F036-1354-FB29715B7A49}"/>
                  </a:ext>
                </a:extLst>
              </p:cNvPr>
              <p:cNvGrpSpPr>
                <a:grpSpLocks/>
              </p:cNvGrpSpPr>
              <p:nvPr/>
            </p:nvGrpSpPr>
            <p:grpSpPr bwMode="auto">
              <a:xfrm>
                <a:off x="5300856" y="5489805"/>
                <a:ext cx="260318" cy="321468"/>
                <a:chOff x="2184" y="41"/>
                <a:chExt cx="263" cy="239"/>
              </a:xfrm>
            </p:grpSpPr>
            <p:sp>
              <p:nvSpPr>
                <p:cNvPr id="1309" name="Oval 565">
                  <a:extLst>
                    <a:ext uri="{FF2B5EF4-FFF2-40B4-BE49-F238E27FC236}">
                      <a16:creationId xmlns:a16="http://schemas.microsoft.com/office/drawing/2014/main" id="{6D04DF21-6FCA-B750-2553-17CFE88B64DD}"/>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1310" name="Group 566">
                  <a:extLst>
                    <a:ext uri="{FF2B5EF4-FFF2-40B4-BE49-F238E27FC236}">
                      <a16:creationId xmlns:a16="http://schemas.microsoft.com/office/drawing/2014/main" id="{34CFC894-483C-CDB5-1EFF-E949C5A0A15C}"/>
                    </a:ext>
                  </a:extLst>
                </p:cNvPr>
                <p:cNvGrpSpPr>
                  <a:grpSpLocks/>
                </p:cNvGrpSpPr>
                <p:nvPr/>
              </p:nvGrpSpPr>
              <p:grpSpPr bwMode="auto">
                <a:xfrm>
                  <a:off x="2184" y="41"/>
                  <a:ext cx="263" cy="239"/>
                  <a:chOff x="2517" y="935"/>
                  <a:chExt cx="272" cy="272"/>
                </a:xfrm>
              </p:grpSpPr>
              <p:sp>
                <p:nvSpPr>
                  <p:cNvPr id="1321" name="Line 567">
                    <a:extLst>
                      <a:ext uri="{FF2B5EF4-FFF2-40B4-BE49-F238E27FC236}">
                        <a16:creationId xmlns:a16="http://schemas.microsoft.com/office/drawing/2014/main" id="{DE7D31E6-6E33-7204-1564-8419D18DE414}"/>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322" name="Line 568">
                    <a:extLst>
                      <a:ext uri="{FF2B5EF4-FFF2-40B4-BE49-F238E27FC236}">
                        <a16:creationId xmlns:a16="http://schemas.microsoft.com/office/drawing/2014/main" id="{3E70C1C8-23E3-132E-6E2F-5E06DBF3BA2C}"/>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1308" name="Freeform 1200">
                <a:extLst>
                  <a:ext uri="{FF2B5EF4-FFF2-40B4-BE49-F238E27FC236}">
                    <a16:creationId xmlns:a16="http://schemas.microsoft.com/office/drawing/2014/main" id="{F46A9C23-857A-7A50-6956-9E6592A003F9}"/>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62" name="グループ化 61">
              <a:extLst>
                <a:ext uri="{FF2B5EF4-FFF2-40B4-BE49-F238E27FC236}">
                  <a16:creationId xmlns:a16="http://schemas.microsoft.com/office/drawing/2014/main" id="{074D4A69-9502-5279-62ED-EDB9211F6FDD}"/>
                </a:ext>
              </a:extLst>
            </p:cNvPr>
            <p:cNvGrpSpPr/>
            <p:nvPr/>
          </p:nvGrpSpPr>
          <p:grpSpPr>
            <a:xfrm>
              <a:off x="5759496" y="2825634"/>
              <a:ext cx="262380" cy="344198"/>
              <a:chOff x="4642829" y="5467075"/>
              <a:chExt cx="262380" cy="344198"/>
            </a:xfrm>
          </p:grpSpPr>
          <p:sp>
            <p:nvSpPr>
              <p:cNvPr id="1301" name="Oval 565">
                <a:extLst>
                  <a:ext uri="{FF2B5EF4-FFF2-40B4-BE49-F238E27FC236}">
                    <a16:creationId xmlns:a16="http://schemas.microsoft.com/office/drawing/2014/main" id="{2C49F5E6-7C5E-FEE2-C1EB-C984D325A029}"/>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1302" name="Freeform 1202">
                <a:extLst>
                  <a:ext uri="{FF2B5EF4-FFF2-40B4-BE49-F238E27FC236}">
                    <a16:creationId xmlns:a16="http://schemas.microsoft.com/office/drawing/2014/main" id="{879E3820-06B8-F898-57AA-4762CA16DF0B}"/>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1303" name="Freeform 1202">
                <a:extLst>
                  <a:ext uri="{FF2B5EF4-FFF2-40B4-BE49-F238E27FC236}">
                    <a16:creationId xmlns:a16="http://schemas.microsoft.com/office/drawing/2014/main" id="{5BBEB189-978E-9EA7-6E02-8AD9995E5C4D}"/>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1304" name="Group 566">
                <a:extLst>
                  <a:ext uri="{FF2B5EF4-FFF2-40B4-BE49-F238E27FC236}">
                    <a16:creationId xmlns:a16="http://schemas.microsoft.com/office/drawing/2014/main" id="{8953780A-DF5B-9A63-75C9-D5A404CD41FD}"/>
                  </a:ext>
                </a:extLst>
              </p:cNvPr>
              <p:cNvGrpSpPr>
                <a:grpSpLocks/>
              </p:cNvGrpSpPr>
              <p:nvPr/>
            </p:nvGrpSpPr>
            <p:grpSpPr bwMode="auto">
              <a:xfrm>
                <a:off x="4642829" y="5476915"/>
                <a:ext cx="261523" cy="322686"/>
                <a:chOff x="2517" y="935"/>
                <a:chExt cx="272" cy="272"/>
              </a:xfrm>
            </p:grpSpPr>
            <p:sp>
              <p:nvSpPr>
                <p:cNvPr id="1305" name="Line 567">
                  <a:extLst>
                    <a:ext uri="{FF2B5EF4-FFF2-40B4-BE49-F238E27FC236}">
                      <a16:creationId xmlns:a16="http://schemas.microsoft.com/office/drawing/2014/main" id="{5D31D689-16E5-BC0B-E963-63B4C38DAE95}"/>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306" name="Line 568">
                  <a:extLst>
                    <a:ext uri="{FF2B5EF4-FFF2-40B4-BE49-F238E27FC236}">
                      <a16:creationId xmlns:a16="http://schemas.microsoft.com/office/drawing/2014/main" id="{3F34DC2C-5AAF-4A9F-E180-EFE7CE919D57}"/>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63" name="グループ化 62">
              <a:extLst>
                <a:ext uri="{FF2B5EF4-FFF2-40B4-BE49-F238E27FC236}">
                  <a16:creationId xmlns:a16="http://schemas.microsoft.com/office/drawing/2014/main" id="{16DFEB40-EEBE-619A-519D-C2D23858E8BE}"/>
                </a:ext>
              </a:extLst>
            </p:cNvPr>
            <p:cNvGrpSpPr/>
            <p:nvPr/>
          </p:nvGrpSpPr>
          <p:grpSpPr>
            <a:xfrm>
              <a:off x="5771616" y="2111198"/>
              <a:ext cx="262380" cy="329586"/>
              <a:chOff x="3973099" y="5455710"/>
              <a:chExt cx="262380" cy="329586"/>
            </a:xfrm>
          </p:grpSpPr>
          <p:grpSp>
            <p:nvGrpSpPr>
              <p:cNvPr id="1295" name="Group 543">
                <a:extLst>
                  <a:ext uri="{FF2B5EF4-FFF2-40B4-BE49-F238E27FC236}">
                    <a16:creationId xmlns:a16="http://schemas.microsoft.com/office/drawing/2014/main" id="{7D64F105-7B60-FA07-A574-493947345B3B}"/>
                  </a:ext>
                </a:extLst>
              </p:cNvPr>
              <p:cNvGrpSpPr>
                <a:grpSpLocks/>
              </p:cNvGrpSpPr>
              <p:nvPr/>
            </p:nvGrpSpPr>
            <p:grpSpPr bwMode="auto">
              <a:xfrm>
                <a:off x="3973956" y="5455710"/>
                <a:ext cx="261523" cy="329586"/>
                <a:chOff x="2184" y="41"/>
                <a:chExt cx="263" cy="239"/>
              </a:xfrm>
              <a:solidFill>
                <a:srgbClr val="00FF00"/>
              </a:solidFill>
            </p:grpSpPr>
            <p:sp>
              <p:nvSpPr>
                <p:cNvPr id="1297" name="Oval 544">
                  <a:extLst>
                    <a:ext uri="{FF2B5EF4-FFF2-40B4-BE49-F238E27FC236}">
                      <a16:creationId xmlns:a16="http://schemas.microsoft.com/office/drawing/2014/main" id="{98E75973-DE27-78D1-0AEC-8EA7B2C0A812}"/>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298" name="Group 545">
                  <a:extLst>
                    <a:ext uri="{FF2B5EF4-FFF2-40B4-BE49-F238E27FC236}">
                      <a16:creationId xmlns:a16="http://schemas.microsoft.com/office/drawing/2014/main" id="{A2DB5A20-12D1-B18E-AD3F-154547C9BB3D}"/>
                    </a:ext>
                  </a:extLst>
                </p:cNvPr>
                <p:cNvGrpSpPr>
                  <a:grpSpLocks/>
                </p:cNvGrpSpPr>
                <p:nvPr/>
              </p:nvGrpSpPr>
              <p:grpSpPr bwMode="auto">
                <a:xfrm>
                  <a:off x="2184" y="41"/>
                  <a:ext cx="263" cy="239"/>
                  <a:chOff x="2517" y="935"/>
                  <a:chExt cx="272" cy="272"/>
                </a:xfrm>
                <a:grpFill/>
              </p:grpSpPr>
              <p:sp>
                <p:nvSpPr>
                  <p:cNvPr id="1299" name="Line 546">
                    <a:extLst>
                      <a:ext uri="{FF2B5EF4-FFF2-40B4-BE49-F238E27FC236}">
                        <a16:creationId xmlns:a16="http://schemas.microsoft.com/office/drawing/2014/main" id="{CBF116F9-F0A1-7613-7928-9E1D9A1DF2F2}"/>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300" name="Line 547">
                    <a:extLst>
                      <a:ext uri="{FF2B5EF4-FFF2-40B4-BE49-F238E27FC236}">
                        <a16:creationId xmlns:a16="http://schemas.microsoft.com/office/drawing/2014/main" id="{A6DE954F-C54F-F3DD-7B3E-18ABCD0AC813}"/>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1296" name="Freeform 549">
                <a:extLst>
                  <a:ext uri="{FF2B5EF4-FFF2-40B4-BE49-F238E27FC236}">
                    <a16:creationId xmlns:a16="http://schemas.microsoft.com/office/drawing/2014/main" id="{2FFB478B-4974-B77B-0FBA-BD8A31C22A50}"/>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449" name="グループ化 448">
              <a:extLst>
                <a:ext uri="{FF2B5EF4-FFF2-40B4-BE49-F238E27FC236}">
                  <a16:creationId xmlns:a16="http://schemas.microsoft.com/office/drawing/2014/main" id="{F2B8EEBE-FF42-3784-FD7E-DB906ACBF3F5}"/>
                </a:ext>
              </a:extLst>
            </p:cNvPr>
            <p:cNvGrpSpPr/>
            <p:nvPr/>
          </p:nvGrpSpPr>
          <p:grpSpPr>
            <a:xfrm>
              <a:off x="5764106" y="2484621"/>
              <a:ext cx="262380" cy="329586"/>
              <a:chOff x="3973099" y="5455710"/>
              <a:chExt cx="262380" cy="329586"/>
            </a:xfrm>
          </p:grpSpPr>
          <p:grpSp>
            <p:nvGrpSpPr>
              <p:cNvPr id="1289" name="Group 543">
                <a:extLst>
                  <a:ext uri="{FF2B5EF4-FFF2-40B4-BE49-F238E27FC236}">
                    <a16:creationId xmlns:a16="http://schemas.microsoft.com/office/drawing/2014/main" id="{2CB1F434-4B40-A2A5-9ADD-E7AD04C476B0}"/>
                  </a:ext>
                </a:extLst>
              </p:cNvPr>
              <p:cNvGrpSpPr>
                <a:grpSpLocks/>
              </p:cNvGrpSpPr>
              <p:nvPr/>
            </p:nvGrpSpPr>
            <p:grpSpPr bwMode="auto">
              <a:xfrm>
                <a:off x="3973956" y="5455710"/>
                <a:ext cx="261523" cy="329586"/>
                <a:chOff x="2184" y="41"/>
                <a:chExt cx="263" cy="239"/>
              </a:xfrm>
              <a:solidFill>
                <a:srgbClr val="00FF00"/>
              </a:solidFill>
            </p:grpSpPr>
            <p:sp>
              <p:nvSpPr>
                <p:cNvPr id="1291" name="Oval 544">
                  <a:extLst>
                    <a:ext uri="{FF2B5EF4-FFF2-40B4-BE49-F238E27FC236}">
                      <a16:creationId xmlns:a16="http://schemas.microsoft.com/office/drawing/2014/main" id="{219A5082-E77A-EA1B-2753-F894A9F47042}"/>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292" name="Group 545">
                  <a:extLst>
                    <a:ext uri="{FF2B5EF4-FFF2-40B4-BE49-F238E27FC236}">
                      <a16:creationId xmlns:a16="http://schemas.microsoft.com/office/drawing/2014/main" id="{9379EC64-7036-79D5-A5E0-B4DF674098EE}"/>
                    </a:ext>
                  </a:extLst>
                </p:cNvPr>
                <p:cNvGrpSpPr>
                  <a:grpSpLocks/>
                </p:cNvGrpSpPr>
                <p:nvPr/>
              </p:nvGrpSpPr>
              <p:grpSpPr bwMode="auto">
                <a:xfrm>
                  <a:off x="2184" y="41"/>
                  <a:ext cx="263" cy="239"/>
                  <a:chOff x="2517" y="935"/>
                  <a:chExt cx="272" cy="272"/>
                </a:xfrm>
                <a:grpFill/>
              </p:grpSpPr>
              <p:sp>
                <p:nvSpPr>
                  <p:cNvPr id="1293" name="Line 546">
                    <a:extLst>
                      <a:ext uri="{FF2B5EF4-FFF2-40B4-BE49-F238E27FC236}">
                        <a16:creationId xmlns:a16="http://schemas.microsoft.com/office/drawing/2014/main" id="{A75B6C0D-836C-E813-9445-1B2B6C61B3F7}"/>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294" name="Line 547">
                    <a:extLst>
                      <a:ext uri="{FF2B5EF4-FFF2-40B4-BE49-F238E27FC236}">
                        <a16:creationId xmlns:a16="http://schemas.microsoft.com/office/drawing/2014/main" id="{60322AE6-A6C1-6253-0D4E-D44EE4550D6C}"/>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1290" name="Freeform 549">
                <a:extLst>
                  <a:ext uri="{FF2B5EF4-FFF2-40B4-BE49-F238E27FC236}">
                    <a16:creationId xmlns:a16="http://schemas.microsoft.com/office/drawing/2014/main" id="{EAE69AF0-F278-899D-5E93-0275958FC7D4}"/>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457" name="Group 537">
              <a:extLst>
                <a:ext uri="{FF2B5EF4-FFF2-40B4-BE49-F238E27FC236}">
                  <a16:creationId xmlns:a16="http://schemas.microsoft.com/office/drawing/2014/main" id="{FCEFD557-36BC-A50B-3A5F-D57EE6EA5AAD}"/>
                </a:ext>
              </a:extLst>
            </p:cNvPr>
            <p:cNvGrpSpPr>
              <a:grpSpLocks/>
            </p:cNvGrpSpPr>
            <p:nvPr/>
          </p:nvGrpSpPr>
          <p:grpSpPr bwMode="auto">
            <a:xfrm>
              <a:off x="3867433" y="2126034"/>
              <a:ext cx="259113" cy="329586"/>
              <a:chOff x="2184" y="41"/>
              <a:chExt cx="263" cy="239"/>
            </a:xfrm>
            <a:solidFill>
              <a:srgbClr val="00FF00"/>
            </a:solidFill>
          </p:grpSpPr>
          <p:sp>
            <p:nvSpPr>
              <p:cNvPr id="1285" name="Oval 538">
                <a:extLst>
                  <a:ext uri="{FF2B5EF4-FFF2-40B4-BE49-F238E27FC236}">
                    <a16:creationId xmlns:a16="http://schemas.microsoft.com/office/drawing/2014/main" id="{F7BACFC5-3A61-861A-4F66-7E0514E13090}"/>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286" name="Group 539">
                <a:extLst>
                  <a:ext uri="{FF2B5EF4-FFF2-40B4-BE49-F238E27FC236}">
                    <a16:creationId xmlns:a16="http://schemas.microsoft.com/office/drawing/2014/main" id="{D0E85938-552D-94C2-5FCD-45B78CF9B0D5}"/>
                  </a:ext>
                </a:extLst>
              </p:cNvPr>
              <p:cNvGrpSpPr>
                <a:grpSpLocks/>
              </p:cNvGrpSpPr>
              <p:nvPr/>
            </p:nvGrpSpPr>
            <p:grpSpPr bwMode="auto">
              <a:xfrm>
                <a:off x="2184" y="41"/>
                <a:ext cx="263" cy="239"/>
                <a:chOff x="2517" y="935"/>
                <a:chExt cx="272" cy="272"/>
              </a:xfrm>
              <a:grpFill/>
            </p:grpSpPr>
            <p:sp>
              <p:nvSpPr>
                <p:cNvPr id="1287" name="Line 540">
                  <a:extLst>
                    <a:ext uri="{FF2B5EF4-FFF2-40B4-BE49-F238E27FC236}">
                      <a16:creationId xmlns:a16="http://schemas.microsoft.com/office/drawing/2014/main" id="{C99ECC0E-1765-3F89-495B-69DDAA74C9AD}"/>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288" name="Line 541">
                  <a:extLst>
                    <a:ext uri="{FF2B5EF4-FFF2-40B4-BE49-F238E27FC236}">
                      <a16:creationId xmlns:a16="http://schemas.microsoft.com/office/drawing/2014/main" id="{2A397277-AF0D-CEF3-8351-9BEE1AC3BFFC}"/>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459" name="Group 537">
              <a:extLst>
                <a:ext uri="{FF2B5EF4-FFF2-40B4-BE49-F238E27FC236}">
                  <a16:creationId xmlns:a16="http://schemas.microsoft.com/office/drawing/2014/main" id="{47C41EFB-309A-DA5E-6153-58E26BBEE661}"/>
                </a:ext>
              </a:extLst>
            </p:cNvPr>
            <p:cNvGrpSpPr>
              <a:grpSpLocks/>
            </p:cNvGrpSpPr>
            <p:nvPr/>
          </p:nvGrpSpPr>
          <p:grpSpPr bwMode="auto">
            <a:xfrm>
              <a:off x="3593276" y="2125788"/>
              <a:ext cx="259113" cy="329586"/>
              <a:chOff x="2184" y="41"/>
              <a:chExt cx="263" cy="239"/>
            </a:xfrm>
            <a:solidFill>
              <a:srgbClr val="00FF00"/>
            </a:solidFill>
          </p:grpSpPr>
          <p:sp>
            <p:nvSpPr>
              <p:cNvPr id="1281" name="Oval 538">
                <a:extLst>
                  <a:ext uri="{FF2B5EF4-FFF2-40B4-BE49-F238E27FC236}">
                    <a16:creationId xmlns:a16="http://schemas.microsoft.com/office/drawing/2014/main" id="{5943A88E-2009-7BCC-6532-A77A4112A06C}"/>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282" name="Group 539">
                <a:extLst>
                  <a:ext uri="{FF2B5EF4-FFF2-40B4-BE49-F238E27FC236}">
                    <a16:creationId xmlns:a16="http://schemas.microsoft.com/office/drawing/2014/main" id="{139ABC69-2448-A670-F518-1D2E40C688FB}"/>
                  </a:ext>
                </a:extLst>
              </p:cNvPr>
              <p:cNvGrpSpPr>
                <a:grpSpLocks/>
              </p:cNvGrpSpPr>
              <p:nvPr/>
            </p:nvGrpSpPr>
            <p:grpSpPr bwMode="auto">
              <a:xfrm>
                <a:off x="2184" y="41"/>
                <a:ext cx="263" cy="239"/>
                <a:chOff x="2517" y="935"/>
                <a:chExt cx="272" cy="272"/>
              </a:xfrm>
              <a:grpFill/>
            </p:grpSpPr>
            <p:sp>
              <p:nvSpPr>
                <p:cNvPr id="1283" name="Line 540">
                  <a:extLst>
                    <a:ext uri="{FF2B5EF4-FFF2-40B4-BE49-F238E27FC236}">
                      <a16:creationId xmlns:a16="http://schemas.microsoft.com/office/drawing/2014/main" id="{3EDC8514-5B84-E6BA-AD86-60EEA5074C36}"/>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284" name="Line 541">
                  <a:extLst>
                    <a:ext uri="{FF2B5EF4-FFF2-40B4-BE49-F238E27FC236}">
                      <a16:creationId xmlns:a16="http://schemas.microsoft.com/office/drawing/2014/main" id="{351A53BB-5AA0-7084-D675-56C1F0F708C5}"/>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460" name="Group 537">
              <a:extLst>
                <a:ext uri="{FF2B5EF4-FFF2-40B4-BE49-F238E27FC236}">
                  <a16:creationId xmlns:a16="http://schemas.microsoft.com/office/drawing/2014/main" id="{8747657C-4BF7-0EDD-F71D-AA701EC77319}"/>
                </a:ext>
              </a:extLst>
            </p:cNvPr>
            <p:cNvGrpSpPr>
              <a:grpSpLocks/>
            </p:cNvGrpSpPr>
            <p:nvPr/>
          </p:nvGrpSpPr>
          <p:grpSpPr bwMode="auto">
            <a:xfrm>
              <a:off x="3601304" y="2468366"/>
              <a:ext cx="259113" cy="329586"/>
              <a:chOff x="2184" y="41"/>
              <a:chExt cx="263" cy="239"/>
            </a:xfrm>
            <a:solidFill>
              <a:srgbClr val="00FF00"/>
            </a:solidFill>
          </p:grpSpPr>
          <p:sp>
            <p:nvSpPr>
              <p:cNvPr id="845" name="Oval 538">
                <a:extLst>
                  <a:ext uri="{FF2B5EF4-FFF2-40B4-BE49-F238E27FC236}">
                    <a16:creationId xmlns:a16="http://schemas.microsoft.com/office/drawing/2014/main" id="{D6FDEEEA-71FD-10BA-B481-AEF7E57AA53E}"/>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46" name="Group 539">
                <a:extLst>
                  <a:ext uri="{FF2B5EF4-FFF2-40B4-BE49-F238E27FC236}">
                    <a16:creationId xmlns:a16="http://schemas.microsoft.com/office/drawing/2014/main" id="{17656CF9-0797-2847-A652-071211D8E94D}"/>
                  </a:ext>
                </a:extLst>
              </p:cNvPr>
              <p:cNvGrpSpPr>
                <a:grpSpLocks/>
              </p:cNvGrpSpPr>
              <p:nvPr/>
            </p:nvGrpSpPr>
            <p:grpSpPr bwMode="auto">
              <a:xfrm>
                <a:off x="2184" y="41"/>
                <a:ext cx="263" cy="239"/>
                <a:chOff x="2517" y="935"/>
                <a:chExt cx="272" cy="272"/>
              </a:xfrm>
              <a:grpFill/>
            </p:grpSpPr>
            <p:sp>
              <p:nvSpPr>
                <p:cNvPr id="853" name="Line 540">
                  <a:extLst>
                    <a:ext uri="{FF2B5EF4-FFF2-40B4-BE49-F238E27FC236}">
                      <a16:creationId xmlns:a16="http://schemas.microsoft.com/office/drawing/2014/main" id="{690CED2F-0369-4453-58B5-04A40B16BB40}"/>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280" name="Line 541">
                  <a:extLst>
                    <a:ext uri="{FF2B5EF4-FFF2-40B4-BE49-F238E27FC236}">
                      <a16:creationId xmlns:a16="http://schemas.microsoft.com/office/drawing/2014/main" id="{EC6A4F9E-43A9-A126-76C5-BD47ED899857}"/>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461" name="Group 537">
              <a:extLst>
                <a:ext uri="{FF2B5EF4-FFF2-40B4-BE49-F238E27FC236}">
                  <a16:creationId xmlns:a16="http://schemas.microsoft.com/office/drawing/2014/main" id="{ED7EA136-FD8F-5DBE-523A-D763D2871BB9}"/>
                </a:ext>
              </a:extLst>
            </p:cNvPr>
            <p:cNvGrpSpPr>
              <a:grpSpLocks/>
            </p:cNvGrpSpPr>
            <p:nvPr/>
          </p:nvGrpSpPr>
          <p:grpSpPr bwMode="auto">
            <a:xfrm>
              <a:off x="3875553" y="2469073"/>
              <a:ext cx="259113" cy="329586"/>
              <a:chOff x="2184" y="41"/>
              <a:chExt cx="263" cy="239"/>
            </a:xfrm>
            <a:solidFill>
              <a:srgbClr val="00FF00"/>
            </a:solidFill>
          </p:grpSpPr>
          <p:sp>
            <p:nvSpPr>
              <p:cNvPr id="841" name="Oval 538">
                <a:extLst>
                  <a:ext uri="{FF2B5EF4-FFF2-40B4-BE49-F238E27FC236}">
                    <a16:creationId xmlns:a16="http://schemas.microsoft.com/office/drawing/2014/main" id="{E1DD9AE1-D587-6698-5693-A04AE76B49B6}"/>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42" name="Group 539">
                <a:extLst>
                  <a:ext uri="{FF2B5EF4-FFF2-40B4-BE49-F238E27FC236}">
                    <a16:creationId xmlns:a16="http://schemas.microsoft.com/office/drawing/2014/main" id="{7C78A703-9279-5A0C-F549-CF4E7799D3D5}"/>
                  </a:ext>
                </a:extLst>
              </p:cNvPr>
              <p:cNvGrpSpPr>
                <a:grpSpLocks/>
              </p:cNvGrpSpPr>
              <p:nvPr/>
            </p:nvGrpSpPr>
            <p:grpSpPr bwMode="auto">
              <a:xfrm>
                <a:off x="2184" y="41"/>
                <a:ext cx="263" cy="239"/>
                <a:chOff x="2517" y="935"/>
                <a:chExt cx="272" cy="272"/>
              </a:xfrm>
              <a:grpFill/>
            </p:grpSpPr>
            <p:sp>
              <p:nvSpPr>
                <p:cNvPr id="843" name="Line 540">
                  <a:extLst>
                    <a:ext uri="{FF2B5EF4-FFF2-40B4-BE49-F238E27FC236}">
                      <a16:creationId xmlns:a16="http://schemas.microsoft.com/office/drawing/2014/main" id="{9A9C1250-436C-4F30-F01F-5963468CFA43}"/>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844" name="Line 541">
                  <a:extLst>
                    <a:ext uri="{FF2B5EF4-FFF2-40B4-BE49-F238E27FC236}">
                      <a16:creationId xmlns:a16="http://schemas.microsoft.com/office/drawing/2014/main" id="{180EAE9C-F8E1-5DD3-22EF-89BC9680B3AC}"/>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462" name="Group 537">
              <a:extLst>
                <a:ext uri="{FF2B5EF4-FFF2-40B4-BE49-F238E27FC236}">
                  <a16:creationId xmlns:a16="http://schemas.microsoft.com/office/drawing/2014/main" id="{E40D4F58-B38C-E6CE-0A38-05983752C908}"/>
                </a:ext>
              </a:extLst>
            </p:cNvPr>
            <p:cNvGrpSpPr>
              <a:grpSpLocks/>
            </p:cNvGrpSpPr>
            <p:nvPr/>
          </p:nvGrpSpPr>
          <p:grpSpPr bwMode="auto">
            <a:xfrm>
              <a:off x="3875979" y="2827505"/>
              <a:ext cx="259113" cy="329586"/>
              <a:chOff x="2184" y="41"/>
              <a:chExt cx="263" cy="239"/>
            </a:xfrm>
            <a:solidFill>
              <a:srgbClr val="00FF00"/>
            </a:solidFill>
          </p:grpSpPr>
          <p:sp>
            <p:nvSpPr>
              <p:cNvPr id="829" name="Oval 538">
                <a:extLst>
                  <a:ext uri="{FF2B5EF4-FFF2-40B4-BE49-F238E27FC236}">
                    <a16:creationId xmlns:a16="http://schemas.microsoft.com/office/drawing/2014/main" id="{27403F28-2C71-CC5E-3C84-929731212EAB}"/>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30" name="Group 539">
                <a:extLst>
                  <a:ext uri="{FF2B5EF4-FFF2-40B4-BE49-F238E27FC236}">
                    <a16:creationId xmlns:a16="http://schemas.microsoft.com/office/drawing/2014/main" id="{594201F0-914F-7218-A265-41C8CC370C6D}"/>
                  </a:ext>
                </a:extLst>
              </p:cNvPr>
              <p:cNvGrpSpPr>
                <a:grpSpLocks/>
              </p:cNvGrpSpPr>
              <p:nvPr/>
            </p:nvGrpSpPr>
            <p:grpSpPr bwMode="auto">
              <a:xfrm>
                <a:off x="2184" y="41"/>
                <a:ext cx="263" cy="239"/>
                <a:chOff x="2517" y="935"/>
                <a:chExt cx="272" cy="272"/>
              </a:xfrm>
              <a:grpFill/>
            </p:grpSpPr>
            <p:sp>
              <p:nvSpPr>
                <p:cNvPr id="831" name="Line 540">
                  <a:extLst>
                    <a:ext uri="{FF2B5EF4-FFF2-40B4-BE49-F238E27FC236}">
                      <a16:creationId xmlns:a16="http://schemas.microsoft.com/office/drawing/2014/main" id="{E1866EDA-8B3A-166D-B606-6B7924810ECD}"/>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832" name="Line 541">
                  <a:extLst>
                    <a:ext uri="{FF2B5EF4-FFF2-40B4-BE49-F238E27FC236}">
                      <a16:creationId xmlns:a16="http://schemas.microsoft.com/office/drawing/2014/main" id="{1D3C0C09-27B0-1D9C-5F10-B3613C7B7CF7}"/>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463" name="Group 537">
              <a:extLst>
                <a:ext uri="{FF2B5EF4-FFF2-40B4-BE49-F238E27FC236}">
                  <a16:creationId xmlns:a16="http://schemas.microsoft.com/office/drawing/2014/main" id="{736A3420-A472-449E-DC4E-31010EB44653}"/>
                </a:ext>
              </a:extLst>
            </p:cNvPr>
            <p:cNvGrpSpPr>
              <a:grpSpLocks/>
            </p:cNvGrpSpPr>
            <p:nvPr/>
          </p:nvGrpSpPr>
          <p:grpSpPr bwMode="auto">
            <a:xfrm>
              <a:off x="3610635" y="2827935"/>
              <a:ext cx="259113" cy="329586"/>
              <a:chOff x="2184" y="41"/>
              <a:chExt cx="263" cy="239"/>
            </a:xfrm>
            <a:solidFill>
              <a:srgbClr val="00FF00"/>
            </a:solidFill>
          </p:grpSpPr>
          <p:sp>
            <p:nvSpPr>
              <p:cNvPr id="769" name="Oval 538">
                <a:extLst>
                  <a:ext uri="{FF2B5EF4-FFF2-40B4-BE49-F238E27FC236}">
                    <a16:creationId xmlns:a16="http://schemas.microsoft.com/office/drawing/2014/main" id="{52C50964-3D28-25AB-738C-85ED90E5432E}"/>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791" name="Group 539">
                <a:extLst>
                  <a:ext uri="{FF2B5EF4-FFF2-40B4-BE49-F238E27FC236}">
                    <a16:creationId xmlns:a16="http://schemas.microsoft.com/office/drawing/2014/main" id="{AF43DCC8-732E-B2D9-A1D7-080520A6D372}"/>
                  </a:ext>
                </a:extLst>
              </p:cNvPr>
              <p:cNvGrpSpPr>
                <a:grpSpLocks/>
              </p:cNvGrpSpPr>
              <p:nvPr/>
            </p:nvGrpSpPr>
            <p:grpSpPr bwMode="auto">
              <a:xfrm>
                <a:off x="2184" y="41"/>
                <a:ext cx="263" cy="239"/>
                <a:chOff x="2517" y="935"/>
                <a:chExt cx="272" cy="272"/>
              </a:xfrm>
              <a:grpFill/>
            </p:grpSpPr>
            <p:sp>
              <p:nvSpPr>
                <p:cNvPr id="827" name="Line 540">
                  <a:extLst>
                    <a:ext uri="{FF2B5EF4-FFF2-40B4-BE49-F238E27FC236}">
                      <a16:creationId xmlns:a16="http://schemas.microsoft.com/office/drawing/2014/main" id="{6BC7094A-CFE5-8294-03CA-0CA0D6019B58}"/>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828" name="Line 541">
                  <a:extLst>
                    <a:ext uri="{FF2B5EF4-FFF2-40B4-BE49-F238E27FC236}">
                      <a16:creationId xmlns:a16="http://schemas.microsoft.com/office/drawing/2014/main" id="{D0C4EBF5-488C-F1CD-D955-C1D44ADF3A3F}"/>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464" name="グループ化 463">
              <a:extLst>
                <a:ext uri="{FF2B5EF4-FFF2-40B4-BE49-F238E27FC236}">
                  <a16:creationId xmlns:a16="http://schemas.microsoft.com/office/drawing/2014/main" id="{FD4F1DDF-4E7C-8DE8-C626-33755B7ADDAF}"/>
                </a:ext>
              </a:extLst>
            </p:cNvPr>
            <p:cNvGrpSpPr/>
            <p:nvPr/>
          </p:nvGrpSpPr>
          <p:grpSpPr>
            <a:xfrm>
              <a:off x="3606569" y="3161630"/>
              <a:ext cx="262380" cy="329586"/>
              <a:chOff x="3973099" y="5455710"/>
              <a:chExt cx="262380" cy="329586"/>
            </a:xfrm>
          </p:grpSpPr>
          <p:grpSp>
            <p:nvGrpSpPr>
              <p:cNvPr id="751" name="Group 543">
                <a:extLst>
                  <a:ext uri="{FF2B5EF4-FFF2-40B4-BE49-F238E27FC236}">
                    <a16:creationId xmlns:a16="http://schemas.microsoft.com/office/drawing/2014/main" id="{B85C3AB2-113E-1E79-3357-F2DA1A8FB718}"/>
                  </a:ext>
                </a:extLst>
              </p:cNvPr>
              <p:cNvGrpSpPr>
                <a:grpSpLocks/>
              </p:cNvGrpSpPr>
              <p:nvPr/>
            </p:nvGrpSpPr>
            <p:grpSpPr bwMode="auto">
              <a:xfrm>
                <a:off x="3973956" y="5455710"/>
                <a:ext cx="261523" cy="329586"/>
                <a:chOff x="2184" y="41"/>
                <a:chExt cx="263" cy="239"/>
              </a:xfrm>
              <a:solidFill>
                <a:srgbClr val="00FF00"/>
              </a:solidFill>
            </p:grpSpPr>
            <p:sp>
              <p:nvSpPr>
                <p:cNvPr id="754" name="Oval 544">
                  <a:extLst>
                    <a:ext uri="{FF2B5EF4-FFF2-40B4-BE49-F238E27FC236}">
                      <a16:creationId xmlns:a16="http://schemas.microsoft.com/office/drawing/2014/main" id="{70131E9B-19F5-06D7-3B4F-9278EE8B2E94}"/>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755" name="Group 545">
                  <a:extLst>
                    <a:ext uri="{FF2B5EF4-FFF2-40B4-BE49-F238E27FC236}">
                      <a16:creationId xmlns:a16="http://schemas.microsoft.com/office/drawing/2014/main" id="{DE5FBBB8-A583-9FAB-0C11-5450F7287282}"/>
                    </a:ext>
                  </a:extLst>
                </p:cNvPr>
                <p:cNvGrpSpPr>
                  <a:grpSpLocks/>
                </p:cNvGrpSpPr>
                <p:nvPr/>
              </p:nvGrpSpPr>
              <p:grpSpPr bwMode="auto">
                <a:xfrm>
                  <a:off x="2184" y="41"/>
                  <a:ext cx="263" cy="239"/>
                  <a:chOff x="2517" y="935"/>
                  <a:chExt cx="272" cy="272"/>
                </a:xfrm>
                <a:grpFill/>
              </p:grpSpPr>
              <p:sp>
                <p:nvSpPr>
                  <p:cNvPr id="756" name="Line 546">
                    <a:extLst>
                      <a:ext uri="{FF2B5EF4-FFF2-40B4-BE49-F238E27FC236}">
                        <a16:creationId xmlns:a16="http://schemas.microsoft.com/office/drawing/2014/main" id="{0EC846AE-3097-1D27-38FB-F509CD037A46}"/>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768" name="Line 547">
                    <a:extLst>
                      <a:ext uri="{FF2B5EF4-FFF2-40B4-BE49-F238E27FC236}">
                        <a16:creationId xmlns:a16="http://schemas.microsoft.com/office/drawing/2014/main" id="{2627BEF9-2CCD-3A15-3593-8557F3056297}"/>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753" name="Freeform 549">
                <a:extLst>
                  <a:ext uri="{FF2B5EF4-FFF2-40B4-BE49-F238E27FC236}">
                    <a16:creationId xmlns:a16="http://schemas.microsoft.com/office/drawing/2014/main" id="{0C0096B9-D00D-B9A2-F6CA-117680F810B6}"/>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465" name="グループ化 464">
              <a:extLst>
                <a:ext uri="{FF2B5EF4-FFF2-40B4-BE49-F238E27FC236}">
                  <a16:creationId xmlns:a16="http://schemas.microsoft.com/office/drawing/2014/main" id="{F20F9E8E-D807-5579-9AB4-17C8050DEC59}"/>
                </a:ext>
              </a:extLst>
            </p:cNvPr>
            <p:cNvGrpSpPr/>
            <p:nvPr/>
          </p:nvGrpSpPr>
          <p:grpSpPr>
            <a:xfrm>
              <a:off x="3879734" y="3169082"/>
              <a:ext cx="262380" cy="329586"/>
              <a:chOff x="3973099" y="5455710"/>
              <a:chExt cx="262380" cy="329586"/>
            </a:xfrm>
          </p:grpSpPr>
          <p:grpSp>
            <p:nvGrpSpPr>
              <p:cNvPr id="726" name="Group 543">
                <a:extLst>
                  <a:ext uri="{FF2B5EF4-FFF2-40B4-BE49-F238E27FC236}">
                    <a16:creationId xmlns:a16="http://schemas.microsoft.com/office/drawing/2014/main" id="{255772C4-5D14-4CC6-4E70-EF10E6595204}"/>
                  </a:ext>
                </a:extLst>
              </p:cNvPr>
              <p:cNvGrpSpPr>
                <a:grpSpLocks/>
              </p:cNvGrpSpPr>
              <p:nvPr/>
            </p:nvGrpSpPr>
            <p:grpSpPr bwMode="auto">
              <a:xfrm>
                <a:off x="3973956" y="5455710"/>
                <a:ext cx="261523" cy="329586"/>
                <a:chOff x="2184" y="41"/>
                <a:chExt cx="263" cy="239"/>
              </a:xfrm>
              <a:solidFill>
                <a:srgbClr val="00FF00"/>
              </a:solidFill>
            </p:grpSpPr>
            <p:sp>
              <p:nvSpPr>
                <p:cNvPr id="737" name="Oval 544">
                  <a:extLst>
                    <a:ext uri="{FF2B5EF4-FFF2-40B4-BE49-F238E27FC236}">
                      <a16:creationId xmlns:a16="http://schemas.microsoft.com/office/drawing/2014/main" id="{B8410A9C-F7A0-3443-8345-FF915A60A8A0}"/>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738" name="Group 545">
                  <a:extLst>
                    <a:ext uri="{FF2B5EF4-FFF2-40B4-BE49-F238E27FC236}">
                      <a16:creationId xmlns:a16="http://schemas.microsoft.com/office/drawing/2014/main" id="{7B2A5886-3A3B-410C-8210-705D9A5F2194}"/>
                    </a:ext>
                  </a:extLst>
                </p:cNvPr>
                <p:cNvGrpSpPr>
                  <a:grpSpLocks/>
                </p:cNvGrpSpPr>
                <p:nvPr/>
              </p:nvGrpSpPr>
              <p:grpSpPr bwMode="auto">
                <a:xfrm>
                  <a:off x="2184" y="41"/>
                  <a:ext cx="263" cy="239"/>
                  <a:chOff x="2517" y="935"/>
                  <a:chExt cx="272" cy="272"/>
                </a:xfrm>
                <a:grpFill/>
              </p:grpSpPr>
              <p:sp>
                <p:nvSpPr>
                  <p:cNvPr id="746" name="Line 546">
                    <a:extLst>
                      <a:ext uri="{FF2B5EF4-FFF2-40B4-BE49-F238E27FC236}">
                        <a16:creationId xmlns:a16="http://schemas.microsoft.com/office/drawing/2014/main" id="{C8F0DF51-C342-E08F-A8B9-383E828BF63E}"/>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750" name="Line 547">
                    <a:extLst>
                      <a:ext uri="{FF2B5EF4-FFF2-40B4-BE49-F238E27FC236}">
                        <a16:creationId xmlns:a16="http://schemas.microsoft.com/office/drawing/2014/main" id="{F6FA41CE-C9D8-F8B2-329E-2FC3ECA7F7E9}"/>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735" name="Freeform 549">
                <a:extLst>
                  <a:ext uri="{FF2B5EF4-FFF2-40B4-BE49-F238E27FC236}">
                    <a16:creationId xmlns:a16="http://schemas.microsoft.com/office/drawing/2014/main" id="{7318CF8D-76AF-B855-E3B6-E2A3AEF22941}"/>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466" name="グループ化 465">
              <a:extLst>
                <a:ext uri="{FF2B5EF4-FFF2-40B4-BE49-F238E27FC236}">
                  <a16:creationId xmlns:a16="http://schemas.microsoft.com/office/drawing/2014/main" id="{D3BCA5ED-7DF4-CDC1-4759-5D030DFA5465}"/>
                </a:ext>
              </a:extLst>
            </p:cNvPr>
            <p:cNvGrpSpPr/>
            <p:nvPr/>
          </p:nvGrpSpPr>
          <p:grpSpPr>
            <a:xfrm>
              <a:off x="3607426" y="3504915"/>
              <a:ext cx="262380" cy="329586"/>
              <a:chOff x="3973099" y="5455710"/>
              <a:chExt cx="262380" cy="329586"/>
            </a:xfrm>
          </p:grpSpPr>
          <p:grpSp>
            <p:nvGrpSpPr>
              <p:cNvPr id="718" name="Group 543">
                <a:extLst>
                  <a:ext uri="{FF2B5EF4-FFF2-40B4-BE49-F238E27FC236}">
                    <a16:creationId xmlns:a16="http://schemas.microsoft.com/office/drawing/2014/main" id="{A14E7139-19C5-CE67-BB3A-678D42AC8054}"/>
                  </a:ext>
                </a:extLst>
              </p:cNvPr>
              <p:cNvGrpSpPr>
                <a:grpSpLocks/>
              </p:cNvGrpSpPr>
              <p:nvPr/>
            </p:nvGrpSpPr>
            <p:grpSpPr bwMode="auto">
              <a:xfrm>
                <a:off x="3973956" y="5455710"/>
                <a:ext cx="261523" cy="329586"/>
                <a:chOff x="2184" y="41"/>
                <a:chExt cx="263" cy="239"/>
              </a:xfrm>
              <a:solidFill>
                <a:srgbClr val="00FF00"/>
              </a:solidFill>
            </p:grpSpPr>
            <p:sp>
              <p:nvSpPr>
                <p:cNvPr id="720" name="Oval 544">
                  <a:extLst>
                    <a:ext uri="{FF2B5EF4-FFF2-40B4-BE49-F238E27FC236}">
                      <a16:creationId xmlns:a16="http://schemas.microsoft.com/office/drawing/2014/main" id="{3E2B696D-AD79-59DB-032B-2BA075E7CEC3}"/>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721" name="Group 545">
                  <a:extLst>
                    <a:ext uri="{FF2B5EF4-FFF2-40B4-BE49-F238E27FC236}">
                      <a16:creationId xmlns:a16="http://schemas.microsoft.com/office/drawing/2014/main" id="{82EA9B71-BE3A-59AC-FDC9-3CDEEEC55AF3}"/>
                    </a:ext>
                  </a:extLst>
                </p:cNvPr>
                <p:cNvGrpSpPr>
                  <a:grpSpLocks/>
                </p:cNvGrpSpPr>
                <p:nvPr/>
              </p:nvGrpSpPr>
              <p:grpSpPr bwMode="auto">
                <a:xfrm>
                  <a:off x="2184" y="41"/>
                  <a:ext cx="263" cy="239"/>
                  <a:chOff x="2517" y="935"/>
                  <a:chExt cx="272" cy="272"/>
                </a:xfrm>
                <a:grpFill/>
              </p:grpSpPr>
              <p:sp>
                <p:nvSpPr>
                  <p:cNvPr id="722" name="Line 546">
                    <a:extLst>
                      <a:ext uri="{FF2B5EF4-FFF2-40B4-BE49-F238E27FC236}">
                        <a16:creationId xmlns:a16="http://schemas.microsoft.com/office/drawing/2014/main" id="{C6E4838B-09D3-F496-2912-4976133E9A78}"/>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723" name="Line 547">
                    <a:extLst>
                      <a:ext uri="{FF2B5EF4-FFF2-40B4-BE49-F238E27FC236}">
                        <a16:creationId xmlns:a16="http://schemas.microsoft.com/office/drawing/2014/main" id="{6272D7D1-EC7B-5251-084A-7CB70CD9346D}"/>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719" name="Freeform 549">
                <a:extLst>
                  <a:ext uri="{FF2B5EF4-FFF2-40B4-BE49-F238E27FC236}">
                    <a16:creationId xmlns:a16="http://schemas.microsoft.com/office/drawing/2014/main" id="{5B2536A6-1BC3-5CDC-AAA4-7C68BFDFA452}"/>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467" name="グループ化 466">
              <a:extLst>
                <a:ext uri="{FF2B5EF4-FFF2-40B4-BE49-F238E27FC236}">
                  <a16:creationId xmlns:a16="http://schemas.microsoft.com/office/drawing/2014/main" id="{A3B9B2D1-9197-34F3-F9EB-E3ACACAC22E5}"/>
                </a:ext>
              </a:extLst>
            </p:cNvPr>
            <p:cNvGrpSpPr/>
            <p:nvPr/>
          </p:nvGrpSpPr>
          <p:grpSpPr>
            <a:xfrm>
              <a:off x="3886633" y="3501100"/>
              <a:ext cx="262380" cy="344198"/>
              <a:chOff x="4642829" y="5467075"/>
              <a:chExt cx="262380" cy="344198"/>
            </a:xfrm>
          </p:grpSpPr>
          <p:sp>
            <p:nvSpPr>
              <p:cNvPr id="663" name="Oval 565">
                <a:extLst>
                  <a:ext uri="{FF2B5EF4-FFF2-40B4-BE49-F238E27FC236}">
                    <a16:creationId xmlns:a16="http://schemas.microsoft.com/office/drawing/2014/main" id="{E0FE0028-E7EE-057E-21F2-B30DF6F2ED02}"/>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664" name="Freeform 1202">
                <a:extLst>
                  <a:ext uri="{FF2B5EF4-FFF2-40B4-BE49-F238E27FC236}">
                    <a16:creationId xmlns:a16="http://schemas.microsoft.com/office/drawing/2014/main" id="{F647BC65-E632-6514-479F-612BDB1E138A}"/>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672" name="Freeform 1202">
                <a:extLst>
                  <a:ext uri="{FF2B5EF4-FFF2-40B4-BE49-F238E27FC236}">
                    <a16:creationId xmlns:a16="http://schemas.microsoft.com/office/drawing/2014/main" id="{84FC6066-774D-B659-01FD-4211D5039464}"/>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676" name="Group 566">
                <a:extLst>
                  <a:ext uri="{FF2B5EF4-FFF2-40B4-BE49-F238E27FC236}">
                    <a16:creationId xmlns:a16="http://schemas.microsoft.com/office/drawing/2014/main" id="{CC62142F-5E5F-9A37-3F85-6784AD9B9EAA}"/>
                  </a:ext>
                </a:extLst>
              </p:cNvPr>
              <p:cNvGrpSpPr>
                <a:grpSpLocks/>
              </p:cNvGrpSpPr>
              <p:nvPr/>
            </p:nvGrpSpPr>
            <p:grpSpPr bwMode="auto">
              <a:xfrm>
                <a:off x="4642829" y="5476915"/>
                <a:ext cx="261523" cy="322686"/>
                <a:chOff x="2517" y="935"/>
                <a:chExt cx="272" cy="272"/>
              </a:xfrm>
            </p:grpSpPr>
            <p:sp>
              <p:nvSpPr>
                <p:cNvPr id="679" name="Line 567">
                  <a:extLst>
                    <a:ext uri="{FF2B5EF4-FFF2-40B4-BE49-F238E27FC236}">
                      <a16:creationId xmlns:a16="http://schemas.microsoft.com/office/drawing/2014/main" id="{272695E7-258E-73FE-A6CF-ACEC4FB9E854}"/>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717" name="Line 568">
                  <a:extLst>
                    <a:ext uri="{FF2B5EF4-FFF2-40B4-BE49-F238E27FC236}">
                      <a16:creationId xmlns:a16="http://schemas.microsoft.com/office/drawing/2014/main" id="{81288EDA-8A85-830B-93FA-D51534AFDD32}"/>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468" name="グループ化 467">
              <a:extLst>
                <a:ext uri="{FF2B5EF4-FFF2-40B4-BE49-F238E27FC236}">
                  <a16:creationId xmlns:a16="http://schemas.microsoft.com/office/drawing/2014/main" id="{91BA624A-0489-6B2A-12D5-6D831737103A}"/>
                </a:ext>
              </a:extLst>
            </p:cNvPr>
            <p:cNvGrpSpPr/>
            <p:nvPr/>
          </p:nvGrpSpPr>
          <p:grpSpPr>
            <a:xfrm>
              <a:off x="3886326" y="3866855"/>
              <a:ext cx="262380" cy="344198"/>
              <a:chOff x="4642829" y="5467075"/>
              <a:chExt cx="262380" cy="344198"/>
            </a:xfrm>
          </p:grpSpPr>
          <p:sp>
            <p:nvSpPr>
              <p:cNvPr id="632" name="Oval 565">
                <a:extLst>
                  <a:ext uri="{FF2B5EF4-FFF2-40B4-BE49-F238E27FC236}">
                    <a16:creationId xmlns:a16="http://schemas.microsoft.com/office/drawing/2014/main" id="{FE4831C1-A9EF-D291-481E-A24B123BFDB8}"/>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633" name="Freeform 1202">
                <a:extLst>
                  <a:ext uri="{FF2B5EF4-FFF2-40B4-BE49-F238E27FC236}">
                    <a16:creationId xmlns:a16="http://schemas.microsoft.com/office/drawing/2014/main" id="{F2C9D1EA-2719-D179-5F49-FF048B13BCF6}"/>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634" name="Freeform 1202">
                <a:extLst>
                  <a:ext uri="{FF2B5EF4-FFF2-40B4-BE49-F238E27FC236}">
                    <a16:creationId xmlns:a16="http://schemas.microsoft.com/office/drawing/2014/main" id="{4DB0C6AA-AC4F-A5FE-09FF-FDAA3B4AD94C}"/>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657" name="Group 566">
                <a:extLst>
                  <a:ext uri="{FF2B5EF4-FFF2-40B4-BE49-F238E27FC236}">
                    <a16:creationId xmlns:a16="http://schemas.microsoft.com/office/drawing/2014/main" id="{C8F202F1-20F3-092C-CD05-CBF84F660B72}"/>
                  </a:ext>
                </a:extLst>
              </p:cNvPr>
              <p:cNvGrpSpPr>
                <a:grpSpLocks/>
              </p:cNvGrpSpPr>
              <p:nvPr/>
            </p:nvGrpSpPr>
            <p:grpSpPr bwMode="auto">
              <a:xfrm>
                <a:off x="4642829" y="5476915"/>
                <a:ext cx="261523" cy="322686"/>
                <a:chOff x="2517" y="935"/>
                <a:chExt cx="272" cy="272"/>
              </a:xfrm>
            </p:grpSpPr>
            <p:sp>
              <p:nvSpPr>
                <p:cNvPr id="661" name="Line 567">
                  <a:extLst>
                    <a:ext uri="{FF2B5EF4-FFF2-40B4-BE49-F238E27FC236}">
                      <a16:creationId xmlns:a16="http://schemas.microsoft.com/office/drawing/2014/main" id="{F270C3A9-B1FA-F687-AF12-53AE34138CA5}"/>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662" name="Line 568">
                  <a:extLst>
                    <a:ext uri="{FF2B5EF4-FFF2-40B4-BE49-F238E27FC236}">
                      <a16:creationId xmlns:a16="http://schemas.microsoft.com/office/drawing/2014/main" id="{5AE16878-0423-3393-C28D-3C20559BC1EB}"/>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469" name="グループ化 468">
              <a:extLst>
                <a:ext uri="{FF2B5EF4-FFF2-40B4-BE49-F238E27FC236}">
                  <a16:creationId xmlns:a16="http://schemas.microsoft.com/office/drawing/2014/main" id="{B5FA59EC-D2EF-71DE-652D-58D26E87BC05}"/>
                </a:ext>
              </a:extLst>
            </p:cNvPr>
            <p:cNvGrpSpPr/>
            <p:nvPr/>
          </p:nvGrpSpPr>
          <p:grpSpPr>
            <a:xfrm>
              <a:off x="3331831" y="3509238"/>
              <a:ext cx="262380" cy="344198"/>
              <a:chOff x="4642829" y="5467075"/>
              <a:chExt cx="262380" cy="344198"/>
            </a:xfrm>
          </p:grpSpPr>
          <p:sp>
            <p:nvSpPr>
              <p:cNvPr id="514" name="Oval 565">
                <a:extLst>
                  <a:ext uri="{FF2B5EF4-FFF2-40B4-BE49-F238E27FC236}">
                    <a16:creationId xmlns:a16="http://schemas.microsoft.com/office/drawing/2014/main" id="{971BF480-209B-C462-FD53-E6E3DAEB42E4}"/>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518" name="Freeform 1202">
                <a:extLst>
                  <a:ext uri="{FF2B5EF4-FFF2-40B4-BE49-F238E27FC236}">
                    <a16:creationId xmlns:a16="http://schemas.microsoft.com/office/drawing/2014/main" id="{BC93B725-4B36-6583-8C7C-426B2530818F}"/>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520" name="Freeform 1202">
                <a:extLst>
                  <a:ext uri="{FF2B5EF4-FFF2-40B4-BE49-F238E27FC236}">
                    <a16:creationId xmlns:a16="http://schemas.microsoft.com/office/drawing/2014/main" id="{038C313D-B281-6C5C-6B89-4D5C5770D14D}"/>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604" name="Group 566">
                <a:extLst>
                  <a:ext uri="{FF2B5EF4-FFF2-40B4-BE49-F238E27FC236}">
                    <a16:creationId xmlns:a16="http://schemas.microsoft.com/office/drawing/2014/main" id="{A4CAFA90-5004-7DE7-2488-E03847C96948}"/>
                  </a:ext>
                </a:extLst>
              </p:cNvPr>
              <p:cNvGrpSpPr>
                <a:grpSpLocks/>
              </p:cNvGrpSpPr>
              <p:nvPr/>
            </p:nvGrpSpPr>
            <p:grpSpPr bwMode="auto">
              <a:xfrm>
                <a:off x="4642829" y="5476915"/>
                <a:ext cx="261523" cy="322686"/>
                <a:chOff x="2517" y="935"/>
                <a:chExt cx="272" cy="272"/>
              </a:xfrm>
            </p:grpSpPr>
            <p:sp>
              <p:nvSpPr>
                <p:cNvPr id="625" name="Line 567">
                  <a:extLst>
                    <a:ext uri="{FF2B5EF4-FFF2-40B4-BE49-F238E27FC236}">
                      <a16:creationId xmlns:a16="http://schemas.microsoft.com/office/drawing/2014/main" id="{07DEDFA4-DCD0-B1B0-5734-2EDA02E88371}"/>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628" name="Line 568">
                  <a:extLst>
                    <a:ext uri="{FF2B5EF4-FFF2-40B4-BE49-F238E27FC236}">
                      <a16:creationId xmlns:a16="http://schemas.microsoft.com/office/drawing/2014/main" id="{35B805FC-7CB7-61B5-EDC4-584F1779B4AC}"/>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470" name="グループ化 469">
              <a:extLst>
                <a:ext uri="{FF2B5EF4-FFF2-40B4-BE49-F238E27FC236}">
                  <a16:creationId xmlns:a16="http://schemas.microsoft.com/office/drawing/2014/main" id="{11329EA3-6335-4644-BE26-035ABA9D6C87}"/>
                </a:ext>
              </a:extLst>
            </p:cNvPr>
            <p:cNvGrpSpPr/>
            <p:nvPr/>
          </p:nvGrpSpPr>
          <p:grpSpPr>
            <a:xfrm>
              <a:off x="3613291" y="4196680"/>
              <a:ext cx="262380" cy="344198"/>
              <a:chOff x="4642829" y="5467075"/>
              <a:chExt cx="262380" cy="344198"/>
            </a:xfrm>
          </p:grpSpPr>
          <p:sp>
            <p:nvSpPr>
              <p:cNvPr id="956" name="Oval 565">
                <a:extLst>
                  <a:ext uri="{FF2B5EF4-FFF2-40B4-BE49-F238E27FC236}">
                    <a16:creationId xmlns:a16="http://schemas.microsoft.com/office/drawing/2014/main" id="{1B1E318B-15FF-4EB4-4213-96A883696E24}"/>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957" name="Freeform 1202">
                <a:extLst>
                  <a:ext uri="{FF2B5EF4-FFF2-40B4-BE49-F238E27FC236}">
                    <a16:creationId xmlns:a16="http://schemas.microsoft.com/office/drawing/2014/main" id="{2BDB841B-F6F2-66E5-4995-4851A6104A8C}"/>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958" name="Freeform 1202">
                <a:extLst>
                  <a:ext uri="{FF2B5EF4-FFF2-40B4-BE49-F238E27FC236}">
                    <a16:creationId xmlns:a16="http://schemas.microsoft.com/office/drawing/2014/main" id="{CEF00E7A-C35B-C6E2-B033-F8E5A6537B3A}"/>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959" name="Group 566">
                <a:extLst>
                  <a:ext uri="{FF2B5EF4-FFF2-40B4-BE49-F238E27FC236}">
                    <a16:creationId xmlns:a16="http://schemas.microsoft.com/office/drawing/2014/main" id="{C44F8993-A99C-E1C0-4F77-A8BF2B105BF4}"/>
                  </a:ext>
                </a:extLst>
              </p:cNvPr>
              <p:cNvGrpSpPr>
                <a:grpSpLocks/>
              </p:cNvGrpSpPr>
              <p:nvPr/>
            </p:nvGrpSpPr>
            <p:grpSpPr bwMode="auto">
              <a:xfrm>
                <a:off x="4642829" y="5476915"/>
                <a:ext cx="261523" cy="322686"/>
                <a:chOff x="2517" y="935"/>
                <a:chExt cx="272" cy="272"/>
              </a:xfrm>
            </p:grpSpPr>
            <p:sp>
              <p:nvSpPr>
                <p:cNvPr id="512" name="Line 567">
                  <a:extLst>
                    <a:ext uri="{FF2B5EF4-FFF2-40B4-BE49-F238E27FC236}">
                      <a16:creationId xmlns:a16="http://schemas.microsoft.com/office/drawing/2014/main" id="{36BE0262-485A-3A99-9F8A-CF05EAD9A77B}"/>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513" name="Line 568">
                  <a:extLst>
                    <a:ext uri="{FF2B5EF4-FFF2-40B4-BE49-F238E27FC236}">
                      <a16:creationId xmlns:a16="http://schemas.microsoft.com/office/drawing/2014/main" id="{9FA92842-2394-D90D-F5E3-241801745DE7}"/>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471" name="グループ化 470">
              <a:extLst>
                <a:ext uri="{FF2B5EF4-FFF2-40B4-BE49-F238E27FC236}">
                  <a16:creationId xmlns:a16="http://schemas.microsoft.com/office/drawing/2014/main" id="{D5EF5E32-D442-B425-6122-91DA5BA5B089}"/>
                </a:ext>
              </a:extLst>
            </p:cNvPr>
            <p:cNvGrpSpPr/>
            <p:nvPr/>
          </p:nvGrpSpPr>
          <p:grpSpPr>
            <a:xfrm>
              <a:off x="3622393" y="4553223"/>
              <a:ext cx="260318" cy="321468"/>
              <a:chOff x="5300856" y="5489805"/>
              <a:chExt cx="260318" cy="321468"/>
            </a:xfrm>
          </p:grpSpPr>
          <p:grpSp>
            <p:nvGrpSpPr>
              <p:cNvPr id="950" name="Group 564">
                <a:extLst>
                  <a:ext uri="{FF2B5EF4-FFF2-40B4-BE49-F238E27FC236}">
                    <a16:creationId xmlns:a16="http://schemas.microsoft.com/office/drawing/2014/main" id="{0C387A2F-E6AB-FED0-6B1A-C2DBEC83A197}"/>
                  </a:ext>
                </a:extLst>
              </p:cNvPr>
              <p:cNvGrpSpPr>
                <a:grpSpLocks/>
              </p:cNvGrpSpPr>
              <p:nvPr/>
            </p:nvGrpSpPr>
            <p:grpSpPr bwMode="auto">
              <a:xfrm>
                <a:off x="5300856" y="5489805"/>
                <a:ext cx="260318" cy="321468"/>
                <a:chOff x="2184" y="41"/>
                <a:chExt cx="263" cy="239"/>
              </a:xfrm>
            </p:grpSpPr>
            <p:sp>
              <p:nvSpPr>
                <p:cNvPr id="952" name="Oval 565">
                  <a:extLst>
                    <a:ext uri="{FF2B5EF4-FFF2-40B4-BE49-F238E27FC236}">
                      <a16:creationId xmlns:a16="http://schemas.microsoft.com/office/drawing/2014/main" id="{29CB1008-2AD5-5B86-2627-E131614D1A75}"/>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953" name="Group 566">
                  <a:extLst>
                    <a:ext uri="{FF2B5EF4-FFF2-40B4-BE49-F238E27FC236}">
                      <a16:creationId xmlns:a16="http://schemas.microsoft.com/office/drawing/2014/main" id="{1C35B8D3-9C15-D95C-55F6-D7C855A2CF34}"/>
                    </a:ext>
                  </a:extLst>
                </p:cNvPr>
                <p:cNvGrpSpPr>
                  <a:grpSpLocks/>
                </p:cNvGrpSpPr>
                <p:nvPr/>
              </p:nvGrpSpPr>
              <p:grpSpPr bwMode="auto">
                <a:xfrm>
                  <a:off x="2184" y="41"/>
                  <a:ext cx="263" cy="239"/>
                  <a:chOff x="2517" y="935"/>
                  <a:chExt cx="272" cy="272"/>
                </a:xfrm>
              </p:grpSpPr>
              <p:sp>
                <p:nvSpPr>
                  <p:cNvPr id="954" name="Line 567">
                    <a:extLst>
                      <a:ext uri="{FF2B5EF4-FFF2-40B4-BE49-F238E27FC236}">
                        <a16:creationId xmlns:a16="http://schemas.microsoft.com/office/drawing/2014/main" id="{96FC4364-7A73-D5A2-D873-75AA979EEB07}"/>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55" name="Line 568">
                    <a:extLst>
                      <a:ext uri="{FF2B5EF4-FFF2-40B4-BE49-F238E27FC236}">
                        <a16:creationId xmlns:a16="http://schemas.microsoft.com/office/drawing/2014/main" id="{6B155863-28D3-B8B1-C0DE-9908A844BB6C}"/>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951" name="Freeform 1200">
                <a:extLst>
                  <a:ext uri="{FF2B5EF4-FFF2-40B4-BE49-F238E27FC236}">
                    <a16:creationId xmlns:a16="http://schemas.microsoft.com/office/drawing/2014/main" id="{479FCFB9-8CB5-C2FC-0E90-2C3213F74DD9}"/>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472" name="グループ化 471">
              <a:extLst>
                <a:ext uri="{FF2B5EF4-FFF2-40B4-BE49-F238E27FC236}">
                  <a16:creationId xmlns:a16="http://schemas.microsoft.com/office/drawing/2014/main" id="{F8DCE7C7-52BD-2D4F-F208-EE53B155B687}"/>
                </a:ext>
              </a:extLst>
            </p:cNvPr>
            <p:cNvGrpSpPr/>
            <p:nvPr/>
          </p:nvGrpSpPr>
          <p:grpSpPr>
            <a:xfrm>
              <a:off x="3629276" y="4926606"/>
              <a:ext cx="260318" cy="321468"/>
              <a:chOff x="5300856" y="5489805"/>
              <a:chExt cx="260318" cy="321468"/>
            </a:xfrm>
          </p:grpSpPr>
          <p:grpSp>
            <p:nvGrpSpPr>
              <p:cNvPr id="942" name="Group 564">
                <a:extLst>
                  <a:ext uri="{FF2B5EF4-FFF2-40B4-BE49-F238E27FC236}">
                    <a16:creationId xmlns:a16="http://schemas.microsoft.com/office/drawing/2014/main" id="{C34EA5D8-FDF9-A32C-895D-001684BA0E04}"/>
                  </a:ext>
                </a:extLst>
              </p:cNvPr>
              <p:cNvGrpSpPr>
                <a:grpSpLocks/>
              </p:cNvGrpSpPr>
              <p:nvPr/>
            </p:nvGrpSpPr>
            <p:grpSpPr bwMode="auto">
              <a:xfrm>
                <a:off x="5300856" y="5489805"/>
                <a:ext cx="260318" cy="321468"/>
                <a:chOff x="2184" y="41"/>
                <a:chExt cx="263" cy="239"/>
              </a:xfrm>
            </p:grpSpPr>
            <p:sp>
              <p:nvSpPr>
                <p:cNvPr id="946" name="Oval 565">
                  <a:extLst>
                    <a:ext uri="{FF2B5EF4-FFF2-40B4-BE49-F238E27FC236}">
                      <a16:creationId xmlns:a16="http://schemas.microsoft.com/office/drawing/2014/main" id="{3171FBA0-12CD-2C0D-DFC9-C91B4F6FA9D0}"/>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947" name="Group 566">
                  <a:extLst>
                    <a:ext uri="{FF2B5EF4-FFF2-40B4-BE49-F238E27FC236}">
                      <a16:creationId xmlns:a16="http://schemas.microsoft.com/office/drawing/2014/main" id="{091208E6-A7A0-77C4-3C65-D7BB0109994E}"/>
                    </a:ext>
                  </a:extLst>
                </p:cNvPr>
                <p:cNvGrpSpPr>
                  <a:grpSpLocks/>
                </p:cNvGrpSpPr>
                <p:nvPr/>
              </p:nvGrpSpPr>
              <p:grpSpPr bwMode="auto">
                <a:xfrm>
                  <a:off x="2184" y="41"/>
                  <a:ext cx="263" cy="239"/>
                  <a:chOff x="2517" y="935"/>
                  <a:chExt cx="272" cy="272"/>
                </a:xfrm>
              </p:grpSpPr>
              <p:sp>
                <p:nvSpPr>
                  <p:cNvPr id="948" name="Line 567">
                    <a:extLst>
                      <a:ext uri="{FF2B5EF4-FFF2-40B4-BE49-F238E27FC236}">
                        <a16:creationId xmlns:a16="http://schemas.microsoft.com/office/drawing/2014/main" id="{A6AC80A0-FD19-3C1C-B269-CA2E2D935C16}"/>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49" name="Line 568">
                    <a:extLst>
                      <a:ext uri="{FF2B5EF4-FFF2-40B4-BE49-F238E27FC236}">
                        <a16:creationId xmlns:a16="http://schemas.microsoft.com/office/drawing/2014/main" id="{DF9270AA-6F66-2C42-418C-251C7AC5BC85}"/>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943" name="Freeform 1200">
                <a:extLst>
                  <a:ext uri="{FF2B5EF4-FFF2-40B4-BE49-F238E27FC236}">
                    <a16:creationId xmlns:a16="http://schemas.microsoft.com/office/drawing/2014/main" id="{E9DA6941-8F4D-BC66-40C6-EE5CF3083DBD}"/>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473" name="グループ化 472">
              <a:extLst>
                <a:ext uri="{FF2B5EF4-FFF2-40B4-BE49-F238E27FC236}">
                  <a16:creationId xmlns:a16="http://schemas.microsoft.com/office/drawing/2014/main" id="{D831A744-D273-CE96-4E91-8444745482F6}"/>
                </a:ext>
              </a:extLst>
            </p:cNvPr>
            <p:cNvGrpSpPr/>
            <p:nvPr/>
          </p:nvGrpSpPr>
          <p:grpSpPr>
            <a:xfrm>
              <a:off x="3880171" y="4919171"/>
              <a:ext cx="260318" cy="321468"/>
              <a:chOff x="5300856" y="5489805"/>
              <a:chExt cx="260318" cy="321468"/>
            </a:xfrm>
          </p:grpSpPr>
          <p:grpSp>
            <p:nvGrpSpPr>
              <p:cNvPr id="1402" name="Group 564">
                <a:extLst>
                  <a:ext uri="{FF2B5EF4-FFF2-40B4-BE49-F238E27FC236}">
                    <a16:creationId xmlns:a16="http://schemas.microsoft.com/office/drawing/2014/main" id="{34907FDB-178C-5B3D-EDBE-861F3BFC4A30}"/>
                  </a:ext>
                </a:extLst>
              </p:cNvPr>
              <p:cNvGrpSpPr>
                <a:grpSpLocks/>
              </p:cNvGrpSpPr>
              <p:nvPr/>
            </p:nvGrpSpPr>
            <p:grpSpPr bwMode="auto">
              <a:xfrm>
                <a:off x="5300856" y="5489805"/>
                <a:ext cx="260318" cy="321468"/>
                <a:chOff x="2184" y="41"/>
                <a:chExt cx="263" cy="239"/>
              </a:xfrm>
            </p:grpSpPr>
            <p:sp>
              <p:nvSpPr>
                <p:cNvPr id="1404" name="Oval 565">
                  <a:extLst>
                    <a:ext uri="{FF2B5EF4-FFF2-40B4-BE49-F238E27FC236}">
                      <a16:creationId xmlns:a16="http://schemas.microsoft.com/office/drawing/2014/main" id="{2A0C2A71-6803-F472-34D7-BB564EE78BA2}"/>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1405" name="Group 566">
                  <a:extLst>
                    <a:ext uri="{FF2B5EF4-FFF2-40B4-BE49-F238E27FC236}">
                      <a16:creationId xmlns:a16="http://schemas.microsoft.com/office/drawing/2014/main" id="{FF9916FA-C1E8-587E-F4F4-E11F85918160}"/>
                    </a:ext>
                  </a:extLst>
                </p:cNvPr>
                <p:cNvGrpSpPr>
                  <a:grpSpLocks/>
                </p:cNvGrpSpPr>
                <p:nvPr/>
              </p:nvGrpSpPr>
              <p:grpSpPr bwMode="auto">
                <a:xfrm>
                  <a:off x="2184" y="41"/>
                  <a:ext cx="263" cy="239"/>
                  <a:chOff x="2517" y="935"/>
                  <a:chExt cx="272" cy="272"/>
                </a:xfrm>
              </p:grpSpPr>
              <p:sp>
                <p:nvSpPr>
                  <p:cNvPr id="1406" name="Line 567">
                    <a:extLst>
                      <a:ext uri="{FF2B5EF4-FFF2-40B4-BE49-F238E27FC236}">
                        <a16:creationId xmlns:a16="http://schemas.microsoft.com/office/drawing/2014/main" id="{4AE7022B-AF1D-B466-74EA-DC4B2400D65E}"/>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407" name="Line 568">
                    <a:extLst>
                      <a:ext uri="{FF2B5EF4-FFF2-40B4-BE49-F238E27FC236}">
                        <a16:creationId xmlns:a16="http://schemas.microsoft.com/office/drawing/2014/main" id="{BAE38F46-F33A-F3F4-616F-53E6E7F5A0F9}"/>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1403" name="Freeform 1200">
                <a:extLst>
                  <a:ext uri="{FF2B5EF4-FFF2-40B4-BE49-F238E27FC236}">
                    <a16:creationId xmlns:a16="http://schemas.microsoft.com/office/drawing/2014/main" id="{BC19CD7B-433B-D758-5554-46531A21BD7A}"/>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476" name="グループ化 475">
              <a:extLst>
                <a:ext uri="{FF2B5EF4-FFF2-40B4-BE49-F238E27FC236}">
                  <a16:creationId xmlns:a16="http://schemas.microsoft.com/office/drawing/2014/main" id="{4E1CD50B-3EB7-0F2C-140D-86727394290E}"/>
                </a:ext>
              </a:extLst>
            </p:cNvPr>
            <p:cNvGrpSpPr/>
            <p:nvPr/>
          </p:nvGrpSpPr>
          <p:grpSpPr>
            <a:xfrm>
              <a:off x="3879066" y="4209572"/>
              <a:ext cx="262380" cy="344198"/>
              <a:chOff x="4642829" y="5467075"/>
              <a:chExt cx="262380" cy="344198"/>
            </a:xfrm>
          </p:grpSpPr>
          <p:sp>
            <p:nvSpPr>
              <p:cNvPr id="1396" name="Oval 565">
                <a:extLst>
                  <a:ext uri="{FF2B5EF4-FFF2-40B4-BE49-F238E27FC236}">
                    <a16:creationId xmlns:a16="http://schemas.microsoft.com/office/drawing/2014/main" id="{ED7C3375-3C7D-9BF7-2F7F-17340CF00F2A}"/>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1397" name="Freeform 1202">
                <a:extLst>
                  <a:ext uri="{FF2B5EF4-FFF2-40B4-BE49-F238E27FC236}">
                    <a16:creationId xmlns:a16="http://schemas.microsoft.com/office/drawing/2014/main" id="{72CF33C4-136D-A365-D438-BCB7BBA05063}"/>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1398" name="Freeform 1202">
                <a:extLst>
                  <a:ext uri="{FF2B5EF4-FFF2-40B4-BE49-F238E27FC236}">
                    <a16:creationId xmlns:a16="http://schemas.microsoft.com/office/drawing/2014/main" id="{744A669A-46FB-97BA-D0E0-C69A6E3C9F89}"/>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1399" name="Group 566">
                <a:extLst>
                  <a:ext uri="{FF2B5EF4-FFF2-40B4-BE49-F238E27FC236}">
                    <a16:creationId xmlns:a16="http://schemas.microsoft.com/office/drawing/2014/main" id="{BD4B9C52-F1AC-1348-0772-8B1FB705D2EE}"/>
                  </a:ext>
                </a:extLst>
              </p:cNvPr>
              <p:cNvGrpSpPr>
                <a:grpSpLocks/>
              </p:cNvGrpSpPr>
              <p:nvPr/>
            </p:nvGrpSpPr>
            <p:grpSpPr bwMode="auto">
              <a:xfrm>
                <a:off x="4642829" y="5476915"/>
                <a:ext cx="261523" cy="322686"/>
                <a:chOff x="2517" y="935"/>
                <a:chExt cx="272" cy="272"/>
              </a:xfrm>
            </p:grpSpPr>
            <p:sp>
              <p:nvSpPr>
                <p:cNvPr id="1400" name="Line 567">
                  <a:extLst>
                    <a:ext uri="{FF2B5EF4-FFF2-40B4-BE49-F238E27FC236}">
                      <a16:creationId xmlns:a16="http://schemas.microsoft.com/office/drawing/2014/main" id="{0BFF7AD8-2689-6FCB-7F39-E4A5604F3F20}"/>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401" name="Line 568">
                  <a:extLst>
                    <a:ext uri="{FF2B5EF4-FFF2-40B4-BE49-F238E27FC236}">
                      <a16:creationId xmlns:a16="http://schemas.microsoft.com/office/drawing/2014/main" id="{F299C908-1A36-17A3-C144-35CC976B85E3}"/>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477" name="グループ化 476">
              <a:extLst>
                <a:ext uri="{FF2B5EF4-FFF2-40B4-BE49-F238E27FC236}">
                  <a16:creationId xmlns:a16="http://schemas.microsoft.com/office/drawing/2014/main" id="{DFC0B142-E269-5F2B-2B17-9E0EF026F49F}"/>
                </a:ext>
              </a:extLst>
            </p:cNvPr>
            <p:cNvGrpSpPr/>
            <p:nvPr/>
          </p:nvGrpSpPr>
          <p:grpSpPr>
            <a:xfrm>
              <a:off x="3886326" y="4559728"/>
              <a:ext cx="262380" cy="344198"/>
              <a:chOff x="4642829" y="5467075"/>
              <a:chExt cx="262380" cy="344198"/>
            </a:xfrm>
          </p:grpSpPr>
          <p:sp>
            <p:nvSpPr>
              <p:cNvPr id="1385" name="Oval 565">
                <a:extLst>
                  <a:ext uri="{FF2B5EF4-FFF2-40B4-BE49-F238E27FC236}">
                    <a16:creationId xmlns:a16="http://schemas.microsoft.com/office/drawing/2014/main" id="{C2CECEDB-A0FD-3628-BD51-3FEA2F70E202}"/>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1389" name="Freeform 1202">
                <a:extLst>
                  <a:ext uri="{FF2B5EF4-FFF2-40B4-BE49-F238E27FC236}">
                    <a16:creationId xmlns:a16="http://schemas.microsoft.com/office/drawing/2014/main" id="{65EBB02C-52EA-6E7A-EF32-E48A7D3365E6}"/>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1390" name="Freeform 1202">
                <a:extLst>
                  <a:ext uri="{FF2B5EF4-FFF2-40B4-BE49-F238E27FC236}">
                    <a16:creationId xmlns:a16="http://schemas.microsoft.com/office/drawing/2014/main" id="{A55C0EC1-9D04-001F-60E6-AF7DE8F183B6}"/>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1393" name="Group 566">
                <a:extLst>
                  <a:ext uri="{FF2B5EF4-FFF2-40B4-BE49-F238E27FC236}">
                    <a16:creationId xmlns:a16="http://schemas.microsoft.com/office/drawing/2014/main" id="{57B58366-462C-701A-BC0F-204B5CB28C25}"/>
                  </a:ext>
                </a:extLst>
              </p:cNvPr>
              <p:cNvGrpSpPr>
                <a:grpSpLocks/>
              </p:cNvGrpSpPr>
              <p:nvPr/>
            </p:nvGrpSpPr>
            <p:grpSpPr bwMode="auto">
              <a:xfrm>
                <a:off x="4642829" y="5476915"/>
                <a:ext cx="261523" cy="322686"/>
                <a:chOff x="2517" y="935"/>
                <a:chExt cx="272" cy="272"/>
              </a:xfrm>
            </p:grpSpPr>
            <p:sp>
              <p:nvSpPr>
                <p:cNvPr id="1394" name="Line 567">
                  <a:extLst>
                    <a:ext uri="{FF2B5EF4-FFF2-40B4-BE49-F238E27FC236}">
                      <a16:creationId xmlns:a16="http://schemas.microsoft.com/office/drawing/2014/main" id="{0041D703-A57C-0221-37C8-4DDBD62FADA1}"/>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395" name="Line 568">
                  <a:extLst>
                    <a:ext uri="{FF2B5EF4-FFF2-40B4-BE49-F238E27FC236}">
                      <a16:creationId xmlns:a16="http://schemas.microsoft.com/office/drawing/2014/main" id="{ACCE7DC7-1481-1B5A-17D3-A997B137D024}"/>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478" name="グループ化 477">
              <a:extLst>
                <a:ext uri="{FF2B5EF4-FFF2-40B4-BE49-F238E27FC236}">
                  <a16:creationId xmlns:a16="http://schemas.microsoft.com/office/drawing/2014/main" id="{9ECEF89C-C315-8638-6058-3498F8EE8EC2}"/>
                </a:ext>
              </a:extLst>
            </p:cNvPr>
            <p:cNvGrpSpPr/>
            <p:nvPr/>
          </p:nvGrpSpPr>
          <p:grpSpPr>
            <a:xfrm>
              <a:off x="3350623" y="4918474"/>
              <a:ext cx="260318" cy="321468"/>
              <a:chOff x="5300856" y="5489805"/>
              <a:chExt cx="260318" cy="321468"/>
            </a:xfrm>
          </p:grpSpPr>
          <p:grpSp>
            <p:nvGrpSpPr>
              <p:cNvPr id="1370" name="Group 564">
                <a:extLst>
                  <a:ext uri="{FF2B5EF4-FFF2-40B4-BE49-F238E27FC236}">
                    <a16:creationId xmlns:a16="http://schemas.microsoft.com/office/drawing/2014/main" id="{0D80DA75-D780-F785-F2B0-72E4BB45B556}"/>
                  </a:ext>
                </a:extLst>
              </p:cNvPr>
              <p:cNvGrpSpPr>
                <a:grpSpLocks/>
              </p:cNvGrpSpPr>
              <p:nvPr/>
            </p:nvGrpSpPr>
            <p:grpSpPr bwMode="auto">
              <a:xfrm>
                <a:off x="5300856" y="5489805"/>
                <a:ext cx="260318" cy="321468"/>
                <a:chOff x="2184" y="41"/>
                <a:chExt cx="263" cy="239"/>
              </a:xfrm>
            </p:grpSpPr>
            <p:sp>
              <p:nvSpPr>
                <p:cNvPr id="1372" name="Oval 565">
                  <a:extLst>
                    <a:ext uri="{FF2B5EF4-FFF2-40B4-BE49-F238E27FC236}">
                      <a16:creationId xmlns:a16="http://schemas.microsoft.com/office/drawing/2014/main" id="{AF953140-2340-8756-588F-C5BCD0A0DBCC}"/>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1373" name="Group 566">
                  <a:extLst>
                    <a:ext uri="{FF2B5EF4-FFF2-40B4-BE49-F238E27FC236}">
                      <a16:creationId xmlns:a16="http://schemas.microsoft.com/office/drawing/2014/main" id="{5F113A18-A7C6-A2E8-957E-86EB89CE2C96}"/>
                    </a:ext>
                  </a:extLst>
                </p:cNvPr>
                <p:cNvGrpSpPr>
                  <a:grpSpLocks/>
                </p:cNvGrpSpPr>
                <p:nvPr/>
              </p:nvGrpSpPr>
              <p:grpSpPr bwMode="auto">
                <a:xfrm>
                  <a:off x="2184" y="41"/>
                  <a:ext cx="263" cy="239"/>
                  <a:chOff x="2517" y="935"/>
                  <a:chExt cx="272" cy="272"/>
                </a:xfrm>
              </p:grpSpPr>
              <p:sp>
                <p:nvSpPr>
                  <p:cNvPr id="1374" name="Line 567">
                    <a:extLst>
                      <a:ext uri="{FF2B5EF4-FFF2-40B4-BE49-F238E27FC236}">
                        <a16:creationId xmlns:a16="http://schemas.microsoft.com/office/drawing/2014/main" id="{11E772A5-16E1-5D78-179E-D479494F559D}"/>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376" name="Line 568">
                    <a:extLst>
                      <a:ext uri="{FF2B5EF4-FFF2-40B4-BE49-F238E27FC236}">
                        <a16:creationId xmlns:a16="http://schemas.microsoft.com/office/drawing/2014/main" id="{80EB7EE1-2E8C-9688-4BE9-0A3778B65500}"/>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1371" name="Freeform 1200">
                <a:extLst>
                  <a:ext uri="{FF2B5EF4-FFF2-40B4-BE49-F238E27FC236}">
                    <a16:creationId xmlns:a16="http://schemas.microsoft.com/office/drawing/2014/main" id="{B3AB51B9-9D6F-BBD7-CD8D-0AD73494263A}"/>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479" name="グループ化 478">
              <a:extLst>
                <a:ext uri="{FF2B5EF4-FFF2-40B4-BE49-F238E27FC236}">
                  <a16:creationId xmlns:a16="http://schemas.microsoft.com/office/drawing/2014/main" id="{6267C48C-84B8-55F2-A779-F9CF6802ABE1}"/>
                </a:ext>
              </a:extLst>
            </p:cNvPr>
            <p:cNvGrpSpPr/>
            <p:nvPr/>
          </p:nvGrpSpPr>
          <p:grpSpPr>
            <a:xfrm>
              <a:off x="3351178" y="4553206"/>
              <a:ext cx="260318" cy="321468"/>
              <a:chOff x="5300856" y="5489805"/>
              <a:chExt cx="260318" cy="321468"/>
            </a:xfrm>
          </p:grpSpPr>
          <p:grpSp>
            <p:nvGrpSpPr>
              <p:cNvPr id="1364" name="Group 564">
                <a:extLst>
                  <a:ext uri="{FF2B5EF4-FFF2-40B4-BE49-F238E27FC236}">
                    <a16:creationId xmlns:a16="http://schemas.microsoft.com/office/drawing/2014/main" id="{55D8A6F8-9DEF-799F-2853-CC160D47E3E8}"/>
                  </a:ext>
                </a:extLst>
              </p:cNvPr>
              <p:cNvGrpSpPr>
                <a:grpSpLocks/>
              </p:cNvGrpSpPr>
              <p:nvPr/>
            </p:nvGrpSpPr>
            <p:grpSpPr bwMode="auto">
              <a:xfrm>
                <a:off x="5300856" y="5489805"/>
                <a:ext cx="260318" cy="321468"/>
                <a:chOff x="2184" y="41"/>
                <a:chExt cx="263" cy="239"/>
              </a:xfrm>
            </p:grpSpPr>
            <p:sp>
              <p:nvSpPr>
                <p:cNvPr id="1366" name="Oval 565">
                  <a:extLst>
                    <a:ext uri="{FF2B5EF4-FFF2-40B4-BE49-F238E27FC236}">
                      <a16:creationId xmlns:a16="http://schemas.microsoft.com/office/drawing/2014/main" id="{9C7C2D58-1750-5B76-CE46-87250159B285}"/>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1367" name="Group 566">
                  <a:extLst>
                    <a:ext uri="{FF2B5EF4-FFF2-40B4-BE49-F238E27FC236}">
                      <a16:creationId xmlns:a16="http://schemas.microsoft.com/office/drawing/2014/main" id="{C8942CF2-1ABA-3C56-EFE6-4D7916AFCB38}"/>
                    </a:ext>
                  </a:extLst>
                </p:cNvPr>
                <p:cNvGrpSpPr>
                  <a:grpSpLocks/>
                </p:cNvGrpSpPr>
                <p:nvPr/>
              </p:nvGrpSpPr>
              <p:grpSpPr bwMode="auto">
                <a:xfrm>
                  <a:off x="2184" y="41"/>
                  <a:ext cx="263" cy="239"/>
                  <a:chOff x="2517" y="935"/>
                  <a:chExt cx="272" cy="272"/>
                </a:xfrm>
              </p:grpSpPr>
              <p:sp>
                <p:nvSpPr>
                  <p:cNvPr id="1368" name="Line 567">
                    <a:extLst>
                      <a:ext uri="{FF2B5EF4-FFF2-40B4-BE49-F238E27FC236}">
                        <a16:creationId xmlns:a16="http://schemas.microsoft.com/office/drawing/2014/main" id="{249CF41B-7B3E-7C58-B265-A97F0444EF57}"/>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369" name="Line 568">
                    <a:extLst>
                      <a:ext uri="{FF2B5EF4-FFF2-40B4-BE49-F238E27FC236}">
                        <a16:creationId xmlns:a16="http://schemas.microsoft.com/office/drawing/2014/main" id="{B7E06E50-175D-8226-E4D7-8EC2E17AF5EE}"/>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1365" name="Freeform 1200">
                <a:extLst>
                  <a:ext uri="{FF2B5EF4-FFF2-40B4-BE49-F238E27FC236}">
                    <a16:creationId xmlns:a16="http://schemas.microsoft.com/office/drawing/2014/main" id="{463ED501-2D30-5DF9-18A6-210122CDB6D3}"/>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480" name="グループ化 479">
              <a:extLst>
                <a:ext uri="{FF2B5EF4-FFF2-40B4-BE49-F238E27FC236}">
                  <a16:creationId xmlns:a16="http://schemas.microsoft.com/office/drawing/2014/main" id="{1FFACD1E-4D77-5277-02B5-B40D55F2AD7C}"/>
                </a:ext>
              </a:extLst>
            </p:cNvPr>
            <p:cNvGrpSpPr/>
            <p:nvPr/>
          </p:nvGrpSpPr>
          <p:grpSpPr>
            <a:xfrm>
              <a:off x="3343395" y="4224909"/>
              <a:ext cx="260318" cy="321468"/>
              <a:chOff x="5300856" y="5489805"/>
              <a:chExt cx="260318" cy="321468"/>
            </a:xfrm>
          </p:grpSpPr>
          <p:grpSp>
            <p:nvGrpSpPr>
              <p:cNvPr id="1358" name="Group 564">
                <a:extLst>
                  <a:ext uri="{FF2B5EF4-FFF2-40B4-BE49-F238E27FC236}">
                    <a16:creationId xmlns:a16="http://schemas.microsoft.com/office/drawing/2014/main" id="{514AB4A4-48FE-059E-B2EF-975162F2E2AC}"/>
                  </a:ext>
                </a:extLst>
              </p:cNvPr>
              <p:cNvGrpSpPr>
                <a:grpSpLocks/>
              </p:cNvGrpSpPr>
              <p:nvPr/>
            </p:nvGrpSpPr>
            <p:grpSpPr bwMode="auto">
              <a:xfrm>
                <a:off x="5300856" y="5489805"/>
                <a:ext cx="260318" cy="321468"/>
                <a:chOff x="2184" y="41"/>
                <a:chExt cx="263" cy="239"/>
              </a:xfrm>
            </p:grpSpPr>
            <p:sp>
              <p:nvSpPr>
                <p:cNvPr id="1360" name="Oval 565">
                  <a:extLst>
                    <a:ext uri="{FF2B5EF4-FFF2-40B4-BE49-F238E27FC236}">
                      <a16:creationId xmlns:a16="http://schemas.microsoft.com/office/drawing/2014/main" id="{E24902F0-80A1-4C41-C4F4-44E54AA9B628}"/>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1361" name="Group 566">
                  <a:extLst>
                    <a:ext uri="{FF2B5EF4-FFF2-40B4-BE49-F238E27FC236}">
                      <a16:creationId xmlns:a16="http://schemas.microsoft.com/office/drawing/2014/main" id="{F54C3744-7F32-7450-23A0-457ADDFF7C99}"/>
                    </a:ext>
                  </a:extLst>
                </p:cNvPr>
                <p:cNvGrpSpPr>
                  <a:grpSpLocks/>
                </p:cNvGrpSpPr>
                <p:nvPr/>
              </p:nvGrpSpPr>
              <p:grpSpPr bwMode="auto">
                <a:xfrm>
                  <a:off x="2184" y="41"/>
                  <a:ext cx="263" cy="239"/>
                  <a:chOff x="2517" y="935"/>
                  <a:chExt cx="272" cy="272"/>
                </a:xfrm>
              </p:grpSpPr>
              <p:sp>
                <p:nvSpPr>
                  <p:cNvPr id="1362" name="Line 567">
                    <a:extLst>
                      <a:ext uri="{FF2B5EF4-FFF2-40B4-BE49-F238E27FC236}">
                        <a16:creationId xmlns:a16="http://schemas.microsoft.com/office/drawing/2014/main" id="{0FF4BA8B-6D23-83CB-2ED0-989FB669EE08}"/>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363" name="Line 568">
                    <a:extLst>
                      <a:ext uri="{FF2B5EF4-FFF2-40B4-BE49-F238E27FC236}">
                        <a16:creationId xmlns:a16="http://schemas.microsoft.com/office/drawing/2014/main" id="{CE05EB89-58F8-E6C6-4359-94B8BB054C3B}"/>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1359" name="Freeform 1200">
                <a:extLst>
                  <a:ext uri="{FF2B5EF4-FFF2-40B4-BE49-F238E27FC236}">
                    <a16:creationId xmlns:a16="http://schemas.microsoft.com/office/drawing/2014/main" id="{9EFFD5E1-9510-A0F0-6144-57197D1EB5DD}"/>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481" name="グループ化 480">
              <a:extLst>
                <a:ext uri="{FF2B5EF4-FFF2-40B4-BE49-F238E27FC236}">
                  <a16:creationId xmlns:a16="http://schemas.microsoft.com/office/drawing/2014/main" id="{AD97051D-1285-F0B9-3B20-28087F7B8ACA}"/>
                </a:ext>
              </a:extLst>
            </p:cNvPr>
            <p:cNvGrpSpPr/>
            <p:nvPr/>
          </p:nvGrpSpPr>
          <p:grpSpPr>
            <a:xfrm>
              <a:off x="3347875" y="3859628"/>
              <a:ext cx="262380" cy="344198"/>
              <a:chOff x="4642829" y="5467075"/>
              <a:chExt cx="262380" cy="344198"/>
            </a:xfrm>
          </p:grpSpPr>
          <p:sp>
            <p:nvSpPr>
              <p:cNvPr id="1352" name="Oval 565">
                <a:extLst>
                  <a:ext uri="{FF2B5EF4-FFF2-40B4-BE49-F238E27FC236}">
                    <a16:creationId xmlns:a16="http://schemas.microsoft.com/office/drawing/2014/main" id="{1FFBD088-1844-7CB5-6706-63D589C8E63C}"/>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1353" name="Freeform 1202">
                <a:extLst>
                  <a:ext uri="{FF2B5EF4-FFF2-40B4-BE49-F238E27FC236}">
                    <a16:creationId xmlns:a16="http://schemas.microsoft.com/office/drawing/2014/main" id="{0768760C-9765-E17D-ECDF-203C5C15900E}"/>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1354" name="Freeform 1202">
                <a:extLst>
                  <a:ext uri="{FF2B5EF4-FFF2-40B4-BE49-F238E27FC236}">
                    <a16:creationId xmlns:a16="http://schemas.microsoft.com/office/drawing/2014/main" id="{12AF7958-A021-8008-EB2E-F0B07FBFB351}"/>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1355" name="Group 566">
                <a:extLst>
                  <a:ext uri="{FF2B5EF4-FFF2-40B4-BE49-F238E27FC236}">
                    <a16:creationId xmlns:a16="http://schemas.microsoft.com/office/drawing/2014/main" id="{B013F840-5645-9020-EE48-7DF2BC3D8DAA}"/>
                  </a:ext>
                </a:extLst>
              </p:cNvPr>
              <p:cNvGrpSpPr>
                <a:grpSpLocks/>
              </p:cNvGrpSpPr>
              <p:nvPr/>
            </p:nvGrpSpPr>
            <p:grpSpPr bwMode="auto">
              <a:xfrm>
                <a:off x="4642829" y="5476915"/>
                <a:ext cx="261523" cy="322686"/>
                <a:chOff x="2517" y="935"/>
                <a:chExt cx="272" cy="272"/>
              </a:xfrm>
            </p:grpSpPr>
            <p:sp>
              <p:nvSpPr>
                <p:cNvPr id="1356" name="Line 567">
                  <a:extLst>
                    <a:ext uri="{FF2B5EF4-FFF2-40B4-BE49-F238E27FC236}">
                      <a16:creationId xmlns:a16="http://schemas.microsoft.com/office/drawing/2014/main" id="{218FC5F2-8049-5AA9-B893-78B4FA93E0EC}"/>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357" name="Line 568">
                  <a:extLst>
                    <a:ext uri="{FF2B5EF4-FFF2-40B4-BE49-F238E27FC236}">
                      <a16:creationId xmlns:a16="http://schemas.microsoft.com/office/drawing/2014/main" id="{0647CA00-8A26-8BA8-7C25-14AA3D351594}"/>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482" name="グループ化 481">
              <a:extLst>
                <a:ext uri="{FF2B5EF4-FFF2-40B4-BE49-F238E27FC236}">
                  <a16:creationId xmlns:a16="http://schemas.microsoft.com/office/drawing/2014/main" id="{8251F984-4EBF-5E02-E889-1D17950E6544}"/>
                </a:ext>
              </a:extLst>
            </p:cNvPr>
            <p:cNvGrpSpPr/>
            <p:nvPr/>
          </p:nvGrpSpPr>
          <p:grpSpPr>
            <a:xfrm>
              <a:off x="3622235" y="3871154"/>
              <a:ext cx="262380" cy="329586"/>
              <a:chOff x="3973099" y="5455710"/>
              <a:chExt cx="262380" cy="329586"/>
            </a:xfrm>
          </p:grpSpPr>
          <p:grpSp>
            <p:nvGrpSpPr>
              <p:cNvPr id="1346" name="Group 543">
                <a:extLst>
                  <a:ext uri="{FF2B5EF4-FFF2-40B4-BE49-F238E27FC236}">
                    <a16:creationId xmlns:a16="http://schemas.microsoft.com/office/drawing/2014/main" id="{D94BF640-BAD0-48BF-5CB6-6E93BA75702B}"/>
                  </a:ext>
                </a:extLst>
              </p:cNvPr>
              <p:cNvGrpSpPr>
                <a:grpSpLocks/>
              </p:cNvGrpSpPr>
              <p:nvPr/>
            </p:nvGrpSpPr>
            <p:grpSpPr bwMode="auto">
              <a:xfrm>
                <a:off x="3973956" y="5455710"/>
                <a:ext cx="261523" cy="329586"/>
                <a:chOff x="2184" y="41"/>
                <a:chExt cx="263" cy="239"/>
              </a:xfrm>
              <a:solidFill>
                <a:srgbClr val="00FF00"/>
              </a:solidFill>
            </p:grpSpPr>
            <p:sp>
              <p:nvSpPr>
                <p:cNvPr id="1348" name="Oval 544">
                  <a:extLst>
                    <a:ext uri="{FF2B5EF4-FFF2-40B4-BE49-F238E27FC236}">
                      <a16:creationId xmlns:a16="http://schemas.microsoft.com/office/drawing/2014/main" id="{A9A38A50-273D-E012-4B01-AB343E4F6191}"/>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349" name="Group 545">
                  <a:extLst>
                    <a:ext uri="{FF2B5EF4-FFF2-40B4-BE49-F238E27FC236}">
                      <a16:creationId xmlns:a16="http://schemas.microsoft.com/office/drawing/2014/main" id="{C987B9DB-D1CA-2731-7DD4-35972EB5D181}"/>
                    </a:ext>
                  </a:extLst>
                </p:cNvPr>
                <p:cNvGrpSpPr>
                  <a:grpSpLocks/>
                </p:cNvGrpSpPr>
                <p:nvPr/>
              </p:nvGrpSpPr>
              <p:grpSpPr bwMode="auto">
                <a:xfrm>
                  <a:off x="2184" y="41"/>
                  <a:ext cx="263" cy="239"/>
                  <a:chOff x="2517" y="935"/>
                  <a:chExt cx="272" cy="272"/>
                </a:xfrm>
                <a:grpFill/>
              </p:grpSpPr>
              <p:sp>
                <p:nvSpPr>
                  <p:cNvPr id="1350" name="Line 546">
                    <a:extLst>
                      <a:ext uri="{FF2B5EF4-FFF2-40B4-BE49-F238E27FC236}">
                        <a16:creationId xmlns:a16="http://schemas.microsoft.com/office/drawing/2014/main" id="{2894122E-332C-6638-DDA7-720B17DD8045}"/>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351" name="Line 547">
                    <a:extLst>
                      <a:ext uri="{FF2B5EF4-FFF2-40B4-BE49-F238E27FC236}">
                        <a16:creationId xmlns:a16="http://schemas.microsoft.com/office/drawing/2014/main" id="{208EF093-5F56-D00B-4423-BE90731FC228}"/>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1347" name="Freeform 549">
                <a:extLst>
                  <a:ext uri="{FF2B5EF4-FFF2-40B4-BE49-F238E27FC236}">
                    <a16:creationId xmlns:a16="http://schemas.microsoft.com/office/drawing/2014/main" id="{4AA1B21A-9D6E-7578-4466-874844FB7678}"/>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483" name="グループ化 482">
              <a:extLst>
                <a:ext uri="{FF2B5EF4-FFF2-40B4-BE49-F238E27FC236}">
                  <a16:creationId xmlns:a16="http://schemas.microsoft.com/office/drawing/2014/main" id="{B07E3A35-C480-62FB-3F9C-5BC5D53D9B7E}"/>
                </a:ext>
              </a:extLst>
            </p:cNvPr>
            <p:cNvGrpSpPr/>
            <p:nvPr/>
          </p:nvGrpSpPr>
          <p:grpSpPr>
            <a:xfrm>
              <a:off x="3339212" y="3158325"/>
              <a:ext cx="262380" cy="344198"/>
              <a:chOff x="4642829" y="5467075"/>
              <a:chExt cx="262380" cy="344198"/>
            </a:xfrm>
          </p:grpSpPr>
          <p:sp>
            <p:nvSpPr>
              <p:cNvPr id="508" name="Oval 565">
                <a:extLst>
                  <a:ext uri="{FF2B5EF4-FFF2-40B4-BE49-F238E27FC236}">
                    <a16:creationId xmlns:a16="http://schemas.microsoft.com/office/drawing/2014/main" id="{A5B79816-3DA0-9EF5-FCEB-5DE5E8A6A5DC}"/>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509" name="Freeform 1202">
                <a:extLst>
                  <a:ext uri="{FF2B5EF4-FFF2-40B4-BE49-F238E27FC236}">
                    <a16:creationId xmlns:a16="http://schemas.microsoft.com/office/drawing/2014/main" id="{CD9AAA8A-B877-390B-0F78-03925059F94A}"/>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510" name="Freeform 1202">
                <a:extLst>
                  <a:ext uri="{FF2B5EF4-FFF2-40B4-BE49-F238E27FC236}">
                    <a16:creationId xmlns:a16="http://schemas.microsoft.com/office/drawing/2014/main" id="{7097CD56-5431-5A48-283F-378216734B46}"/>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511" name="Group 566">
                <a:extLst>
                  <a:ext uri="{FF2B5EF4-FFF2-40B4-BE49-F238E27FC236}">
                    <a16:creationId xmlns:a16="http://schemas.microsoft.com/office/drawing/2014/main" id="{2ACDCA9E-2BF0-9B46-DDF3-71C0AB35EE5E}"/>
                  </a:ext>
                </a:extLst>
              </p:cNvPr>
              <p:cNvGrpSpPr>
                <a:grpSpLocks/>
              </p:cNvGrpSpPr>
              <p:nvPr/>
            </p:nvGrpSpPr>
            <p:grpSpPr bwMode="auto">
              <a:xfrm>
                <a:off x="4642829" y="5476915"/>
                <a:ext cx="261523" cy="322686"/>
                <a:chOff x="2517" y="935"/>
                <a:chExt cx="272" cy="272"/>
              </a:xfrm>
            </p:grpSpPr>
            <p:sp>
              <p:nvSpPr>
                <p:cNvPr id="1344" name="Line 567">
                  <a:extLst>
                    <a:ext uri="{FF2B5EF4-FFF2-40B4-BE49-F238E27FC236}">
                      <a16:creationId xmlns:a16="http://schemas.microsoft.com/office/drawing/2014/main" id="{58739892-BF29-9D3E-F037-F2F085F23E62}"/>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345" name="Line 568">
                  <a:extLst>
                    <a:ext uri="{FF2B5EF4-FFF2-40B4-BE49-F238E27FC236}">
                      <a16:creationId xmlns:a16="http://schemas.microsoft.com/office/drawing/2014/main" id="{2D73263F-90EA-BBEB-61C4-AD3B5A021B96}"/>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484" name="グループ化 483">
              <a:extLst>
                <a:ext uri="{FF2B5EF4-FFF2-40B4-BE49-F238E27FC236}">
                  <a16:creationId xmlns:a16="http://schemas.microsoft.com/office/drawing/2014/main" id="{A06F21C0-62DD-7650-D93F-A69C2C48DBBE}"/>
                </a:ext>
              </a:extLst>
            </p:cNvPr>
            <p:cNvGrpSpPr/>
            <p:nvPr/>
          </p:nvGrpSpPr>
          <p:grpSpPr>
            <a:xfrm>
              <a:off x="3339768" y="2820157"/>
              <a:ext cx="262380" cy="329586"/>
              <a:chOff x="3973099" y="5455710"/>
              <a:chExt cx="262380" cy="329586"/>
            </a:xfrm>
          </p:grpSpPr>
          <p:grpSp>
            <p:nvGrpSpPr>
              <p:cNvPr id="502" name="Group 543">
                <a:extLst>
                  <a:ext uri="{FF2B5EF4-FFF2-40B4-BE49-F238E27FC236}">
                    <a16:creationId xmlns:a16="http://schemas.microsoft.com/office/drawing/2014/main" id="{C0980099-2663-6414-A3F7-AC8B3F3CE2F9}"/>
                  </a:ext>
                </a:extLst>
              </p:cNvPr>
              <p:cNvGrpSpPr>
                <a:grpSpLocks/>
              </p:cNvGrpSpPr>
              <p:nvPr/>
            </p:nvGrpSpPr>
            <p:grpSpPr bwMode="auto">
              <a:xfrm>
                <a:off x="3973956" y="5455710"/>
                <a:ext cx="261523" cy="329586"/>
                <a:chOff x="2184" y="41"/>
                <a:chExt cx="263" cy="239"/>
              </a:xfrm>
              <a:solidFill>
                <a:srgbClr val="00FF00"/>
              </a:solidFill>
            </p:grpSpPr>
            <p:sp>
              <p:nvSpPr>
                <p:cNvPr id="504" name="Oval 544">
                  <a:extLst>
                    <a:ext uri="{FF2B5EF4-FFF2-40B4-BE49-F238E27FC236}">
                      <a16:creationId xmlns:a16="http://schemas.microsoft.com/office/drawing/2014/main" id="{04D9614A-F636-BE47-6796-2921DB45A29D}"/>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505" name="Group 545">
                  <a:extLst>
                    <a:ext uri="{FF2B5EF4-FFF2-40B4-BE49-F238E27FC236}">
                      <a16:creationId xmlns:a16="http://schemas.microsoft.com/office/drawing/2014/main" id="{AA38F884-A2B7-1049-688D-5FB5B7786769}"/>
                    </a:ext>
                  </a:extLst>
                </p:cNvPr>
                <p:cNvGrpSpPr>
                  <a:grpSpLocks/>
                </p:cNvGrpSpPr>
                <p:nvPr/>
              </p:nvGrpSpPr>
              <p:grpSpPr bwMode="auto">
                <a:xfrm>
                  <a:off x="2184" y="41"/>
                  <a:ext cx="263" cy="239"/>
                  <a:chOff x="2517" y="935"/>
                  <a:chExt cx="272" cy="272"/>
                </a:xfrm>
                <a:grpFill/>
              </p:grpSpPr>
              <p:sp>
                <p:nvSpPr>
                  <p:cNvPr id="506" name="Line 546">
                    <a:extLst>
                      <a:ext uri="{FF2B5EF4-FFF2-40B4-BE49-F238E27FC236}">
                        <a16:creationId xmlns:a16="http://schemas.microsoft.com/office/drawing/2014/main" id="{011356C2-0F34-D58B-821F-F25DF0C44AB4}"/>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507" name="Line 547">
                    <a:extLst>
                      <a:ext uri="{FF2B5EF4-FFF2-40B4-BE49-F238E27FC236}">
                        <a16:creationId xmlns:a16="http://schemas.microsoft.com/office/drawing/2014/main" id="{EE5CEC27-89CA-FFE9-770C-844725644A88}"/>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503" name="Freeform 549">
                <a:extLst>
                  <a:ext uri="{FF2B5EF4-FFF2-40B4-BE49-F238E27FC236}">
                    <a16:creationId xmlns:a16="http://schemas.microsoft.com/office/drawing/2014/main" id="{3FBBB105-6382-AF64-A8AD-D62B8C4964E0}"/>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485" name="グループ化 484">
              <a:extLst>
                <a:ext uri="{FF2B5EF4-FFF2-40B4-BE49-F238E27FC236}">
                  <a16:creationId xmlns:a16="http://schemas.microsoft.com/office/drawing/2014/main" id="{EBD7713D-B8A5-1568-18FB-8F31C7B5A351}"/>
                </a:ext>
              </a:extLst>
            </p:cNvPr>
            <p:cNvGrpSpPr/>
            <p:nvPr/>
          </p:nvGrpSpPr>
          <p:grpSpPr>
            <a:xfrm>
              <a:off x="3338670" y="2484509"/>
              <a:ext cx="262380" cy="329586"/>
              <a:chOff x="3973099" y="5455710"/>
              <a:chExt cx="262380" cy="329586"/>
            </a:xfrm>
          </p:grpSpPr>
          <p:grpSp>
            <p:nvGrpSpPr>
              <p:cNvPr id="496" name="Group 543">
                <a:extLst>
                  <a:ext uri="{FF2B5EF4-FFF2-40B4-BE49-F238E27FC236}">
                    <a16:creationId xmlns:a16="http://schemas.microsoft.com/office/drawing/2014/main" id="{20B3FBB1-9443-73B3-70A7-C5C5974A8CA8}"/>
                  </a:ext>
                </a:extLst>
              </p:cNvPr>
              <p:cNvGrpSpPr>
                <a:grpSpLocks/>
              </p:cNvGrpSpPr>
              <p:nvPr/>
            </p:nvGrpSpPr>
            <p:grpSpPr bwMode="auto">
              <a:xfrm>
                <a:off x="3973956" y="5455710"/>
                <a:ext cx="261523" cy="329586"/>
                <a:chOff x="2184" y="41"/>
                <a:chExt cx="263" cy="239"/>
              </a:xfrm>
              <a:solidFill>
                <a:srgbClr val="00FF00"/>
              </a:solidFill>
            </p:grpSpPr>
            <p:sp>
              <p:nvSpPr>
                <p:cNvPr id="498" name="Oval 544">
                  <a:extLst>
                    <a:ext uri="{FF2B5EF4-FFF2-40B4-BE49-F238E27FC236}">
                      <a16:creationId xmlns:a16="http://schemas.microsoft.com/office/drawing/2014/main" id="{68217795-33B2-328E-90A2-2F935B9DC8DE}"/>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499" name="Group 545">
                  <a:extLst>
                    <a:ext uri="{FF2B5EF4-FFF2-40B4-BE49-F238E27FC236}">
                      <a16:creationId xmlns:a16="http://schemas.microsoft.com/office/drawing/2014/main" id="{071DE148-F882-D5A6-7AA6-A4A2432E7522}"/>
                    </a:ext>
                  </a:extLst>
                </p:cNvPr>
                <p:cNvGrpSpPr>
                  <a:grpSpLocks/>
                </p:cNvGrpSpPr>
                <p:nvPr/>
              </p:nvGrpSpPr>
              <p:grpSpPr bwMode="auto">
                <a:xfrm>
                  <a:off x="2184" y="41"/>
                  <a:ext cx="263" cy="239"/>
                  <a:chOff x="2517" y="935"/>
                  <a:chExt cx="272" cy="272"/>
                </a:xfrm>
                <a:grpFill/>
              </p:grpSpPr>
              <p:sp>
                <p:nvSpPr>
                  <p:cNvPr id="500" name="Line 546">
                    <a:extLst>
                      <a:ext uri="{FF2B5EF4-FFF2-40B4-BE49-F238E27FC236}">
                        <a16:creationId xmlns:a16="http://schemas.microsoft.com/office/drawing/2014/main" id="{66A88054-1271-36FD-727B-761D7AF467A8}"/>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501" name="Line 547">
                    <a:extLst>
                      <a:ext uri="{FF2B5EF4-FFF2-40B4-BE49-F238E27FC236}">
                        <a16:creationId xmlns:a16="http://schemas.microsoft.com/office/drawing/2014/main" id="{9FBC342E-3A7C-298B-D87F-3042B961DC81}"/>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497" name="Freeform 549">
                <a:extLst>
                  <a:ext uri="{FF2B5EF4-FFF2-40B4-BE49-F238E27FC236}">
                    <a16:creationId xmlns:a16="http://schemas.microsoft.com/office/drawing/2014/main" id="{50B5AC12-E823-4F2D-CB4E-3E93665FF8F2}"/>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486" name="グループ化 485">
              <a:extLst>
                <a:ext uri="{FF2B5EF4-FFF2-40B4-BE49-F238E27FC236}">
                  <a16:creationId xmlns:a16="http://schemas.microsoft.com/office/drawing/2014/main" id="{6765FB51-D6EB-58EF-8776-973DABFB4684}"/>
                </a:ext>
              </a:extLst>
            </p:cNvPr>
            <p:cNvGrpSpPr/>
            <p:nvPr/>
          </p:nvGrpSpPr>
          <p:grpSpPr>
            <a:xfrm>
              <a:off x="3338355" y="2125926"/>
              <a:ext cx="262380" cy="329586"/>
              <a:chOff x="3973099" y="5455710"/>
              <a:chExt cx="262380" cy="329586"/>
            </a:xfrm>
          </p:grpSpPr>
          <p:grpSp>
            <p:nvGrpSpPr>
              <p:cNvPr id="487" name="Group 543">
                <a:extLst>
                  <a:ext uri="{FF2B5EF4-FFF2-40B4-BE49-F238E27FC236}">
                    <a16:creationId xmlns:a16="http://schemas.microsoft.com/office/drawing/2014/main" id="{07C3A795-7A79-E7AD-EB7F-E292451B2D5B}"/>
                  </a:ext>
                </a:extLst>
              </p:cNvPr>
              <p:cNvGrpSpPr>
                <a:grpSpLocks/>
              </p:cNvGrpSpPr>
              <p:nvPr/>
            </p:nvGrpSpPr>
            <p:grpSpPr bwMode="auto">
              <a:xfrm>
                <a:off x="3973956" y="5455710"/>
                <a:ext cx="261523" cy="329586"/>
                <a:chOff x="2184" y="41"/>
                <a:chExt cx="263" cy="239"/>
              </a:xfrm>
              <a:solidFill>
                <a:srgbClr val="00FF00"/>
              </a:solidFill>
            </p:grpSpPr>
            <p:sp>
              <p:nvSpPr>
                <p:cNvPr id="491" name="Oval 544">
                  <a:extLst>
                    <a:ext uri="{FF2B5EF4-FFF2-40B4-BE49-F238E27FC236}">
                      <a16:creationId xmlns:a16="http://schemas.microsoft.com/office/drawing/2014/main" id="{9A486CD9-3E90-8323-09BE-C0F3673B4CEF}"/>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492" name="Group 545">
                  <a:extLst>
                    <a:ext uri="{FF2B5EF4-FFF2-40B4-BE49-F238E27FC236}">
                      <a16:creationId xmlns:a16="http://schemas.microsoft.com/office/drawing/2014/main" id="{A9D049B1-0BC0-8908-240C-1B09705D77F9}"/>
                    </a:ext>
                  </a:extLst>
                </p:cNvPr>
                <p:cNvGrpSpPr>
                  <a:grpSpLocks/>
                </p:cNvGrpSpPr>
                <p:nvPr/>
              </p:nvGrpSpPr>
              <p:grpSpPr bwMode="auto">
                <a:xfrm>
                  <a:off x="2184" y="41"/>
                  <a:ext cx="263" cy="239"/>
                  <a:chOff x="2517" y="935"/>
                  <a:chExt cx="272" cy="272"/>
                </a:xfrm>
                <a:grpFill/>
              </p:grpSpPr>
              <p:sp>
                <p:nvSpPr>
                  <p:cNvPr id="493" name="Line 546">
                    <a:extLst>
                      <a:ext uri="{FF2B5EF4-FFF2-40B4-BE49-F238E27FC236}">
                        <a16:creationId xmlns:a16="http://schemas.microsoft.com/office/drawing/2014/main" id="{BB60FD73-0E0A-57AE-3220-533FCF7FEF65}"/>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495" name="Line 547">
                    <a:extLst>
                      <a:ext uri="{FF2B5EF4-FFF2-40B4-BE49-F238E27FC236}">
                        <a16:creationId xmlns:a16="http://schemas.microsoft.com/office/drawing/2014/main" id="{C883310E-F579-61D1-B655-2F4325B0415D}"/>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490" name="Freeform 549">
                <a:extLst>
                  <a:ext uri="{FF2B5EF4-FFF2-40B4-BE49-F238E27FC236}">
                    <a16:creationId xmlns:a16="http://schemas.microsoft.com/office/drawing/2014/main" id="{416B84C5-2D47-B51C-5F2B-3778D51F7D05}"/>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sp>
        <p:nvSpPr>
          <p:cNvPr id="1569" name="角丸四角形 488">
            <a:extLst>
              <a:ext uri="{FF2B5EF4-FFF2-40B4-BE49-F238E27FC236}">
                <a16:creationId xmlns:a16="http://schemas.microsoft.com/office/drawing/2014/main" id="{541F8F4B-2B76-1CB6-C7AC-52F5E3CF8234}"/>
              </a:ext>
            </a:extLst>
          </p:cNvPr>
          <p:cNvSpPr/>
          <p:nvPr/>
        </p:nvSpPr>
        <p:spPr>
          <a:xfrm>
            <a:off x="4554462" y="1105813"/>
            <a:ext cx="327959" cy="4067687"/>
          </a:xfrm>
          <a:prstGeom prst="roundRect">
            <a:avLst/>
          </a:prstGeom>
          <a:noFill/>
          <a:ln w="5715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kumimoji="1" lang="ja-JP" altLang="en-US"/>
          </a:p>
        </p:txBody>
      </p:sp>
      <p:sp>
        <p:nvSpPr>
          <p:cNvPr id="1570" name="角丸四角形 488">
            <a:extLst>
              <a:ext uri="{FF2B5EF4-FFF2-40B4-BE49-F238E27FC236}">
                <a16:creationId xmlns:a16="http://schemas.microsoft.com/office/drawing/2014/main" id="{05738A82-1268-F131-A197-0DE9EA2CCA30}"/>
              </a:ext>
            </a:extLst>
          </p:cNvPr>
          <p:cNvSpPr/>
          <p:nvPr/>
        </p:nvSpPr>
        <p:spPr>
          <a:xfrm>
            <a:off x="467857" y="4103479"/>
            <a:ext cx="6012568" cy="1077068"/>
          </a:xfrm>
          <a:prstGeom prst="roundRect">
            <a:avLst/>
          </a:prstGeom>
          <a:noFill/>
          <a:ln w="5715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kumimoji="1" lang="ja-JP" altLang="en-US"/>
          </a:p>
        </p:txBody>
      </p:sp>
      <p:sp>
        <p:nvSpPr>
          <p:cNvPr id="1571" name="正方形/長方形 1570">
            <a:extLst>
              <a:ext uri="{FF2B5EF4-FFF2-40B4-BE49-F238E27FC236}">
                <a16:creationId xmlns:a16="http://schemas.microsoft.com/office/drawing/2014/main" id="{D020DD9D-E005-14DB-C376-1D4083289B26}"/>
              </a:ext>
            </a:extLst>
          </p:cNvPr>
          <p:cNvSpPr/>
          <p:nvPr/>
        </p:nvSpPr>
        <p:spPr>
          <a:xfrm>
            <a:off x="489471" y="5946591"/>
            <a:ext cx="13563810" cy="844062"/>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ja-JP" altLang="en-US" sz="4800" b="1" dirty="0">
                <a:ln w="0">
                  <a:solidFill>
                    <a:schemeClr val="tx1"/>
                  </a:solidFill>
                </a:ln>
                <a:solidFill>
                  <a:schemeClr val="bg1"/>
                </a:solidFill>
                <a:effectLst>
                  <a:glow rad="228600">
                    <a:srgbClr val="FF0000">
                      <a:alpha val="40000"/>
                    </a:srgbClr>
                  </a:glow>
                </a:effectLst>
                <a:latin typeface="+mn-ea"/>
              </a:rPr>
              <a:t>ベテランと若手の</a:t>
            </a:r>
            <a:r>
              <a:rPr lang="ja-JP" altLang="en-US" sz="7200" b="1" dirty="0">
                <a:ln w="0">
                  <a:solidFill>
                    <a:schemeClr val="tx1"/>
                  </a:solidFill>
                </a:ln>
                <a:solidFill>
                  <a:schemeClr val="bg1"/>
                </a:solidFill>
                <a:effectLst>
                  <a:glow rad="228600">
                    <a:srgbClr val="FF0000">
                      <a:alpha val="40000"/>
                    </a:srgbClr>
                  </a:glow>
                </a:effectLst>
                <a:latin typeface="+mn-ea"/>
              </a:rPr>
              <a:t>レベル差</a:t>
            </a:r>
            <a:r>
              <a:rPr lang="ja-JP" altLang="en-US" sz="4800" b="1" dirty="0">
                <a:ln w="0">
                  <a:solidFill>
                    <a:schemeClr val="tx1"/>
                  </a:solidFill>
                </a:ln>
                <a:solidFill>
                  <a:schemeClr val="bg1"/>
                </a:solidFill>
                <a:effectLst>
                  <a:glow rad="228600">
                    <a:srgbClr val="FF0000">
                      <a:alpha val="40000"/>
                    </a:srgbClr>
                  </a:glow>
                </a:effectLst>
                <a:latin typeface="+mn-ea"/>
              </a:rPr>
              <a:t>が大きい</a:t>
            </a:r>
            <a:endParaRPr kumimoji="1" lang="ja-JP" altLang="en-US" sz="5400" b="1" dirty="0">
              <a:ln w="0">
                <a:solidFill>
                  <a:schemeClr val="tx1"/>
                </a:solidFill>
              </a:ln>
              <a:solidFill>
                <a:schemeClr val="bg1"/>
              </a:solidFill>
              <a:effectLst>
                <a:glow rad="228600">
                  <a:srgbClr val="FF0000">
                    <a:alpha val="40000"/>
                  </a:srgbClr>
                </a:glow>
              </a:effectLst>
              <a:latin typeface="+mn-ea"/>
            </a:endParaRPr>
          </a:p>
        </p:txBody>
      </p:sp>
      <p:pic>
        <p:nvPicPr>
          <p:cNvPr id="12" name="オーディオ 11">
            <a:hlinkClick r:id="" action="ppaction://media"/>
            <a:extLst>
              <a:ext uri="{FF2B5EF4-FFF2-40B4-BE49-F238E27FC236}">
                <a16:creationId xmlns:a16="http://schemas.microsoft.com/office/drawing/2014/main" id="{1C8D73A9-09D7-FCF4-8826-2DE02B9DDB40}"/>
              </a:ext>
            </a:extLst>
          </p:cNvPr>
          <p:cNvPicPr>
            <a:picLocks noChangeAspect="1"/>
          </p:cNvPicPr>
          <p:nvPr>
            <a:audioFile r:link="rId3"/>
            <p:extLst>
              <p:ext uri="{DAA4B4D4-6D71-4841-9C94-3DE7FCFB9230}">
                <p14:media xmlns:p14="http://schemas.microsoft.com/office/powerpoint/2010/main" r:embed="rId2"/>
              </p:ext>
            </p:extLst>
          </p:nvPr>
        </p:nvPicPr>
        <p:blipFill>
          <a:blip r:embed="rId14"/>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916380155"/>
      </p:ext>
    </p:extLst>
  </p:cSld>
  <p:clrMapOvr>
    <a:masterClrMapping/>
  </p:clrMapOvr>
  <mc:AlternateContent xmlns:mc="http://schemas.openxmlformats.org/markup-compatibility/2006" xmlns:p14="http://schemas.microsoft.com/office/powerpoint/2010/main">
    <mc:Choice Requires="p14">
      <p:transition spd="slow" p14:dur="2000" advTm="8832"/>
    </mc:Choice>
    <mc:Fallback xmlns="">
      <p:transition spd="slow" advTm="88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1569"/>
                                        </p:tgtEl>
                                        <p:attrNameLst>
                                          <p:attrName>style.visibility</p:attrName>
                                        </p:attrNameLst>
                                      </p:cBhvr>
                                      <p:to>
                                        <p:strVal val="visible"/>
                                      </p:to>
                                    </p:set>
                                    <p:animEffect transition="in" filter="barn(inVertical)">
                                      <p:cBhvr>
                                        <p:cTn id="11" dur="500"/>
                                        <p:tgtEl>
                                          <p:spTgt spid="1569"/>
                                        </p:tgtEl>
                                      </p:cBhvr>
                                    </p:animEffect>
                                  </p:childTnLst>
                                </p:cTn>
                              </p:par>
                            </p:childTnLst>
                          </p:cTn>
                        </p:par>
                        <p:par>
                          <p:cTn id="12" fill="hold">
                            <p:stCondLst>
                              <p:cond delay="500"/>
                            </p:stCondLst>
                            <p:childTnLst>
                              <p:par>
                                <p:cTn id="13" presetID="16" presetClass="entr" presetSubtype="21" fill="hold" grpId="0" nodeType="afterEffect">
                                  <p:stCondLst>
                                    <p:cond delay="0"/>
                                  </p:stCondLst>
                                  <p:childTnLst>
                                    <p:set>
                                      <p:cBhvr>
                                        <p:cTn id="14" dur="1" fill="hold">
                                          <p:stCondLst>
                                            <p:cond delay="0"/>
                                          </p:stCondLst>
                                        </p:cTn>
                                        <p:tgtEl>
                                          <p:spTgt spid="1570"/>
                                        </p:tgtEl>
                                        <p:attrNameLst>
                                          <p:attrName>style.visibility</p:attrName>
                                        </p:attrNameLst>
                                      </p:cBhvr>
                                      <p:to>
                                        <p:strVal val="visible"/>
                                      </p:to>
                                    </p:set>
                                    <p:animEffect transition="in" filter="barn(inVertical)">
                                      <p:cBhvr>
                                        <p:cTn id="15" dur="500"/>
                                        <p:tgtEl>
                                          <p:spTgt spid="1570"/>
                                        </p:tgtEl>
                                      </p:cBhvr>
                                    </p:animEffect>
                                  </p:childTnLst>
                                </p:cTn>
                              </p:par>
                            </p:childTnLst>
                          </p:cTn>
                        </p:par>
                        <p:par>
                          <p:cTn id="16" fill="hold">
                            <p:stCondLst>
                              <p:cond delay="1000"/>
                            </p:stCondLst>
                            <p:childTnLst>
                              <p:par>
                                <p:cTn id="17" presetID="1"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1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1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17"/>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71"/>
                                        </p:tgtEl>
                                        <p:attrNameLst>
                                          <p:attrName>style.visibility</p:attrName>
                                        </p:attrNameLst>
                                      </p:cBhvr>
                                      <p:to>
                                        <p:strVal val="visible"/>
                                      </p:to>
                                    </p:set>
                                    <p:animEffect transition="in" filter="fade">
                                      <p:cBhvr>
                                        <p:cTn id="37" dur="500"/>
                                        <p:tgtEl>
                                          <p:spTgt spid="1571"/>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8" fill="hold" display="0">
                  <p:stCondLst>
                    <p:cond delay="indefinite"/>
                  </p:stCondLst>
                  <p:endCondLst>
                    <p:cond evt="onStopAudio" delay="0">
                      <p:tgtEl>
                        <p:sldTgt/>
                      </p:tgtEl>
                    </p:cond>
                  </p:endCondLst>
                </p:cTn>
                <p:tgtEl>
                  <p:spTgt spid="12"/>
                </p:tgtEl>
              </p:cMediaNode>
            </p:audio>
          </p:childTnLst>
        </p:cTn>
      </p:par>
    </p:tnLst>
    <p:bldLst>
      <p:bldP spid="2" grpId="0" animBg="1"/>
      <p:bldP spid="4" grpId="0"/>
      <p:bldP spid="6" grpId="0"/>
      <p:bldP spid="8" grpId="0"/>
      <p:bldP spid="1569" grpId="0" animBg="1"/>
      <p:bldP spid="1570" grpId="0" animBg="1"/>
      <p:bldP spid="1571"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05" name="Picture 2" descr="愛知製鋼のモノづくり｜愛知製鋼を知る｜愛知製鋼 株式会社 ...">
            <a:extLst>
              <a:ext uri="{FF2B5EF4-FFF2-40B4-BE49-F238E27FC236}">
                <a16:creationId xmlns:a16="http://schemas.microsoft.com/office/drawing/2014/main" id="{F3B9E079-BE52-23B2-7D47-2A50DB5AC15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07" name="正方形/長方形 306">
            <a:extLst>
              <a:ext uri="{FF2B5EF4-FFF2-40B4-BE49-F238E27FC236}">
                <a16:creationId xmlns:a16="http://schemas.microsoft.com/office/drawing/2014/main" id="{2B9765EB-874D-1B0F-CCA1-3D2DDDC2661E}"/>
              </a:ext>
            </a:extLst>
          </p:cNvPr>
          <p:cNvSpPr/>
          <p:nvPr/>
        </p:nvSpPr>
        <p:spPr>
          <a:xfrm>
            <a:off x="23022"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1" name="四角形: 角を丸くする 230">
            <a:extLst>
              <a:ext uri="{FF2B5EF4-FFF2-40B4-BE49-F238E27FC236}">
                <a16:creationId xmlns:a16="http://schemas.microsoft.com/office/drawing/2014/main" id="{00462E40-E73A-CD7A-297B-00DCE9834F1E}"/>
              </a:ext>
            </a:extLst>
          </p:cNvPr>
          <p:cNvSpPr/>
          <p:nvPr/>
        </p:nvSpPr>
        <p:spPr>
          <a:xfrm>
            <a:off x="132309" y="3292985"/>
            <a:ext cx="5842615" cy="2668056"/>
          </a:xfrm>
          <a:prstGeom prst="roundRect">
            <a:avLst>
              <a:gd name="adj" fmla="val 1945"/>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tx1"/>
              </a:solidFill>
            </a:endParaRPr>
          </a:p>
        </p:txBody>
      </p:sp>
      <p:sp>
        <p:nvSpPr>
          <p:cNvPr id="80" name="正方形/長方形 79"/>
          <p:cNvSpPr/>
          <p:nvPr/>
        </p:nvSpPr>
        <p:spPr>
          <a:xfrm>
            <a:off x="10959893" y="-91440"/>
            <a:ext cx="128465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12/50</a:t>
            </a:r>
            <a:endParaRPr kumimoji="1" lang="ja-JP" altLang="en-US" sz="3200" dirty="0">
              <a:solidFill>
                <a:schemeClr val="bg1"/>
              </a:solidFill>
            </a:endParaRPr>
          </a:p>
        </p:txBody>
      </p:sp>
      <p:sp>
        <p:nvSpPr>
          <p:cNvPr id="81" name="正方形/長方形 80"/>
          <p:cNvSpPr/>
          <p:nvPr/>
        </p:nvSpPr>
        <p:spPr>
          <a:xfrm>
            <a:off x="8999" y="-15558"/>
            <a:ext cx="6314584" cy="711071"/>
          </a:xfrm>
          <a:prstGeom prst="rect">
            <a:avLst/>
          </a:prstGeom>
          <a:noFill/>
          <a:ln>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scene3d>
              <a:camera prst="orthographicFront"/>
              <a:lightRig rig="threePt" dir="t"/>
            </a:scene3d>
            <a:sp3d extrusionH="57150">
              <a:bevelT w="38100" h="38100"/>
            </a:sp3d>
          </a:bodyPr>
          <a:lstStyle/>
          <a:p>
            <a:r>
              <a:rPr lang="ja-JP" altLang="en-US"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rPr>
              <a:t>　サークル評価（</a:t>
            </a:r>
            <a:r>
              <a:rPr lang="en-US" altLang="ja-JP"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rPr>
              <a:t>QC</a:t>
            </a:r>
            <a:r>
              <a:rPr lang="ja-JP" altLang="en-US"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rPr>
              <a:t>活動への本音調査）</a:t>
            </a:r>
            <a:endParaRPr lang="en-US" altLang="ja-JP"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endParaRPr>
          </a:p>
        </p:txBody>
      </p:sp>
      <p:sp>
        <p:nvSpPr>
          <p:cNvPr id="211" name="AutoShape 23">
            <a:extLst>
              <a:ext uri="{FF2B5EF4-FFF2-40B4-BE49-F238E27FC236}">
                <a16:creationId xmlns:a16="http://schemas.microsoft.com/office/drawing/2014/main" id="{24A3392F-DAEF-7F7C-435E-228C5992D282}"/>
              </a:ext>
            </a:extLst>
          </p:cNvPr>
          <p:cNvSpPr>
            <a:spLocks noChangeArrowheads="1"/>
          </p:cNvSpPr>
          <p:nvPr/>
        </p:nvSpPr>
        <p:spPr bwMode="auto">
          <a:xfrm>
            <a:off x="271383" y="3234479"/>
            <a:ext cx="1146753" cy="762000"/>
          </a:xfrm>
          <a:prstGeom prst="horizontalScroll">
            <a:avLst>
              <a:gd name="adj" fmla="val 12500"/>
            </a:avLst>
          </a:prstGeom>
          <a:solidFill>
            <a:schemeClr val="bg1"/>
          </a:solidFill>
          <a:ln w="19050">
            <a:solidFill>
              <a:schemeClr val="tx1"/>
            </a:solidFill>
            <a:round/>
            <a:headEnd/>
            <a:tailEnd/>
          </a:ln>
        </p:spPr>
        <p:txBody>
          <a:bodyPr wrap="none"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2400" b="1" dirty="0">
                <a:latin typeface="游ゴシック" panose="020B0400000000000000" pitchFamily="50" charset="-128"/>
                <a:ea typeface="游ゴシック" panose="020B0400000000000000" pitchFamily="50" charset="-128"/>
              </a:rPr>
              <a:t>若手</a:t>
            </a:r>
          </a:p>
        </p:txBody>
      </p:sp>
      <p:sp>
        <p:nvSpPr>
          <p:cNvPr id="2" name="四角形: 角を丸くする 1">
            <a:extLst>
              <a:ext uri="{FF2B5EF4-FFF2-40B4-BE49-F238E27FC236}">
                <a16:creationId xmlns:a16="http://schemas.microsoft.com/office/drawing/2014/main" id="{1DF2B4FC-38C2-5D78-F8D5-2244B82D543A}"/>
              </a:ext>
            </a:extLst>
          </p:cNvPr>
          <p:cNvSpPr/>
          <p:nvPr/>
        </p:nvSpPr>
        <p:spPr>
          <a:xfrm>
            <a:off x="146583" y="599805"/>
            <a:ext cx="5847071" cy="2545181"/>
          </a:xfrm>
          <a:prstGeom prst="roundRect">
            <a:avLst>
              <a:gd name="adj" fmla="val 2218"/>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AutoShape 23">
            <a:extLst>
              <a:ext uri="{FF2B5EF4-FFF2-40B4-BE49-F238E27FC236}">
                <a16:creationId xmlns:a16="http://schemas.microsoft.com/office/drawing/2014/main" id="{FDA354BA-4FDA-EA9D-9E07-6F902C2107C5}"/>
              </a:ext>
            </a:extLst>
          </p:cNvPr>
          <p:cNvSpPr>
            <a:spLocks noChangeArrowheads="1"/>
          </p:cNvSpPr>
          <p:nvPr/>
        </p:nvSpPr>
        <p:spPr bwMode="auto">
          <a:xfrm>
            <a:off x="255168" y="521900"/>
            <a:ext cx="1384823" cy="762000"/>
          </a:xfrm>
          <a:prstGeom prst="horizontalScroll">
            <a:avLst>
              <a:gd name="adj" fmla="val 12500"/>
            </a:avLst>
          </a:prstGeom>
          <a:solidFill>
            <a:schemeClr val="bg1"/>
          </a:solidFill>
          <a:ln w="19050">
            <a:solidFill>
              <a:schemeClr val="tx1"/>
            </a:solidFill>
            <a:round/>
            <a:headEnd/>
            <a:tailEnd/>
          </a:ln>
        </p:spPr>
        <p:txBody>
          <a:bodyPr wrap="none"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2400" b="1" dirty="0">
                <a:latin typeface="游ゴシック" panose="020B0400000000000000" pitchFamily="50" charset="-128"/>
                <a:ea typeface="游ゴシック" panose="020B0400000000000000" pitchFamily="50" charset="-128"/>
              </a:rPr>
              <a:t>ベテラン</a:t>
            </a:r>
          </a:p>
        </p:txBody>
      </p:sp>
      <p:grpSp>
        <p:nvGrpSpPr>
          <p:cNvPr id="87" name="グループ化 86">
            <a:extLst>
              <a:ext uri="{FF2B5EF4-FFF2-40B4-BE49-F238E27FC236}">
                <a16:creationId xmlns:a16="http://schemas.microsoft.com/office/drawing/2014/main" id="{01EF2FE8-AF63-6892-F1D5-07D1F99E6D2D}"/>
              </a:ext>
            </a:extLst>
          </p:cNvPr>
          <p:cNvGrpSpPr/>
          <p:nvPr/>
        </p:nvGrpSpPr>
        <p:grpSpPr>
          <a:xfrm>
            <a:off x="-6967" y="1130380"/>
            <a:ext cx="4205929" cy="1886365"/>
            <a:chOff x="469246" y="1052267"/>
            <a:chExt cx="4888978" cy="2189766"/>
          </a:xfrm>
        </p:grpSpPr>
        <p:pic>
          <p:nvPicPr>
            <p:cNvPr id="4" name="図 3">
              <a:extLst>
                <a:ext uri="{FF2B5EF4-FFF2-40B4-BE49-F238E27FC236}">
                  <a16:creationId xmlns:a16="http://schemas.microsoft.com/office/drawing/2014/main" id="{FCE63ED6-837F-2553-0B37-4F542158D577}"/>
                </a:ext>
              </a:extLst>
            </p:cNvPr>
            <p:cNvPicPr>
              <a:picLocks noChangeAspect="1"/>
            </p:cNvPicPr>
            <p:nvPr/>
          </p:nvPicPr>
          <p:blipFill>
            <a:blip r:embed="rId7" cstate="print">
              <a:extLst>
                <a:ext uri="{28A0092B-C50C-407E-A947-70E740481C1C}">
                  <a14:useLocalDpi xmlns:a14="http://schemas.microsoft.com/office/drawing/2010/main"/>
                </a:ext>
              </a:extLst>
            </a:blip>
            <a:srcRect t="-5"/>
            <a:stretch>
              <a:fillRect/>
            </a:stretch>
          </p:blipFill>
          <p:spPr bwMode="auto">
            <a:xfrm flipH="1">
              <a:off x="1179436" y="2234597"/>
              <a:ext cx="1308191" cy="969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図 4">
              <a:extLst>
                <a:ext uri="{FF2B5EF4-FFF2-40B4-BE49-F238E27FC236}">
                  <a16:creationId xmlns:a16="http://schemas.microsoft.com/office/drawing/2014/main" id="{ECD7065F-A490-72D4-DFE3-4973002492E0}"/>
                </a:ext>
              </a:extLst>
            </p:cNvPr>
            <p:cNvPicPr>
              <a:picLocks noChangeAspect="1"/>
            </p:cNvPicPr>
            <p:nvPr/>
          </p:nvPicPr>
          <p:blipFill>
            <a:blip r:embed="rId7" cstate="print">
              <a:extLst>
                <a:ext uri="{28A0092B-C50C-407E-A947-70E740481C1C}">
                  <a14:useLocalDpi xmlns:a14="http://schemas.microsoft.com/office/drawing/2010/main"/>
                </a:ext>
              </a:extLst>
            </a:blip>
            <a:srcRect t="-5"/>
            <a:stretch>
              <a:fillRect/>
            </a:stretch>
          </p:blipFill>
          <p:spPr bwMode="auto">
            <a:xfrm>
              <a:off x="3464637" y="2331064"/>
              <a:ext cx="1361952" cy="910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Z:\CCDserver\94_QC\96_★仲間ＱＣイラスト★\10_PNGフォルダ\30_体\【新作業服版】\【新作業着】上半身_腕組み.png">
              <a:extLst>
                <a:ext uri="{FF2B5EF4-FFF2-40B4-BE49-F238E27FC236}">
                  <a16:creationId xmlns:a16="http://schemas.microsoft.com/office/drawing/2014/main" id="{41C36B3F-E176-FDE1-7B57-CB4238AB25D1}"/>
                </a:ext>
              </a:extLst>
            </p:cNvPr>
            <p:cNvPicPr>
              <a:picLocks noChangeAspect="1" noChangeArrowheads="1"/>
            </p:cNvPicPr>
            <p:nvPr/>
          </p:nvPicPr>
          <p:blipFill>
            <a:blip r:embed="rId8" cstate="print">
              <a:extLst>
                <a:ext uri="{28A0092B-C50C-407E-A947-70E740481C1C}">
                  <a14:useLocalDpi xmlns:a14="http://schemas.microsoft.com/office/drawing/2010/main"/>
                </a:ext>
              </a:extLst>
            </a:blip>
            <a:srcRect t="2" b="1292"/>
            <a:stretch>
              <a:fillRect/>
            </a:stretch>
          </p:blipFill>
          <p:spPr bwMode="auto">
            <a:xfrm>
              <a:off x="2375826" y="2231874"/>
              <a:ext cx="1123849" cy="886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図 6">
              <a:extLst>
                <a:ext uri="{FF2B5EF4-FFF2-40B4-BE49-F238E27FC236}">
                  <a16:creationId xmlns:a16="http://schemas.microsoft.com/office/drawing/2014/main" id="{504FE848-6053-BC67-6786-96058FDBCFE8}"/>
                </a:ext>
              </a:extLst>
            </p:cNvPr>
            <p:cNvPicPr>
              <a:picLocks noChangeAspect="1"/>
            </p:cNvPicPr>
            <p:nvPr/>
          </p:nvPicPr>
          <p:blipFill rotWithShape="1">
            <a:blip r:embed="rId9" cstate="print">
              <a:extLst>
                <a:ext uri="{BEBA8EAE-BF5A-486C-A8C5-ECC9F3942E4B}">
                  <a14:imgProps xmlns:a14="http://schemas.microsoft.com/office/drawing/2010/main">
                    <a14:imgLayer r:embed="rId10">
                      <a14:imgEffect>
                        <a14:backgroundRemoval t="0" b="100000" l="0" r="100000"/>
                      </a14:imgEffect>
                    </a14:imgLayer>
                  </a14:imgProps>
                </a:ext>
                <a:ext uri="{28A0092B-C50C-407E-A947-70E740481C1C}">
                  <a14:useLocalDpi xmlns:a14="http://schemas.microsoft.com/office/drawing/2010/main"/>
                </a:ext>
              </a:extLst>
            </a:blip>
            <a:srcRect/>
            <a:stretch/>
          </p:blipFill>
          <p:spPr>
            <a:xfrm>
              <a:off x="2497651" y="1348304"/>
              <a:ext cx="839278" cy="997463"/>
            </a:xfrm>
            <a:prstGeom prst="rect">
              <a:avLst/>
            </a:prstGeom>
          </p:spPr>
        </p:pic>
        <p:pic>
          <p:nvPicPr>
            <p:cNvPr id="8" name="図 7">
              <a:extLst>
                <a:ext uri="{FF2B5EF4-FFF2-40B4-BE49-F238E27FC236}">
                  <a16:creationId xmlns:a16="http://schemas.microsoft.com/office/drawing/2014/main" id="{F1D34C5F-2EC6-5AAA-551E-3BE84D5FA7B9}"/>
                </a:ext>
              </a:extLst>
            </p:cNvPr>
            <p:cNvPicPr>
              <a:picLocks noChangeAspect="1"/>
            </p:cNvPicPr>
            <p:nvPr/>
          </p:nvPicPr>
          <p:blipFill rotWithShape="1">
            <a:blip r:embed="rId11" cstate="print">
              <a:extLst>
                <a:ext uri="{BEBA8EAE-BF5A-486C-A8C5-ECC9F3942E4B}">
                  <a14:imgProps xmlns:a14="http://schemas.microsoft.com/office/drawing/2010/main">
                    <a14:imgLayer r:embed="rId12">
                      <a14:imgEffect>
                        <a14:backgroundRemoval t="0" b="100000" l="0" r="100000"/>
                      </a14:imgEffect>
                    </a14:imgLayer>
                  </a14:imgProps>
                </a:ext>
                <a:ext uri="{28A0092B-C50C-407E-A947-70E740481C1C}">
                  <a14:useLocalDpi xmlns:a14="http://schemas.microsoft.com/office/drawing/2010/main"/>
                </a:ext>
              </a:extLst>
            </a:blip>
            <a:srcRect/>
            <a:stretch/>
          </p:blipFill>
          <p:spPr>
            <a:xfrm>
              <a:off x="3781170" y="1414127"/>
              <a:ext cx="841649" cy="1113566"/>
            </a:xfrm>
            <a:prstGeom prst="rect">
              <a:avLst/>
            </a:prstGeom>
          </p:spPr>
        </p:pic>
        <p:pic>
          <p:nvPicPr>
            <p:cNvPr id="9" name="図 8">
              <a:extLst>
                <a:ext uri="{FF2B5EF4-FFF2-40B4-BE49-F238E27FC236}">
                  <a16:creationId xmlns:a16="http://schemas.microsoft.com/office/drawing/2014/main" id="{A72EB7DA-8993-0C41-402E-BE23439C61F2}"/>
                </a:ext>
              </a:extLst>
            </p:cNvPr>
            <p:cNvPicPr>
              <a:picLocks noChangeAspect="1"/>
            </p:cNvPicPr>
            <p:nvPr/>
          </p:nvPicPr>
          <p:blipFill rotWithShape="1">
            <a:blip r:embed="rId13" cstate="print">
              <a:extLst>
                <a:ext uri="{BEBA8EAE-BF5A-486C-A8C5-ECC9F3942E4B}">
                  <a14:imgProps xmlns:a14="http://schemas.microsoft.com/office/drawing/2010/main">
                    <a14:imgLayer r:embed="rId14">
                      <a14:imgEffect>
                        <a14:backgroundRemoval t="0" b="97834" l="1878" r="99531">
                          <a14:foregroundMark x1="47887" y1="83394" x2="47887" y2="83394"/>
                        </a14:backgroundRemoval>
                      </a14:imgEffect>
                    </a14:imgLayer>
                  </a14:imgProps>
                </a:ext>
                <a:ext uri="{28A0092B-C50C-407E-A947-70E740481C1C}">
                  <a14:useLocalDpi xmlns:a14="http://schemas.microsoft.com/office/drawing/2010/main"/>
                </a:ext>
              </a:extLst>
            </a:blip>
            <a:srcRect/>
            <a:stretch/>
          </p:blipFill>
          <p:spPr>
            <a:xfrm>
              <a:off x="1307015" y="1312796"/>
              <a:ext cx="837672" cy="1090683"/>
            </a:xfrm>
            <a:prstGeom prst="rect">
              <a:avLst/>
            </a:prstGeom>
          </p:spPr>
        </p:pic>
        <p:sp>
          <p:nvSpPr>
            <p:cNvPr id="11" name="テキスト ボックス 10">
              <a:extLst>
                <a:ext uri="{FF2B5EF4-FFF2-40B4-BE49-F238E27FC236}">
                  <a16:creationId xmlns:a16="http://schemas.microsoft.com/office/drawing/2014/main" id="{26D83FFA-C3C3-1C91-5B8D-70A613A27F51}"/>
                </a:ext>
              </a:extLst>
            </p:cNvPr>
            <p:cNvSpPr txBox="1"/>
            <p:nvPr/>
          </p:nvSpPr>
          <p:spPr>
            <a:xfrm>
              <a:off x="2495650" y="1052267"/>
              <a:ext cx="950131" cy="369332"/>
            </a:xfrm>
            <a:prstGeom prst="rect">
              <a:avLst/>
            </a:prstGeom>
            <a:noFill/>
            <a:ln>
              <a:noFill/>
            </a:ln>
          </p:spPr>
          <p:txBody>
            <a:bodyPr vert="horz" wrap="square" rtlCol="0">
              <a:spAutoFit/>
            </a:bodyPr>
            <a:lstStyle/>
            <a:p>
              <a:pPr algn="ctr"/>
              <a:r>
                <a:rPr kumimoji="1" lang="ja-JP" altLang="en-US" dirty="0">
                  <a:ln>
                    <a:solidFill>
                      <a:schemeClr val="tx1"/>
                    </a:solidFill>
                  </a:ln>
                </a:rPr>
                <a:t>宮下</a:t>
              </a:r>
            </a:p>
          </p:txBody>
        </p:sp>
        <p:sp>
          <p:nvSpPr>
            <p:cNvPr id="12" name="テキスト ボックス 11">
              <a:extLst>
                <a:ext uri="{FF2B5EF4-FFF2-40B4-BE49-F238E27FC236}">
                  <a16:creationId xmlns:a16="http://schemas.microsoft.com/office/drawing/2014/main" id="{B05C726A-48C7-3A01-AE41-C383F2704D63}"/>
                </a:ext>
              </a:extLst>
            </p:cNvPr>
            <p:cNvSpPr txBox="1"/>
            <p:nvPr/>
          </p:nvSpPr>
          <p:spPr>
            <a:xfrm>
              <a:off x="4408093" y="1418551"/>
              <a:ext cx="950131" cy="369332"/>
            </a:xfrm>
            <a:prstGeom prst="rect">
              <a:avLst/>
            </a:prstGeom>
            <a:noFill/>
            <a:ln>
              <a:noFill/>
            </a:ln>
          </p:spPr>
          <p:txBody>
            <a:bodyPr vert="horz" wrap="square" rtlCol="0">
              <a:spAutoFit/>
            </a:bodyPr>
            <a:lstStyle/>
            <a:p>
              <a:pPr algn="ctr"/>
              <a:r>
                <a:rPr lang="ja-JP" altLang="en-US" dirty="0">
                  <a:ln>
                    <a:solidFill>
                      <a:schemeClr val="tx1"/>
                    </a:solidFill>
                  </a:ln>
                </a:rPr>
                <a:t>江口</a:t>
              </a:r>
              <a:endParaRPr kumimoji="1" lang="ja-JP" altLang="en-US" dirty="0">
                <a:ln>
                  <a:solidFill>
                    <a:schemeClr val="tx1"/>
                  </a:solidFill>
                </a:ln>
              </a:endParaRPr>
            </a:p>
          </p:txBody>
        </p:sp>
        <p:sp>
          <p:nvSpPr>
            <p:cNvPr id="13" name="テキスト ボックス 12">
              <a:extLst>
                <a:ext uri="{FF2B5EF4-FFF2-40B4-BE49-F238E27FC236}">
                  <a16:creationId xmlns:a16="http://schemas.microsoft.com/office/drawing/2014/main" id="{BACAD350-87E1-597F-C303-06E323013314}"/>
                </a:ext>
              </a:extLst>
            </p:cNvPr>
            <p:cNvSpPr txBox="1"/>
            <p:nvPr/>
          </p:nvSpPr>
          <p:spPr>
            <a:xfrm>
              <a:off x="469246" y="2498166"/>
              <a:ext cx="950131" cy="369333"/>
            </a:xfrm>
            <a:prstGeom prst="rect">
              <a:avLst/>
            </a:prstGeom>
            <a:noFill/>
            <a:ln>
              <a:noFill/>
            </a:ln>
          </p:spPr>
          <p:txBody>
            <a:bodyPr vert="horz" wrap="square" rtlCol="0">
              <a:spAutoFit/>
            </a:bodyPr>
            <a:lstStyle/>
            <a:p>
              <a:pPr algn="ctr"/>
              <a:r>
                <a:rPr lang="ja-JP" altLang="en-US" dirty="0">
                  <a:ln>
                    <a:solidFill>
                      <a:schemeClr val="tx1"/>
                    </a:solidFill>
                  </a:ln>
                </a:rPr>
                <a:t>山口</a:t>
              </a:r>
              <a:endParaRPr kumimoji="1" lang="ja-JP" altLang="en-US" dirty="0">
                <a:ln>
                  <a:solidFill>
                    <a:schemeClr val="tx1"/>
                  </a:solidFill>
                </a:ln>
              </a:endParaRPr>
            </a:p>
          </p:txBody>
        </p:sp>
      </p:grpSp>
      <p:sp>
        <p:nvSpPr>
          <p:cNvPr id="72" name="四角形: 角を丸くする 71">
            <a:extLst>
              <a:ext uri="{FF2B5EF4-FFF2-40B4-BE49-F238E27FC236}">
                <a16:creationId xmlns:a16="http://schemas.microsoft.com/office/drawing/2014/main" id="{1E60340D-8936-5D2D-F2B7-55CE04B7E670}"/>
              </a:ext>
            </a:extLst>
          </p:cNvPr>
          <p:cNvSpPr/>
          <p:nvPr/>
        </p:nvSpPr>
        <p:spPr>
          <a:xfrm>
            <a:off x="6138206" y="595551"/>
            <a:ext cx="5825196" cy="2545181"/>
          </a:xfrm>
          <a:prstGeom prst="roundRect">
            <a:avLst>
              <a:gd name="adj" fmla="val 3922"/>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grpSp>
        <p:nvGrpSpPr>
          <p:cNvPr id="66" name="グループ化 65">
            <a:extLst>
              <a:ext uri="{FF2B5EF4-FFF2-40B4-BE49-F238E27FC236}">
                <a16:creationId xmlns:a16="http://schemas.microsoft.com/office/drawing/2014/main" id="{A733B068-2E5E-36A7-6EAE-B7E2CBD7F8B5}"/>
              </a:ext>
            </a:extLst>
          </p:cNvPr>
          <p:cNvGrpSpPr/>
          <p:nvPr/>
        </p:nvGrpSpPr>
        <p:grpSpPr>
          <a:xfrm>
            <a:off x="7700348" y="1004165"/>
            <a:ext cx="4382064" cy="2088419"/>
            <a:chOff x="7606951" y="1072047"/>
            <a:chExt cx="4382064" cy="2088419"/>
          </a:xfrm>
        </p:grpSpPr>
        <p:pic>
          <p:nvPicPr>
            <p:cNvPr id="73" name="図 72">
              <a:extLst>
                <a:ext uri="{FF2B5EF4-FFF2-40B4-BE49-F238E27FC236}">
                  <a16:creationId xmlns:a16="http://schemas.microsoft.com/office/drawing/2014/main" id="{2011E292-7749-CBA0-4CBA-4518E5E32BA8}"/>
                </a:ext>
              </a:extLst>
            </p:cNvPr>
            <p:cNvPicPr>
              <a:picLocks noChangeAspect="1"/>
            </p:cNvPicPr>
            <p:nvPr/>
          </p:nvPicPr>
          <p:blipFill>
            <a:blip r:embed="rId7" cstate="print">
              <a:extLst>
                <a:ext uri="{28A0092B-C50C-407E-A947-70E740481C1C}">
                  <a14:useLocalDpi xmlns:a14="http://schemas.microsoft.com/office/drawing/2010/main"/>
                </a:ext>
              </a:extLst>
            </a:blip>
            <a:srcRect t="-5"/>
            <a:stretch>
              <a:fillRect/>
            </a:stretch>
          </p:blipFill>
          <p:spPr bwMode="auto">
            <a:xfrm flipH="1">
              <a:off x="8145642" y="2038363"/>
              <a:ext cx="1308191" cy="969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 name="図 73">
              <a:extLst>
                <a:ext uri="{FF2B5EF4-FFF2-40B4-BE49-F238E27FC236}">
                  <a16:creationId xmlns:a16="http://schemas.microsoft.com/office/drawing/2014/main" id="{D576D4DC-713B-0F65-B649-6CE0BA24CAE6}"/>
                </a:ext>
              </a:extLst>
            </p:cNvPr>
            <p:cNvPicPr>
              <a:picLocks noChangeAspect="1"/>
            </p:cNvPicPr>
            <p:nvPr/>
          </p:nvPicPr>
          <p:blipFill rotWithShape="1">
            <a:blip r:embed="rId15" cstate="print">
              <a:extLst>
                <a:ext uri="{BEBA8EAE-BF5A-486C-A8C5-ECC9F3942E4B}">
                  <a14:imgProps xmlns:a14="http://schemas.microsoft.com/office/drawing/2010/main">
                    <a14:imgLayer r:embed="rId16">
                      <a14:imgEffect>
                        <a14:backgroundRemoval t="9770" b="95402" l="8280" r="88535">
                          <a14:foregroundMark x1="18471" y1="71839" x2="18471" y2="71839"/>
                          <a14:foregroundMark x1="54777" y1="94828" x2="54777" y2="94828"/>
                          <a14:backgroundMark x1="37580" y1="89655" x2="37580" y2="89655"/>
                        </a14:backgroundRemoval>
                      </a14:imgEffect>
                    </a14:imgLayer>
                  </a14:imgProps>
                </a:ext>
                <a:ext uri="{28A0092B-C50C-407E-A947-70E740481C1C}">
                  <a14:useLocalDpi xmlns:a14="http://schemas.microsoft.com/office/drawing/2010/main"/>
                </a:ext>
              </a:extLst>
            </a:blip>
            <a:srcRect/>
            <a:stretch/>
          </p:blipFill>
          <p:spPr>
            <a:xfrm>
              <a:off x="8290220" y="1318251"/>
              <a:ext cx="989078" cy="912975"/>
            </a:xfrm>
            <a:prstGeom prst="rect">
              <a:avLst/>
            </a:prstGeom>
          </p:spPr>
        </p:pic>
        <p:pic>
          <p:nvPicPr>
            <p:cNvPr id="75" name="図 74">
              <a:extLst>
                <a:ext uri="{FF2B5EF4-FFF2-40B4-BE49-F238E27FC236}">
                  <a16:creationId xmlns:a16="http://schemas.microsoft.com/office/drawing/2014/main" id="{895DB73E-7160-FF98-C6A9-6F0E514C46EF}"/>
                </a:ext>
              </a:extLst>
            </p:cNvPr>
            <p:cNvPicPr>
              <a:picLocks noChangeAspect="1"/>
            </p:cNvPicPr>
            <p:nvPr/>
          </p:nvPicPr>
          <p:blipFill>
            <a:blip r:embed="rId7" cstate="print">
              <a:extLst>
                <a:ext uri="{28A0092B-C50C-407E-A947-70E740481C1C}">
                  <a14:useLocalDpi xmlns:a14="http://schemas.microsoft.com/office/drawing/2010/main"/>
                </a:ext>
              </a:extLst>
            </a:blip>
            <a:srcRect t="-5"/>
            <a:stretch>
              <a:fillRect/>
            </a:stretch>
          </p:blipFill>
          <p:spPr bwMode="auto">
            <a:xfrm>
              <a:off x="10107928" y="1975834"/>
              <a:ext cx="1361952" cy="100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 name="図 75">
              <a:extLst>
                <a:ext uri="{FF2B5EF4-FFF2-40B4-BE49-F238E27FC236}">
                  <a16:creationId xmlns:a16="http://schemas.microsoft.com/office/drawing/2014/main" id="{F5736CF8-3DD0-35C9-D01B-555301443CBD}"/>
                </a:ext>
              </a:extLst>
            </p:cNvPr>
            <p:cNvPicPr>
              <a:picLocks noChangeAspect="1"/>
            </p:cNvPicPr>
            <p:nvPr/>
          </p:nvPicPr>
          <p:blipFill rotWithShape="1">
            <a:blip r:embed="rId17" cstate="print">
              <a:extLst>
                <a:ext uri="{BEBA8EAE-BF5A-486C-A8C5-ECC9F3942E4B}">
                  <a14:imgProps xmlns:a14="http://schemas.microsoft.com/office/drawing/2010/main">
                    <a14:imgLayer r:embed="rId18">
                      <a14:imgEffect>
                        <a14:backgroundRemoval t="391" b="93750" l="8898" r="88983"/>
                      </a14:imgEffect>
                    </a14:imgLayer>
                  </a14:imgProps>
                </a:ext>
                <a:ext uri="{28A0092B-C50C-407E-A947-70E740481C1C}">
                  <a14:useLocalDpi xmlns:a14="http://schemas.microsoft.com/office/drawing/2010/main"/>
                </a:ext>
              </a:extLst>
            </a:blip>
            <a:srcRect/>
            <a:stretch/>
          </p:blipFill>
          <p:spPr>
            <a:xfrm>
              <a:off x="10321040" y="1072047"/>
              <a:ext cx="1009871" cy="1095283"/>
            </a:xfrm>
            <a:prstGeom prst="rect">
              <a:avLst/>
            </a:prstGeom>
          </p:spPr>
        </p:pic>
        <p:pic>
          <p:nvPicPr>
            <p:cNvPr id="77" name="Picture 2" descr="Z:\CCDserver\94_QC\96_★仲間ＱＣイラスト★\10_PNGフォルダ\30_体\【新作業服版】\【新作業着】上半身_腕組み.png">
              <a:extLst>
                <a:ext uri="{FF2B5EF4-FFF2-40B4-BE49-F238E27FC236}">
                  <a16:creationId xmlns:a16="http://schemas.microsoft.com/office/drawing/2014/main" id="{5C11FC60-301B-EDC8-6E9D-63FF5E642F9B}"/>
                </a:ext>
              </a:extLst>
            </p:cNvPr>
            <p:cNvPicPr>
              <a:picLocks noChangeAspect="1" noChangeArrowheads="1"/>
            </p:cNvPicPr>
            <p:nvPr/>
          </p:nvPicPr>
          <p:blipFill>
            <a:blip r:embed="rId8" cstate="print">
              <a:extLst>
                <a:ext uri="{28A0092B-C50C-407E-A947-70E740481C1C}">
                  <a14:useLocalDpi xmlns:a14="http://schemas.microsoft.com/office/drawing/2010/main"/>
                </a:ext>
              </a:extLst>
            </a:blip>
            <a:srcRect t="2" b="1292"/>
            <a:stretch>
              <a:fillRect/>
            </a:stretch>
          </p:blipFill>
          <p:spPr bwMode="auto">
            <a:xfrm>
              <a:off x="9240508" y="2273809"/>
              <a:ext cx="1123849" cy="886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8" name="図 77">
              <a:extLst>
                <a:ext uri="{FF2B5EF4-FFF2-40B4-BE49-F238E27FC236}">
                  <a16:creationId xmlns:a16="http://schemas.microsoft.com/office/drawing/2014/main" id="{24E8FBE6-DE73-9AAD-5893-A2FDB992C318}"/>
                </a:ext>
              </a:extLst>
            </p:cNvPr>
            <p:cNvPicPr>
              <a:picLocks noChangeAspect="1"/>
            </p:cNvPicPr>
            <p:nvPr/>
          </p:nvPicPr>
          <p:blipFill rotWithShape="1">
            <a:blip r:embed="rId19" cstate="print">
              <a:extLst>
                <a:ext uri="{BEBA8EAE-BF5A-486C-A8C5-ECC9F3942E4B}">
                  <a14:imgProps xmlns:a14="http://schemas.microsoft.com/office/drawing/2010/main">
                    <a14:imgLayer r:embed="rId20">
                      <a14:imgEffect>
                        <a14:backgroundRemoval t="0" b="100000" l="0" r="100000"/>
                      </a14:imgEffect>
                    </a14:imgLayer>
                  </a14:imgProps>
                </a:ext>
                <a:ext uri="{28A0092B-C50C-407E-A947-70E740481C1C}">
                  <a14:useLocalDpi xmlns:a14="http://schemas.microsoft.com/office/drawing/2010/main"/>
                </a:ext>
              </a:extLst>
            </a:blip>
            <a:srcRect/>
            <a:stretch/>
          </p:blipFill>
          <p:spPr>
            <a:xfrm>
              <a:off x="9375631" y="1457858"/>
              <a:ext cx="779487" cy="901005"/>
            </a:xfrm>
            <a:prstGeom prst="rect">
              <a:avLst/>
            </a:prstGeom>
          </p:spPr>
        </p:pic>
        <p:sp>
          <p:nvSpPr>
            <p:cNvPr id="79" name="テキスト ボックス 78">
              <a:extLst>
                <a:ext uri="{FF2B5EF4-FFF2-40B4-BE49-F238E27FC236}">
                  <a16:creationId xmlns:a16="http://schemas.microsoft.com/office/drawing/2014/main" id="{8222C8C6-664A-8FE7-59B2-365985070A02}"/>
                </a:ext>
              </a:extLst>
            </p:cNvPr>
            <p:cNvSpPr txBox="1"/>
            <p:nvPr/>
          </p:nvSpPr>
          <p:spPr>
            <a:xfrm>
              <a:off x="7606951" y="1571428"/>
              <a:ext cx="950131" cy="369332"/>
            </a:xfrm>
            <a:prstGeom prst="rect">
              <a:avLst/>
            </a:prstGeom>
            <a:noFill/>
            <a:ln>
              <a:noFill/>
            </a:ln>
          </p:spPr>
          <p:txBody>
            <a:bodyPr vert="horz" wrap="square" rtlCol="0">
              <a:spAutoFit/>
            </a:bodyPr>
            <a:lstStyle/>
            <a:p>
              <a:pPr algn="ctr"/>
              <a:r>
                <a:rPr kumimoji="1" lang="ja-JP" altLang="en-US" dirty="0">
                  <a:ln>
                    <a:solidFill>
                      <a:schemeClr val="tx1"/>
                    </a:solidFill>
                  </a:ln>
                </a:rPr>
                <a:t>森</a:t>
              </a:r>
            </a:p>
          </p:txBody>
        </p:sp>
        <p:sp>
          <p:nvSpPr>
            <p:cNvPr id="82" name="テキスト ボックス 81">
              <a:extLst>
                <a:ext uri="{FF2B5EF4-FFF2-40B4-BE49-F238E27FC236}">
                  <a16:creationId xmlns:a16="http://schemas.microsoft.com/office/drawing/2014/main" id="{8A112F2A-5A97-0CD8-090B-B8BE111D076E}"/>
                </a:ext>
              </a:extLst>
            </p:cNvPr>
            <p:cNvSpPr txBox="1"/>
            <p:nvPr/>
          </p:nvSpPr>
          <p:spPr>
            <a:xfrm>
              <a:off x="9211833" y="1108898"/>
              <a:ext cx="950131" cy="369332"/>
            </a:xfrm>
            <a:prstGeom prst="rect">
              <a:avLst/>
            </a:prstGeom>
            <a:noFill/>
            <a:ln>
              <a:noFill/>
            </a:ln>
          </p:spPr>
          <p:txBody>
            <a:bodyPr vert="horz" wrap="square" rtlCol="0">
              <a:spAutoFit/>
            </a:bodyPr>
            <a:lstStyle/>
            <a:p>
              <a:pPr algn="ctr"/>
              <a:r>
                <a:rPr kumimoji="1" lang="ja-JP" altLang="en-US" dirty="0">
                  <a:ln>
                    <a:solidFill>
                      <a:schemeClr val="tx1"/>
                    </a:solidFill>
                  </a:ln>
                </a:rPr>
                <a:t>安東</a:t>
              </a:r>
            </a:p>
          </p:txBody>
        </p:sp>
        <p:sp>
          <p:nvSpPr>
            <p:cNvPr id="83" name="テキスト ボックス 82">
              <a:extLst>
                <a:ext uri="{FF2B5EF4-FFF2-40B4-BE49-F238E27FC236}">
                  <a16:creationId xmlns:a16="http://schemas.microsoft.com/office/drawing/2014/main" id="{65450C25-6D7A-7AF2-51DE-28EC66BD4627}"/>
                </a:ext>
              </a:extLst>
            </p:cNvPr>
            <p:cNvSpPr txBox="1"/>
            <p:nvPr/>
          </p:nvSpPr>
          <p:spPr>
            <a:xfrm>
              <a:off x="11038884" y="1655917"/>
              <a:ext cx="950131" cy="369332"/>
            </a:xfrm>
            <a:prstGeom prst="rect">
              <a:avLst/>
            </a:prstGeom>
            <a:noFill/>
            <a:ln>
              <a:noFill/>
            </a:ln>
          </p:spPr>
          <p:txBody>
            <a:bodyPr vert="horz" wrap="square" rtlCol="0">
              <a:spAutoFit/>
            </a:bodyPr>
            <a:lstStyle/>
            <a:p>
              <a:pPr algn="ctr"/>
              <a:r>
                <a:rPr kumimoji="1" lang="ja-JP" altLang="en-US" dirty="0">
                  <a:ln>
                    <a:solidFill>
                      <a:schemeClr val="tx1"/>
                    </a:solidFill>
                  </a:ln>
                </a:rPr>
                <a:t>福田</a:t>
              </a:r>
            </a:p>
          </p:txBody>
        </p:sp>
      </p:grpSp>
      <p:sp>
        <p:nvSpPr>
          <p:cNvPr id="84" name="AutoShape 23">
            <a:extLst>
              <a:ext uri="{FF2B5EF4-FFF2-40B4-BE49-F238E27FC236}">
                <a16:creationId xmlns:a16="http://schemas.microsoft.com/office/drawing/2014/main" id="{0C33CA47-666B-2EC7-D29E-5E6EE71636DD}"/>
              </a:ext>
            </a:extLst>
          </p:cNvPr>
          <p:cNvSpPr>
            <a:spLocks noChangeArrowheads="1"/>
          </p:cNvSpPr>
          <p:nvPr/>
        </p:nvSpPr>
        <p:spPr bwMode="auto">
          <a:xfrm>
            <a:off x="6323584" y="601770"/>
            <a:ext cx="1376764" cy="762000"/>
          </a:xfrm>
          <a:prstGeom prst="horizontalScroll">
            <a:avLst>
              <a:gd name="adj" fmla="val 12500"/>
            </a:avLst>
          </a:prstGeom>
          <a:solidFill>
            <a:schemeClr val="bg1"/>
          </a:solidFill>
          <a:ln w="19050">
            <a:solidFill>
              <a:schemeClr val="tx1"/>
            </a:solidFill>
            <a:round/>
            <a:headEnd/>
            <a:tailEnd/>
          </a:ln>
        </p:spPr>
        <p:txBody>
          <a:bodyPr wrap="none"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2400" b="1" dirty="0">
                <a:latin typeface="游ゴシック" panose="020B0400000000000000" pitchFamily="50" charset="-128"/>
                <a:ea typeface="游ゴシック" panose="020B0400000000000000" pitchFamily="50" charset="-128"/>
              </a:rPr>
              <a:t>中堅層</a:t>
            </a:r>
            <a:endParaRPr lang="en-US" altLang="ja-JP" sz="2400" b="1" dirty="0">
              <a:latin typeface="游ゴシック" panose="020B0400000000000000" pitchFamily="50" charset="-128"/>
              <a:ea typeface="游ゴシック" panose="020B0400000000000000" pitchFamily="50" charset="-128"/>
            </a:endParaRPr>
          </a:p>
        </p:txBody>
      </p:sp>
      <p:grpSp>
        <p:nvGrpSpPr>
          <p:cNvPr id="67" name="グループ化 66">
            <a:extLst>
              <a:ext uri="{FF2B5EF4-FFF2-40B4-BE49-F238E27FC236}">
                <a16:creationId xmlns:a16="http://schemas.microsoft.com/office/drawing/2014/main" id="{0040309F-0D20-73CC-4F76-6D0DE57926EB}"/>
              </a:ext>
            </a:extLst>
          </p:cNvPr>
          <p:cNvGrpSpPr/>
          <p:nvPr/>
        </p:nvGrpSpPr>
        <p:grpSpPr>
          <a:xfrm>
            <a:off x="42071" y="3565769"/>
            <a:ext cx="4285456" cy="1705005"/>
            <a:chOff x="90635" y="3517336"/>
            <a:chExt cx="4285456" cy="1705005"/>
          </a:xfrm>
        </p:grpSpPr>
        <p:grpSp>
          <p:nvGrpSpPr>
            <p:cNvPr id="213" name="グループ化 212">
              <a:extLst>
                <a:ext uri="{FF2B5EF4-FFF2-40B4-BE49-F238E27FC236}">
                  <a16:creationId xmlns:a16="http://schemas.microsoft.com/office/drawing/2014/main" id="{3FEA0C55-1B43-1C8E-88A6-6DDCD60FEF4F}"/>
                </a:ext>
              </a:extLst>
            </p:cNvPr>
            <p:cNvGrpSpPr/>
            <p:nvPr/>
          </p:nvGrpSpPr>
          <p:grpSpPr>
            <a:xfrm>
              <a:off x="3058084" y="3620178"/>
              <a:ext cx="802122" cy="1004616"/>
              <a:chOff x="4633492" y="3492690"/>
              <a:chExt cx="1227037" cy="1846290"/>
            </a:xfrm>
          </p:grpSpPr>
          <p:pic>
            <p:nvPicPr>
              <p:cNvPr id="214" name="Picture 2" descr="Z:\CCDserver\94_QC\96_★仲間ＱＣイラスト★\10_PNGフォルダ\30_体\【新作業服版】\【新作業着】上半身_腕組み.png">
                <a:extLst>
                  <a:ext uri="{FF2B5EF4-FFF2-40B4-BE49-F238E27FC236}">
                    <a16:creationId xmlns:a16="http://schemas.microsoft.com/office/drawing/2014/main" id="{9AF2DEF7-F6A2-1F81-CFD2-826B3F90A5B2}"/>
                  </a:ext>
                </a:extLst>
              </p:cNvPr>
              <p:cNvPicPr>
                <a:picLocks noChangeAspect="1" noChangeArrowheads="1"/>
              </p:cNvPicPr>
              <p:nvPr/>
            </p:nvPicPr>
            <p:blipFill>
              <a:blip r:embed="rId8" cstate="print">
                <a:extLst>
                  <a:ext uri="{28A0092B-C50C-407E-A947-70E740481C1C}">
                    <a14:useLocalDpi xmlns:a14="http://schemas.microsoft.com/office/drawing/2010/main"/>
                  </a:ext>
                </a:extLst>
              </a:blip>
              <a:srcRect t="2" b="1292"/>
              <a:stretch>
                <a:fillRect/>
              </a:stretch>
            </p:blipFill>
            <p:spPr bwMode="auto">
              <a:xfrm>
                <a:off x="4633492" y="4453167"/>
                <a:ext cx="1227037" cy="885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 name="図 214">
                <a:extLst>
                  <a:ext uri="{FF2B5EF4-FFF2-40B4-BE49-F238E27FC236}">
                    <a16:creationId xmlns:a16="http://schemas.microsoft.com/office/drawing/2014/main" id="{6D5B7894-BA30-923B-ED12-0D5DF139065D}"/>
                  </a:ext>
                </a:extLst>
              </p:cNvPr>
              <p:cNvPicPr>
                <a:picLocks noChangeAspect="1"/>
              </p:cNvPicPr>
              <p:nvPr/>
            </p:nvPicPr>
            <p:blipFill rotWithShape="1">
              <a:blip r:embed="rId21" cstate="print">
                <a:extLst>
                  <a:ext uri="{28A0092B-C50C-407E-A947-70E740481C1C}">
                    <a14:useLocalDpi xmlns:a14="http://schemas.microsoft.com/office/drawing/2010/main"/>
                  </a:ext>
                </a:extLst>
              </a:blip>
              <a:srcRect/>
              <a:stretch/>
            </p:blipFill>
            <p:spPr>
              <a:xfrm>
                <a:off x="4831388" y="3492690"/>
                <a:ext cx="796452" cy="1092026"/>
              </a:xfrm>
              <a:prstGeom prst="rect">
                <a:avLst/>
              </a:prstGeom>
            </p:spPr>
          </p:pic>
        </p:grpSp>
        <p:pic>
          <p:nvPicPr>
            <p:cNvPr id="88" name="図 87">
              <a:extLst>
                <a:ext uri="{FF2B5EF4-FFF2-40B4-BE49-F238E27FC236}">
                  <a16:creationId xmlns:a16="http://schemas.microsoft.com/office/drawing/2014/main" id="{9F091C4E-EF95-9A56-104B-64005D962E78}"/>
                </a:ext>
              </a:extLst>
            </p:cNvPr>
            <p:cNvPicPr>
              <a:picLocks noChangeAspect="1"/>
            </p:cNvPicPr>
            <p:nvPr/>
          </p:nvPicPr>
          <p:blipFill>
            <a:blip r:embed="rId22"/>
            <a:stretch>
              <a:fillRect/>
            </a:stretch>
          </p:blipFill>
          <p:spPr>
            <a:xfrm>
              <a:off x="634907" y="3970388"/>
              <a:ext cx="964237" cy="1251953"/>
            </a:xfrm>
            <a:prstGeom prst="rect">
              <a:avLst/>
            </a:prstGeom>
          </p:spPr>
        </p:pic>
        <p:sp>
          <p:nvSpPr>
            <p:cNvPr id="234" name="テキスト ボックス 233">
              <a:extLst>
                <a:ext uri="{FF2B5EF4-FFF2-40B4-BE49-F238E27FC236}">
                  <a16:creationId xmlns:a16="http://schemas.microsoft.com/office/drawing/2014/main" id="{915EDC52-6C3D-4B4F-3972-EE7E6A56A8C7}"/>
                </a:ext>
              </a:extLst>
            </p:cNvPr>
            <p:cNvSpPr txBox="1"/>
            <p:nvPr/>
          </p:nvSpPr>
          <p:spPr>
            <a:xfrm>
              <a:off x="90635" y="4086614"/>
              <a:ext cx="950131" cy="369332"/>
            </a:xfrm>
            <a:prstGeom prst="rect">
              <a:avLst/>
            </a:prstGeom>
            <a:noFill/>
            <a:ln>
              <a:noFill/>
            </a:ln>
          </p:spPr>
          <p:txBody>
            <a:bodyPr vert="horz" wrap="square" rtlCol="0">
              <a:spAutoFit/>
            </a:bodyPr>
            <a:lstStyle/>
            <a:p>
              <a:pPr algn="ctr"/>
              <a:r>
                <a:rPr kumimoji="1" lang="ja-JP" altLang="en-US" dirty="0">
                  <a:ln>
                    <a:solidFill>
                      <a:schemeClr val="tx1"/>
                    </a:solidFill>
                  </a:ln>
                </a:rPr>
                <a:t>齋藤</a:t>
              </a:r>
            </a:p>
          </p:txBody>
        </p:sp>
        <p:pic>
          <p:nvPicPr>
            <p:cNvPr id="89" name="図 88">
              <a:extLst>
                <a:ext uri="{FF2B5EF4-FFF2-40B4-BE49-F238E27FC236}">
                  <a16:creationId xmlns:a16="http://schemas.microsoft.com/office/drawing/2014/main" id="{31058F57-8390-016B-0AE2-4759E37ED70D}"/>
                </a:ext>
              </a:extLst>
            </p:cNvPr>
            <p:cNvPicPr>
              <a:picLocks noChangeAspect="1"/>
            </p:cNvPicPr>
            <p:nvPr/>
          </p:nvPicPr>
          <p:blipFill>
            <a:blip r:embed="rId23"/>
            <a:stretch>
              <a:fillRect/>
            </a:stretch>
          </p:blipFill>
          <p:spPr>
            <a:xfrm>
              <a:off x="1466700" y="3931578"/>
              <a:ext cx="1261258" cy="1103972"/>
            </a:xfrm>
            <a:prstGeom prst="rect">
              <a:avLst/>
            </a:prstGeom>
          </p:spPr>
        </p:pic>
        <p:sp>
          <p:nvSpPr>
            <p:cNvPr id="90" name="テキスト ボックス 89">
              <a:extLst>
                <a:ext uri="{FF2B5EF4-FFF2-40B4-BE49-F238E27FC236}">
                  <a16:creationId xmlns:a16="http://schemas.microsoft.com/office/drawing/2014/main" id="{5254968B-B6F7-5201-8E94-C571A41491BD}"/>
                </a:ext>
              </a:extLst>
            </p:cNvPr>
            <p:cNvSpPr txBox="1"/>
            <p:nvPr/>
          </p:nvSpPr>
          <p:spPr>
            <a:xfrm>
              <a:off x="3425960" y="3517336"/>
              <a:ext cx="950131" cy="369332"/>
            </a:xfrm>
            <a:prstGeom prst="rect">
              <a:avLst/>
            </a:prstGeom>
            <a:noFill/>
            <a:ln>
              <a:noFill/>
            </a:ln>
          </p:spPr>
          <p:txBody>
            <a:bodyPr vert="horz" wrap="square" rtlCol="0">
              <a:spAutoFit/>
            </a:bodyPr>
            <a:lstStyle/>
            <a:p>
              <a:pPr algn="ctr"/>
              <a:r>
                <a:rPr kumimoji="1" lang="ja-JP" altLang="en-US" dirty="0">
                  <a:ln>
                    <a:solidFill>
                      <a:schemeClr val="tx1"/>
                    </a:solidFill>
                  </a:ln>
                </a:rPr>
                <a:t>上原</a:t>
              </a:r>
            </a:p>
          </p:txBody>
        </p:sp>
      </p:grpSp>
      <p:sp>
        <p:nvSpPr>
          <p:cNvPr id="222" name="AutoShape 33">
            <a:extLst>
              <a:ext uri="{FF2B5EF4-FFF2-40B4-BE49-F238E27FC236}">
                <a16:creationId xmlns:a16="http://schemas.microsoft.com/office/drawing/2014/main" id="{34ED9569-CB14-101B-14CC-21C8008CA485}"/>
              </a:ext>
            </a:extLst>
          </p:cNvPr>
          <p:cNvSpPr>
            <a:spLocks noChangeArrowheads="1"/>
          </p:cNvSpPr>
          <p:nvPr/>
        </p:nvSpPr>
        <p:spPr bwMode="auto">
          <a:xfrm>
            <a:off x="367485" y="4819768"/>
            <a:ext cx="2877798" cy="1057174"/>
          </a:xfrm>
          <a:prstGeom prst="cloudCallout">
            <a:avLst>
              <a:gd name="adj1" fmla="val -1186"/>
              <a:gd name="adj2" fmla="val -67176"/>
            </a:avLst>
          </a:prstGeom>
          <a:solidFill>
            <a:schemeClr val="accent4">
              <a:lumMod val="20000"/>
              <a:lumOff val="80000"/>
            </a:schemeClr>
          </a:solidFill>
          <a:ln>
            <a:solidFill>
              <a:schemeClr val="tx1"/>
            </a:solidFill>
          </a:ln>
        </p:spPr>
        <p:txBody>
          <a:bodyPr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1400" dirty="0">
                <a:latin typeface="HG創英角ﾎﾟｯﾌﾟ体" pitchFamily="49" charset="-128"/>
                <a:ea typeface="HG創英角ﾎﾟｯﾌﾟ体" pitchFamily="49" charset="-128"/>
              </a:rPr>
              <a:t>突発作業ばっかりで</a:t>
            </a:r>
            <a:endParaRPr lang="en-US" altLang="ja-JP" sz="1400" dirty="0">
              <a:latin typeface="HG創英角ﾎﾟｯﾌﾟ体" pitchFamily="49" charset="-128"/>
              <a:ea typeface="HG創英角ﾎﾟｯﾌﾟ体" pitchFamily="49" charset="-128"/>
            </a:endParaRPr>
          </a:p>
          <a:p>
            <a:pPr algn="ctr" eaLnBrk="1" hangingPunct="1">
              <a:spcBef>
                <a:spcPct val="50000"/>
              </a:spcBef>
              <a:buFontTx/>
              <a:buNone/>
            </a:pPr>
            <a:r>
              <a:rPr lang="ja-JP" altLang="en-US" sz="1400" dirty="0">
                <a:solidFill>
                  <a:srgbClr val="FF0000"/>
                </a:solidFill>
                <a:latin typeface="HG創英角ﾎﾟｯﾌﾟ体" pitchFamily="49" charset="-128"/>
                <a:ea typeface="HG創英角ﾎﾟｯﾌﾟ体" pitchFamily="49" charset="-128"/>
              </a:rPr>
              <a:t>いつやるんですか～</a:t>
            </a:r>
          </a:p>
        </p:txBody>
      </p:sp>
      <p:sp>
        <p:nvSpPr>
          <p:cNvPr id="68" name="テキスト ボックス 67">
            <a:extLst>
              <a:ext uri="{FF2B5EF4-FFF2-40B4-BE49-F238E27FC236}">
                <a16:creationId xmlns:a16="http://schemas.microsoft.com/office/drawing/2014/main" id="{DCC2A6DA-3D1D-F3C2-C049-739551F7710F}"/>
              </a:ext>
            </a:extLst>
          </p:cNvPr>
          <p:cNvSpPr txBox="1"/>
          <p:nvPr/>
        </p:nvSpPr>
        <p:spPr>
          <a:xfrm>
            <a:off x="2056708" y="4038791"/>
            <a:ext cx="950131" cy="369332"/>
          </a:xfrm>
          <a:prstGeom prst="rect">
            <a:avLst/>
          </a:prstGeom>
          <a:noFill/>
          <a:ln>
            <a:noFill/>
          </a:ln>
        </p:spPr>
        <p:txBody>
          <a:bodyPr vert="horz" wrap="square" rtlCol="0">
            <a:spAutoFit/>
          </a:bodyPr>
          <a:lstStyle/>
          <a:p>
            <a:pPr algn="ctr"/>
            <a:r>
              <a:rPr kumimoji="1" lang="ja-JP" altLang="en-US" dirty="0">
                <a:ln>
                  <a:solidFill>
                    <a:schemeClr val="tx1"/>
                  </a:solidFill>
                </a:ln>
              </a:rPr>
              <a:t>南里</a:t>
            </a:r>
          </a:p>
        </p:txBody>
      </p:sp>
      <p:sp>
        <p:nvSpPr>
          <p:cNvPr id="10" name="AutoShape 33">
            <a:extLst>
              <a:ext uri="{FF2B5EF4-FFF2-40B4-BE49-F238E27FC236}">
                <a16:creationId xmlns:a16="http://schemas.microsoft.com/office/drawing/2014/main" id="{5012FAF9-FCD8-87E7-2B4A-88D8A454BF6B}"/>
              </a:ext>
            </a:extLst>
          </p:cNvPr>
          <p:cNvSpPr>
            <a:spLocks noChangeArrowheads="1"/>
          </p:cNvSpPr>
          <p:nvPr/>
        </p:nvSpPr>
        <p:spPr bwMode="auto">
          <a:xfrm>
            <a:off x="60812" y="2371220"/>
            <a:ext cx="4004759" cy="713753"/>
          </a:xfrm>
          <a:prstGeom prst="cloudCallout">
            <a:avLst>
              <a:gd name="adj1" fmla="val -17023"/>
              <a:gd name="adj2" fmla="val -51816"/>
            </a:avLst>
          </a:prstGeom>
          <a:solidFill>
            <a:schemeClr val="bg1"/>
          </a:solidFill>
          <a:ln>
            <a:solidFill>
              <a:schemeClr val="tx1"/>
            </a:solidFill>
          </a:ln>
        </p:spPr>
        <p:txBody>
          <a:bodyPr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1400" dirty="0">
                <a:latin typeface="HG創英角ﾎﾟｯﾌﾟ体" pitchFamily="49" charset="-128"/>
                <a:ea typeface="HG創英角ﾎﾟｯﾌﾟ体" pitchFamily="49" charset="-128"/>
              </a:rPr>
              <a:t>若手が参加できてないなぁ</a:t>
            </a:r>
            <a:endParaRPr lang="en-US" altLang="ja-JP" sz="1400" dirty="0">
              <a:latin typeface="HG創英角ﾎﾟｯﾌﾟ体" pitchFamily="49" charset="-128"/>
              <a:ea typeface="HG創英角ﾎﾟｯﾌﾟ体" pitchFamily="49" charset="-128"/>
            </a:endParaRPr>
          </a:p>
        </p:txBody>
      </p:sp>
      <p:sp>
        <p:nvSpPr>
          <p:cNvPr id="301" name="テキスト ボックス 300">
            <a:extLst>
              <a:ext uri="{FF2B5EF4-FFF2-40B4-BE49-F238E27FC236}">
                <a16:creationId xmlns:a16="http://schemas.microsoft.com/office/drawing/2014/main" id="{50903847-3C94-6801-E53B-E12B2C189C2A}"/>
              </a:ext>
            </a:extLst>
          </p:cNvPr>
          <p:cNvSpPr txBox="1"/>
          <p:nvPr/>
        </p:nvSpPr>
        <p:spPr>
          <a:xfrm>
            <a:off x="4041431" y="2733476"/>
            <a:ext cx="817386" cy="369332"/>
          </a:xfrm>
          <a:prstGeom prst="rect">
            <a:avLst/>
          </a:prstGeom>
          <a:noFill/>
          <a:ln>
            <a:noFill/>
          </a:ln>
        </p:spPr>
        <p:txBody>
          <a:bodyPr vert="horz" wrap="square" rtlCol="0">
            <a:spAutoFit/>
          </a:bodyPr>
          <a:lstStyle/>
          <a:p>
            <a:pPr algn="ctr"/>
            <a:r>
              <a:rPr lang="ja-JP" altLang="en-US" dirty="0">
                <a:ln>
                  <a:solidFill>
                    <a:schemeClr val="tx1"/>
                  </a:solidFill>
                </a:ln>
              </a:rPr>
              <a:t>私</a:t>
            </a:r>
            <a:endParaRPr kumimoji="1" lang="ja-JP" altLang="en-US" dirty="0">
              <a:ln>
                <a:solidFill>
                  <a:schemeClr val="tx1"/>
                </a:solidFill>
              </a:ln>
            </a:endParaRPr>
          </a:p>
        </p:txBody>
      </p:sp>
      <p:sp>
        <p:nvSpPr>
          <p:cNvPr id="302" name="テキスト ボックス 301">
            <a:extLst>
              <a:ext uri="{FF2B5EF4-FFF2-40B4-BE49-F238E27FC236}">
                <a16:creationId xmlns:a16="http://schemas.microsoft.com/office/drawing/2014/main" id="{7D2042DB-AC04-C72F-FE05-2CF9E2E6D3A6}"/>
              </a:ext>
            </a:extLst>
          </p:cNvPr>
          <p:cNvSpPr txBox="1"/>
          <p:nvPr/>
        </p:nvSpPr>
        <p:spPr>
          <a:xfrm>
            <a:off x="7245974" y="2773391"/>
            <a:ext cx="817386" cy="369332"/>
          </a:xfrm>
          <a:prstGeom prst="rect">
            <a:avLst/>
          </a:prstGeom>
          <a:noFill/>
          <a:ln>
            <a:noFill/>
          </a:ln>
        </p:spPr>
        <p:txBody>
          <a:bodyPr vert="horz" wrap="square" rtlCol="0">
            <a:spAutoFit/>
          </a:bodyPr>
          <a:lstStyle/>
          <a:p>
            <a:pPr algn="ctr"/>
            <a:r>
              <a:rPr lang="ja-JP" altLang="en-US" dirty="0">
                <a:ln>
                  <a:solidFill>
                    <a:schemeClr val="tx1"/>
                  </a:solidFill>
                </a:ln>
              </a:rPr>
              <a:t>私</a:t>
            </a:r>
            <a:endParaRPr kumimoji="1" lang="ja-JP" altLang="en-US" dirty="0">
              <a:ln>
                <a:solidFill>
                  <a:schemeClr val="tx1"/>
                </a:solidFill>
              </a:ln>
            </a:endParaRPr>
          </a:p>
        </p:txBody>
      </p:sp>
      <p:sp>
        <p:nvSpPr>
          <p:cNvPr id="303" name="テキスト ボックス 302">
            <a:extLst>
              <a:ext uri="{FF2B5EF4-FFF2-40B4-BE49-F238E27FC236}">
                <a16:creationId xmlns:a16="http://schemas.microsoft.com/office/drawing/2014/main" id="{D7362C27-8B78-4CA8-1605-A11075FC222C}"/>
              </a:ext>
            </a:extLst>
          </p:cNvPr>
          <p:cNvSpPr txBox="1"/>
          <p:nvPr/>
        </p:nvSpPr>
        <p:spPr>
          <a:xfrm>
            <a:off x="4955702" y="4980083"/>
            <a:ext cx="817386" cy="369332"/>
          </a:xfrm>
          <a:prstGeom prst="rect">
            <a:avLst/>
          </a:prstGeom>
          <a:noFill/>
          <a:ln>
            <a:noFill/>
          </a:ln>
        </p:spPr>
        <p:txBody>
          <a:bodyPr vert="horz" wrap="square" rtlCol="0">
            <a:spAutoFit/>
          </a:bodyPr>
          <a:lstStyle/>
          <a:p>
            <a:pPr algn="ctr"/>
            <a:r>
              <a:rPr lang="ja-JP" altLang="en-US" dirty="0">
                <a:ln>
                  <a:solidFill>
                    <a:schemeClr val="tx1"/>
                  </a:solidFill>
                </a:ln>
              </a:rPr>
              <a:t>私</a:t>
            </a:r>
            <a:endParaRPr kumimoji="1" lang="ja-JP" altLang="en-US" dirty="0">
              <a:ln>
                <a:solidFill>
                  <a:schemeClr val="tx1"/>
                </a:solidFill>
              </a:ln>
            </a:endParaRPr>
          </a:p>
        </p:txBody>
      </p:sp>
      <p:sp>
        <p:nvSpPr>
          <p:cNvPr id="304" name="テキスト ボックス 303">
            <a:extLst>
              <a:ext uri="{FF2B5EF4-FFF2-40B4-BE49-F238E27FC236}">
                <a16:creationId xmlns:a16="http://schemas.microsoft.com/office/drawing/2014/main" id="{5B76143B-3E6F-D524-A0FC-D348CBA888ED}"/>
              </a:ext>
            </a:extLst>
          </p:cNvPr>
          <p:cNvSpPr txBox="1"/>
          <p:nvPr/>
        </p:nvSpPr>
        <p:spPr>
          <a:xfrm>
            <a:off x="10260403" y="5749122"/>
            <a:ext cx="817386" cy="369332"/>
          </a:xfrm>
          <a:prstGeom prst="rect">
            <a:avLst/>
          </a:prstGeom>
          <a:noFill/>
          <a:ln>
            <a:noFill/>
          </a:ln>
        </p:spPr>
        <p:txBody>
          <a:bodyPr vert="horz" wrap="square" rtlCol="0">
            <a:spAutoFit/>
          </a:bodyPr>
          <a:lstStyle/>
          <a:p>
            <a:pPr algn="ctr"/>
            <a:r>
              <a:rPr lang="ja-JP" altLang="en-US" dirty="0">
                <a:ln>
                  <a:solidFill>
                    <a:schemeClr val="bg1"/>
                  </a:solidFill>
                </a:ln>
                <a:solidFill>
                  <a:schemeClr val="bg1"/>
                </a:solidFill>
              </a:rPr>
              <a:t>私</a:t>
            </a:r>
            <a:endParaRPr kumimoji="1" lang="ja-JP" altLang="en-US" dirty="0">
              <a:ln>
                <a:solidFill>
                  <a:schemeClr val="bg1"/>
                </a:solidFill>
              </a:ln>
              <a:solidFill>
                <a:schemeClr val="bg1"/>
              </a:solidFill>
            </a:endParaRPr>
          </a:p>
        </p:txBody>
      </p:sp>
      <p:sp>
        <p:nvSpPr>
          <p:cNvPr id="219" name="AutoShape 33">
            <a:extLst>
              <a:ext uri="{FF2B5EF4-FFF2-40B4-BE49-F238E27FC236}">
                <a16:creationId xmlns:a16="http://schemas.microsoft.com/office/drawing/2014/main" id="{D3699ABC-F7E6-6819-FFC1-12E914451CBD}"/>
              </a:ext>
            </a:extLst>
          </p:cNvPr>
          <p:cNvSpPr>
            <a:spLocks noChangeArrowheads="1"/>
          </p:cNvSpPr>
          <p:nvPr/>
        </p:nvSpPr>
        <p:spPr bwMode="auto">
          <a:xfrm>
            <a:off x="3138296" y="4982170"/>
            <a:ext cx="2623656" cy="776477"/>
          </a:xfrm>
          <a:prstGeom prst="cloudCallout">
            <a:avLst>
              <a:gd name="adj1" fmla="val -36249"/>
              <a:gd name="adj2" fmla="val -40747"/>
            </a:avLst>
          </a:prstGeom>
          <a:solidFill>
            <a:schemeClr val="bg1"/>
          </a:solidFill>
          <a:ln>
            <a:solidFill>
              <a:schemeClr val="tx1"/>
            </a:solidFill>
          </a:ln>
        </p:spPr>
        <p:txBody>
          <a:bodyPr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1400" dirty="0">
                <a:latin typeface="HG創英角ﾎﾟｯﾌﾟ体" pitchFamily="49" charset="-128"/>
                <a:ea typeface="HG創英角ﾎﾟｯﾌﾟ体" pitchFamily="49" charset="-128"/>
              </a:rPr>
              <a:t>ＱＣはリーダーに</a:t>
            </a:r>
            <a:endParaRPr lang="en-US" altLang="ja-JP" sz="1400" dirty="0">
              <a:latin typeface="HG創英角ﾎﾟｯﾌﾟ体" pitchFamily="49" charset="-128"/>
              <a:ea typeface="HG創英角ﾎﾟｯﾌﾟ体" pitchFamily="49" charset="-128"/>
            </a:endParaRPr>
          </a:p>
          <a:p>
            <a:pPr algn="ctr" eaLnBrk="1" hangingPunct="1">
              <a:spcBef>
                <a:spcPct val="50000"/>
              </a:spcBef>
              <a:buFontTx/>
              <a:buNone/>
            </a:pPr>
            <a:r>
              <a:rPr lang="ja-JP" altLang="en-US" sz="1400" dirty="0">
                <a:latin typeface="HG創英角ﾎﾟｯﾌﾟ体" pitchFamily="49" charset="-128"/>
                <a:ea typeface="HG創英角ﾎﾟｯﾌﾟ体" pitchFamily="49" charset="-128"/>
              </a:rPr>
              <a:t>任せます</a:t>
            </a:r>
            <a:endParaRPr lang="en-US" altLang="ja-JP" sz="1400" dirty="0">
              <a:latin typeface="HG創英角ﾎﾟｯﾌﾟ体" pitchFamily="49" charset="-128"/>
              <a:ea typeface="HG創英角ﾎﾟｯﾌﾟ体" pitchFamily="49" charset="-128"/>
            </a:endParaRPr>
          </a:p>
        </p:txBody>
      </p:sp>
      <p:sp>
        <p:nvSpPr>
          <p:cNvPr id="85" name="AutoShape 33">
            <a:extLst>
              <a:ext uri="{FF2B5EF4-FFF2-40B4-BE49-F238E27FC236}">
                <a16:creationId xmlns:a16="http://schemas.microsoft.com/office/drawing/2014/main" id="{649A6153-0A38-BEF0-7D73-BB9EA858EA30}"/>
              </a:ext>
            </a:extLst>
          </p:cNvPr>
          <p:cNvSpPr>
            <a:spLocks noChangeArrowheads="1"/>
          </p:cNvSpPr>
          <p:nvPr/>
        </p:nvSpPr>
        <p:spPr bwMode="auto">
          <a:xfrm>
            <a:off x="8693319" y="2224773"/>
            <a:ext cx="3199888" cy="841472"/>
          </a:xfrm>
          <a:prstGeom prst="cloudCallout">
            <a:avLst>
              <a:gd name="adj1" fmla="val 1368"/>
              <a:gd name="adj2" fmla="val -77980"/>
            </a:avLst>
          </a:prstGeom>
          <a:solidFill>
            <a:schemeClr val="accent4">
              <a:lumMod val="20000"/>
              <a:lumOff val="80000"/>
            </a:schemeClr>
          </a:solidFill>
          <a:ln>
            <a:solidFill>
              <a:schemeClr val="tx1"/>
            </a:solidFill>
          </a:ln>
        </p:spPr>
        <p:txBody>
          <a:bodyPr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1400" dirty="0">
                <a:solidFill>
                  <a:srgbClr val="FF0000"/>
                </a:solidFill>
                <a:latin typeface="HG創英角ﾎﾟｯﾌﾟ体" pitchFamily="49" charset="-128"/>
                <a:ea typeface="HG創英角ﾎﾟｯﾌﾟ体" pitchFamily="49" charset="-128"/>
              </a:rPr>
              <a:t>現場にいる時間長い</a:t>
            </a:r>
            <a:r>
              <a:rPr lang="ja-JP" altLang="en-US" sz="1400" dirty="0">
                <a:latin typeface="HG創英角ﾎﾟｯﾌﾟ体" pitchFamily="49" charset="-128"/>
                <a:ea typeface="HG創英角ﾎﾟｯﾌﾟ体" pitchFamily="49" charset="-128"/>
              </a:rPr>
              <a:t>ですもんね</a:t>
            </a:r>
            <a:endParaRPr lang="en-US" altLang="ja-JP" sz="1400" dirty="0">
              <a:latin typeface="HG創英角ﾎﾟｯﾌﾟ体" pitchFamily="49" charset="-128"/>
              <a:ea typeface="HG創英角ﾎﾟｯﾌﾟ体" pitchFamily="49" charset="-128"/>
            </a:endParaRPr>
          </a:p>
        </p:txBody>
      </p:sp>
      <p:sp>
        <p:nvSpPr>
          <p:cNvPr id="472" name="吹き出し: 角を丸めた四角形 471">
            <a:extLst>
              <a:ext uri="{FF2B5EF4-FFF2-40B4-BE49-F238E27FC236}">
                <a16:creationId xmlns:a16="http://schemas.microsoft.com/office/drawing/2014/main" id="{49952021-6A5F-324D-85D9-76B9ACE72851}"/>
              </a:ext>
            </a:extLst>
          </p:cNvPr>
          <p:cNvSpPr/>
          <p:nvPr/>
        </p:nvSpPr>
        <p:spPr>
          <a:xfrm>
            <a:off x="6273091" y="3275257"/>
            <a:ext cx="4834217" cy="1671978"/>
          </a:xfrm>
          <a:prstGeom prst="wedgeRoundRectCallout">
            <a:avLst>
              <a:gd name="adj1" fmla="val 47810"/>
              <a:gd name="adj2" fmla="val 71768"/>
              <a:gd name="adj3" fmla="val 16667"/>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kumimoji="1" lang="ja-JP" altLang="en-US" sz="3200" b="1" dirty="0"/>
              <a:t>全ての世代で</a:t>
            </a:r>
            <a:endParaRPr kumimoji="1" lang="en-US" altLang="ja-JP" sz="3200" b="1" dirty="0"/>
          </a:p>
          <a:p>
            <a:pPr algn="ctr"/>
            <a:r>
              <a:rPr kumimoji="1" lang="ja-JP" altLang="en-US" sz="3200" b="1" dirty="0">
                <a:solidFill>
                  <a:schemeClr val="tx1"/>
                </a:solidFill>
              </a:rPr>
              <a:t>サークル活動する</a:t>
            </a:r>
            <a:endParaRPr kumimoji="1" lang="en-US" altLang="ja-JP" sz="3200" b="1" dirty="0">
              <a:solidFill>
                <a:schemeClr val="tx1"/>
              </a:solidFill>
            </a:endParaRPr>
          </a:p>
          <a:p>
            <a:pPr algn="ctr"/>
            <a:r>
              <a:rPr kumimoji="1" lang="ja-JP" altLang="en-US" sz="4000" b="1" dirty="0">
                <a:solidFill>
                  <a:srgbClr val="FF0000"/>
                </a:solidFill>
              </a:rPr>
              <a:t>時間がない</a:t>
            </a:r>
            <a:endParaRPr kumimoji="1" lang="ja-JP" altLang="en-US" sz="3200" b="1" dirty="0"/>
          </a:p>
        </p:txBody>
      </p:sp>
      <p:sp>
        <p:nvSpPr>
          <p:cNvPr id="15" name="正方形/長方形 14">
            <a:extLst>
              <a:ext uri="{FF2B5EF4-FFF2-40B4-BE49-F238E27FC236}">
                <a16:creationId xmlns:a16="http://schemas.microsoft.com/office/drawing/2014/main" id="{D73C9662-5E08-6A4E-0670-EA6FD709C098}"/>
              </a:ext>
            </a:extLst>
          </p:cNvPr>
          <p:cNvSpPr/>
          <p:nvPr/>
        </p:nvSpPr>
        <p:spPr>
          <a:xfrm>
            <a:off x="2654873" y="5998888"/>
            <a:ext cx="7474771" cy="844062"/>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ja-JP" altLang="en-US" sz="5400" b="1" dirty="0">
                <a:ln w="0">
                  <a:solidFill>
                    <a:schemeClr val="tx1"/>
                  </a:solidFill>
                </a:ln>
                <a:solidFill>
                  <a:schemeClr val="bg1"/>
                </a:solidFill>
                <a:effectLst>
                  <a:glow rad="228600">
                    <a:srgbClr val="FF0000">
                      <a:alpha val="40000"/>
                    </a:srgbClr>
                  </a:glow>
                </a:effectLst>
                <a:latin typeface="+mn-ea"/>
              </a:rPr>
              <a:t>サークル活動状況調査</a:t>
            </a:r>
            <a:endParaRPr kumimoji="1" lang="ja-JP" altLang="en-US" sz="5400" b="1" dirty="0">
              <a:ln w="0">
                <a:solidFill>
                  <a:schemeClr val="tx1"/>
                </a:solidFill>
              </a:ln>
              <a:solidFill>
                <a:schemeClr val="bg1"/>
              </a:solidFill>
              <a:effectLst>
                <a:glow rad="228600">
                  <a:srgbClr val="FF0000">
                    <a:alpha val="40000"/>
                  </a:srgbClr>
                </a:glow>
              </a:effectLst>
              <a:latin typeface="+mn-ea"/>
            </a:endParaRPr>
          </a:p>
        </p:txBody>
      </p:sp>
      <p:pic>
        <p:nvPicPr>
          <p:cNvPr id="17" name="Picture 2" descr="Z:\CCDserver\94_QC\96_★仲間ＱＣイラスト★\10_PNGフォルダ\30_体\【新作業服版】\【新作業着】上半身_腕組み.png">
            <a:extLst>
              <a:ext uri="{FF2B5EF4-FFF2-40B4-BE49-F238E27FC236}">
                <a16:creationId xmlns:a16="http://schemas.microsoft.com/office/drawing/2014/main" id="{007777B1-BFAA-A394-C24C-21FD28D2C9D1}"/>
              </a:ext>
            </a:extLst>
          </p:cNvPr>
          <p:cNvPicPr>
            <a:picLocks noChangeAspect="1" noChangeArrowheads="1"/>
          </p:cNvPicPr>
          <p:nvPr/>
        </p:nvPicPr>
        <p:blipFill rotWithShape="1">
          <a:blip r:embed="rId24" cstate="print">
            <a:extLst>
              <a:ext uri="{28A0092B-C50C-407E-A947-70E740481C1C}">
                <a14:useLocalDpi xmlns:a14="http://schemas.microsoft.com/office/drawing/2010/main"/>
              </a:ext>
            </a:extLst>
          </a:blip>
          <a:srcRect/>
          <a:stretch/>
        </p:blipFill>
        <p:spPr bwMode="auto">
          <a:xfrm>
            <a:off x="10985710" y="5511464"/>
            <a:ext cx="914383" cy="799858"/>
          </a:xfrm>
          <a:prstGeom prst="rect">
            <a:avLst/>
          </a:prstGeom>
          <a:noFill/>
          <a:extLst>
            <a:ext uri="{909E8E84-426E-40DD-AFC4-6F175D3DCCD1}">
              <a14:hiddenFill xmlns:a14="http://schemas.microsoft.com/office/drawing/2010/main">
                <a:solidFill>
                  <a:srgbClr val="FFFFFF"/>
                </a:solidFill>
              </a14:hiddenFill>
            </a:ext>
          </a:extLst>
        </p:spPr>
      </p:pic>
      <p:pic>
        <p:nvPicPr>
          <p:cNvPr id="433" name="図 432">
            <a:extLst>
              <a:ext uri="{FF2B5EF4-FFF2-40B4-BE49-F238E27FC236}">
                <a16:creationId xmlns:a16="http://schemas.microsoft.com/office/drawing/2014/main" id="{0F33241A-CED1-2F91-6F0D-E5E11159DBA8}"/>
              </a:ext>
            </a:extLst>
          </p:cNvPr>
          <p:cNvPicPr>
            <a:picLocks noChangeAspect="1"/>
          </p:cNvPicPr>
          <p:nvPr/>
        </p:nvPicPr>
        <p:blipFill>
          <a:blip r:embed="rId25"/>
          <a:stretch>
            <a:fillRect/>
          </a:stretch>
        </p:blipFill>
        <p:spPr>
          <a:xfrm>
            <a:off x="11077311" y="4989502"/>
            <a:ext cx="679154" cy="723378"/>
          </a:xfrm>
          <a:prstGeom prst="rect">
            <a:avLst/>
          </a:prstGeom>
        </p:spPr>
      </p:pic>
      <p:grpSp>
        <p:nvGrpSpPr>
          <p:cNvPr id="474" name="グループ化 473">
            <a:extLst>
              <a:ext uri="{FF2B5EF4-FFF2-40B4-BE49-F238E27FC236}">
                <a16:creationId xmlns:a16="http://schemas.microsoft.com/office/drawing/2014/main" id="{16EEC0BE-0031-9ACE-9EDE-F232203BA9C2}"/>
              </a:ext>
            </a:extLst>
          </p:cNvPr>
          <p:cNvGrpSpPr/>
          <p:nvPr/>
        </p:nvGrpSpPr>
        <p:grpSpPr>
          <a:xfrm>
            <a:off x="4762930" y="1661746"/>
            <a:ext cx="914383" cy="1321820"/>
            <a:chOff x="4803559" y="64262"/>
            <a:chExt cx="914383" cy="1321820"/>
          </a:xfrm>
        </p:grpSpPr>
        <p:pic>
          <p:nvPicPr>
            <p:cNvPr id="58" name="Picture 2" descr="Z:\CCDserver\94_QC\96_★仲間ＱＣイラスト★\10_PNGフォルダ\30_体\【新作業服版】\【新作業着】上半身_腕組み.png">
              <a:extLst>
                <a:ext uri="{FF2B5EF4-FFF2-40B4-BE49-F238E27FC236}">
                  <a16:creationId xmlns:a16="http://schemas.microsoft.com/office/drawing/2014/main" id="{83BAFA65-9BED-175A-A91A-63A3506D13FA}"/>
                </a:ext>
              </a:extLst>
            </p:cNvPr>
            <p:cNvPicPr>
              <a:picLocks noChangeAspect="1" noChangeArrowheads="1"/>
            </p:cNvPicPr>
            <p:nvPr/>
          </p:nvPicPr>
          <p:blipFill rotWithShape="1">
            <a:blip r:embed="rId24" cstate="print">
              <a:extLst>
                <a:ext uri="{28A0092B-C50C-407E-A947-70E740481C1C}">
                  <a14:useLocalDpi xmlns:a14="http://schemas.microsoft.com/office/drawing/2010/main"/>
                </a:ext>
              </a:extLst>
            </a:blip>
            <a:srcRect/>
            <a:stretch/>
          </p:blipFill>
          <p:spPr bwMode="auto">
            <a:xfrm>
              <a:off x="4803559" y="586224"/>
              <a:ext cx="914383" cy="799858"/>
            </a:xfrm>
            <a:prstGeom prst="rect">
              <a:avLst/>
            </a:prstGeom>
            <a:noFill/>
            <a:extLst>
              <a:ext uri="{909E8E84-426E-40DD-AFC4-6F175D3DCCD1}">
                <a14:hiddenFill xmlns:a14="http://schemas.microsoft.com/office/drawing/2010/main">
                  <a:solidFill>
                    <a:srgbClr val="FFFFFF"/>
                  </a:solidFill>
                </a14:hiddenFill>
              </a:ext>
            </a:extLst>
          </p:spPr>
        </p:pic>
        <p:pic>
          <p:nvPicPr>
            <p:cNvPr id="59" name="図 58">
              <a:extLst>
                <a:ext uri="{FF2B5EF4-FFF2-40B4-BE49-F238E27FC236}">
                  <a16:creationId xmlns:a16="http://schemas.microsoft.com/office/drawing/2014/main" id="{E9E6F59A-F1CB-13B8-44E9-71931F5DDE0A}"/>
                </a:ext>
              </a:extLst>
            </p:cNvPr>
            <p:cNvPicPr>
              <a:picLocks noChangeAspect="1"/>
            </p:cNvPicPr>
            <p:nvPr/>
          </p:nvPicPr>
          <p:blipFill>
            <a:blip r:embed="rId25"/>
            <a:stretch>
              <a:fillRect/>
            </a:stretch>
          </p:blipFill>
          <p:spPr>
            <a:xfrm>
              <a:off x="4895160" y="64262"/>
              <a:ext cx="679154" cy="723378"/>
            </a:xfrm>
            <a:prstGeom prst="rect">
              <a:avLst/>
            </a:prstGeom>
          </p:spPr>
        </p:pic>
      </p:grpSp>
      <p:grpSp>
        <p:nvGrpSpPr>
          <p:cNvPr id="473" name="グループ化 472">
            <a:extLst>
              <a:ext uri="{FF2B5EF4-FFF2-40B4-BE49-F238E27FC236}">
                <a16:creationId xmlns:a16="http://schemas.microsoft.com/office/drawing/2014/main" id="{B9CED0E5-9652-D767-8164-01B880691B90}"/>
              </a:ext>
            </a:extLst>
          </p:cNvPr>
          <p:cNvGrpSpPr/>
          <p:nvPr/>
        </p:nvGrpSpPr>
        <p:grpSpPr>
          <a:xfrm>
            <a:off x="4806286" y="3423811"/>
            <a:ext cx="914383" cy="1321820"/>
            <a:chOff x="11126222" y="4946946"/>
            <a:chExt cx="914383" cy="1321820"/>
          </a:xfrm>
        </p:grpSpPr>
        <p:pic>
          <p:nvPicPr>
            <p:cNvPr id="60" name="Picture 2" descr="Z:\CCDserver\94_QC\96_★仲間ＱＣイラスト★\10_PNGフォルダ\30_体\【新作業服版】\【新作業着】上半身_腕組み.png">
              <a:extLst>
                <a:ext uri="{FF2B5EF4-FFF2-40B4-BE49-F238E27FC236}">
                  <a16:creationId xmlns:a16="http://schemas.microsoft.com/office/drawing/2014/main" id="{5741C487-AD3F-FE43-DD4B-63D90C1BE6DB}"/>
                </a:ext>
              </a:extLst>
            </p:cNvPr>
            <p:cNvPicPr>
              <a:picLocks noChangeAspect="1" noChangeArrowheads="1"/>
            </p:cNvPicPr>
            <p:nvPr/>
          </p:nvPicPr>
          <p:blipFill rotWithShape="1">
            <a:blip r:embed="rId24" cstate="print">
              <a:extLst>
                <a:ext uri="{28A0092B-C50C-407E-A947-70E740481C1C}">
                  <a14:useLocalDpi xmlns:a14="http://schemas.microsoft.com/office/drawing/2010/main"/>
                </a:ext>
              </a:extLst>
            </a:blip>
            <a:srcRect/>
            <a:stretch/>
          </p:blipFill>
          <p:spPr bwMode="auto">
            <a:xfrm>
              <a:off x="11126222" y="5468908"/>
              <a:ext cx="914383" cy="799858"/>
            </a:xfrm>
            <a:prstGeom prst="rect">
              <a:avLst/>
            </a:prstGeom>
            <a:noFill/>
            <a:extLst>
              <a:ext uri="{909E8E84-426E-40DD-AFC4-6F175D3DCCD1}">
                <a14:hiddenFill xmlns:a14="http://schemas.microsoft.com/office/drawing/2010/main">
                  <a:solidFill>
                    <a:srgbClr val="FFFFFF"/>
                  </a:solidFill>
                </a14:hiddenFill>
              </a:ext>
            </a:extLst>
          </p:spPr>
        </p:pic>
        <p:pic>
          <p:nvPicPr>
            <p:cNvPr id="61" name="図 60">
              <a:extLst>
                <a:ext uri="{FF2B5EF4-FFF2-40B4-BE49-F238E27FC236}">
                  <a16:creationId xmlns:a16="http://schemas.microsoft.com/office/drawing/2014/main" id="{9859D29E-C32C-0036-4E06-9938B7885ACD}"/>
                </a:ext>
              </a:extLst>
            </p:cNvPr>
            <p:cNvPicPr>
              <a:picLocks noChangeAspect="1"/>
            </p:cNvPicPr>
            <p:nvPr/>
          </p:nvPicPr>
          <p:blipFill>
            <a:blip r:embed="rId25"/>
            <a:stretch>
              <a:fillRect/>
            </a:stretch>
          </p:blipFill>
          <p:spPr>
            <a:xfrm>
              <a:off x="11217823" y="4946946"/>
              <a:ext cx="679154" cy="723378"/>
            </a:xfrm>
            <a:prstGeom prst="rect">
              <a:avLst/>
            </a:prstGeom>
          </p:spPr>
        </p:pic>
      </p:grpSp>
      <p:grpSp>
        <p:nvGrpSpPr>
          <p:cNvPr id="475" name="グループ化 474">
            <a:extLst>
              <a:ext uri="{FF2B5EF4-FFF2-40B4-BE49-F238E27FC236}">
                <a16:creationId xmlns:a16="http://schemas.microsoft.com/office/drawing/2014/main" id="{9BA3F1EC-9E08-DE75-D65D-459EE4B37E58}"/>
              </a:ext>
            </a:extLst>
          </p:cNvPr>
          <p:cNvGrpSpPr/>
          <p:nvPr/>
        </p:nvGrpSpPr>
        <p:grpSpPr>
          <a:xfrm>
            <a:off x="6589061" y="1648091"/>
            <a:ext cx="914383" cy="1321820"/>
            <a:chOff x="6736526" y="96900"/>
            <a:chExt cx="914383" cy="1321820"/>
          </a:xfrm>
        </p:grpSpPr>
        <p:pic>
          <p:nvPicPr>
            <p:cNvPr id="62" name="Picture 2" descr="Z:\CCDserver\94_QC\96_★仲間ＱＣイラスト★\10_PNGフォルダ\30_体\【新作業服版】\【新作業着】上半身_腕組み.png">
              <a:extLst>
                <a:ext uri="{FF2B5EF4-FFF2-40B4-BE49-F238E27FC236}">
                  <a16:creationId xmlns:a16="http://schemas.microsoft.com/office/drawing/2014/main" id="{9B29F024-1288-BFF0-A2A1-2B9885D2FB86}"/>
                </a:ext>
              </a:extLst>
            </p:cNvPr>
            <p:cNvPicPr>
              <a:picLocks noChangeAspect="1" noChangeArrowheads="1"/>
            </p:cNvPicPr>
            <p:nvPr/>
          </p:nvPicPr>
          <p:blipFill rotWithShape="1">
            <a:blip r:embed="rId24" cstate="print">
              <a:extLst>
                <a:ext uri="{28A0092B-C50C-407E-A947-70E740481C1C}">
                  <a14:useLocalDpi xmlns:a14="http://schemas.microsoft.com/office/drawing/2010/main"/>
                </a:ext>
              </a:extLst>
            </a:blip>
            <a:srcRect/>
            <a:stretch/>
          </p:blipFill>
          <p:spPr bwMode="auto">
            <a:xfrm>
              <a:off x="6736526" y="618862"/>
              <a:ext cx="914383" cy="799858"/>
            </a:xfrm>
            <a:prstGeom prst="rect">
              <a:avLst/>
            </a:prstGeom>
            <a:noFill/>
            <a:extLst>
              <a:ext uri="{909E8E84-426E-40DD-AFC4-6F175D3DCCD1}">
                <a14:hiddenFill xmlns:a14="http://schemas.microsoft.com/office/drawing/2010/main">
                  <a:solidFill>
                    <a:srgbClr val="FFFFFF"/>
                  </a:solidFill>
                </a14:hiddenFill>
              </a:ext>
            </a:extLst>
          </p:spPr>
        </p:pic>
        <p:pic>
          <p:nvPicPr>
            <p:cNvPr id="63" name="図 62">
              <a:extLst>
                <a:ext uri="{FF2B5EF4-FFF2-40B4-BE49-F238E27FC236}">
                  <a16:creationId xmlns:a16="http://schemas.microsoft.com/office/drawing/2014/main" id="{48C1F529-E519-F21A-B975-79099A45283F}"/>
                </a:ext>
              </a:extLst>
            </p:cNvPr>
            <p:cNvPicPr>
              <a:picLocks noChangeAspect="1"/>
            </p:cNvPicPr>
            <p:nvPr/>
          </p:nvPicPr>
          <p:blipFill>
            <a:blip r:embed="rId25"/>
            <a:stretch>
              <a:fillRect/>
            </a:stretch>
          </p:blipFill>
          <p:spPr>
            <a:xfrm>
              <a:off x="6828127" y="96900"/>
              <a:ext cx="679154" cy="723378"/>
            </a:xfrm>
            <a:prstGeom prst="rect">
              <a:avLst/>
            </a:prstGeom>
          </p:spPr>
        </p:pic>
      </p:grpSp>
      <p:sp>
        <p:nvSpPr>
          <p:cNvPr id="14" name="AutoShape 33">
            <a:extLst>
              <a:ext uri="{FF2B5EF4-FFF2-40B4-BE49-F238E27FC236}">
                <a16:creationId xmlns:a16="http://schemas.microsoft.com/office/drawing/2014/main" id="{D14C42EB-36C0-EFA0-6C1D-CADD2C2331F4}"/>
              </a:ext>
            </a:extLst>
          </p:cNvPr>
          <p:cNvSpPr>
            <a:spLocks noChangeArrowheads="1"/>
          </p:cNvSpPr>
          <p:nvPr/>
        </p:nvSpPr>
        <p:spPr bwMode="auto">
          <a:xfrm>
            <a:off x="3958346" y="1221313"/>
            <a:ext cx="1923287" cy="941450"/>
          </a:xfrm>
          <a:prstGeom prst="cloudCallout">
            <a:avLst>
              <a:gd name="adj1" fmla="val -44091"/>
              <a:gd name="adj2" fmla="val 54207"/>
            </a:avLst>
          </a:prstGeom>
          <a:solidFill>
            <a:schemeClr val="accent4">
              <a:lumMod val="20000"/>
              <a:lumOff val="80000"/>
            </a:schemeClr>
          </a:solidFill>
          <a:ln>
            <a:solidFill>
              <a:schemeClr val="tx1"/>
            </a:solidFill>
          </a:ln>
        </p:spPr>
        <p:txBody>
          <a:bodyPr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en-US" altLang="ja-JP" sz="1400" dirty="0">
                <a:latin typeface="HG創英角ﾎﾟｯﾌﾟ体" pitchFamily="49" charset="-128"/>
                <a:ea typeface="HG創英角ﾎﾟｯﾌﾟ体" pitchFamily="49" charset="-128"/>
              </a:rPr>
              <a:t>QC</a:t>
            </a:r>
            <a:r>
              <a:rPr lang="ja-JP" altLang="en-US" sz="1400" dirty="0">
                <a:latin typeface="HG創英角ﾎﾟｯﾌﾟ体" pitchFamily="49" charset="-128"/>
                <a:ea typeface="HG創英角ﾎﾟｯﾌﾟ体" pitchFamily="49" charset="-128"/>
              </a:rPr>
              <a:t>活動する</a:t>
            </a:r>
            <a:endParaRPr lang="en-US" altLang="ja-JP" sz="1400" dirty="0">
              <a:latin typeface="HG創英角ﾎﾟｯﾌﾟ体" pitchFamily="49" charset="-128"/>
              <a:ea typeface="HG創英角ﾎﾟｯﾌﾟ体" pitchFamily="49" charset="-128"/>
            </a:endParaRPr>
          </a:p>
          <a:p>
            <a:pPr algn="ctr" eaLnBrk="1" hangingPunct="1">
              <a:spcBef>
                <a:spcPct val="50000"/>
              </a:spcBef>
              <a:buFontTx/>
              <a:buNone/>
            </a:pPr>
            <a:r>
              <a:rPr lang="ja-JP" altLang="en-US" sz="1400" dirty="0">
                <a:solidFill>
                  <a:srgbClr val="FF0000"/>
                </a:solidFill>
                <a:latin typeface="HG創英角ﾎﾟｯﾌﾟ体" pitchFamily="49" charset="-128"/>
                <a:ea typeface="HG創英角ﾎﾟｯﾌﾟ体" pitchFamily="49" charset="-128"/>
              </a:rPr>
              <a:t>時間がないね</a:t>
            </a:r>
            <a:endParaRPr lang="en-US" altLang="ja-JP" sz="1400" dirty="0">
              <a:solidFill>
                <a:srgbClr val="FF0000"/>
              </a:solidFill>
              <a:latin typeface="HG創英角ﾎﾟｯﾌﾟ体" pitchFamily="49" charset="-128"/>
              <a:ea typeface="HG創英角ﾎﾟｯﾌﾟ体" pitchFamily="49" charset="-128"/>
            </a:endParaRPr>
          </a:p>
        </p:txBody>
      </p:sp>
      <p:sp>
        <p:nvSpPr>
          <p:cNvPr id="86" name="AutoShape 33">
            <a:extLst>
              <a:ext uri="{FF2B5EF4-FFF2-40B4-BE49-F238E27FC236}">
                <a16:creationId xmlns:a16="http://schemas.microsoft.com/office/drawing/2014/main" id="{6DA322B7-B99A-1F3F-1664-FDEAB94561B8}"/>
              </a:ext>
            </a:extLst>
          </p:cNvPr>
          <p:cNvSpPr>
            <a:spLocks noChangeArrowheads="1"/>
          </p:cNvSpPr>
          <p:nvPr/>
        </p:nvSpPr>
        <p:spPr bwMode="auto">
          <a:xfrm>
            <a:off x="5974925" y="1586505"/>
            <a:ext cx="2730736" cy="1087664"/>
          </a:xfrm>
          <a:prstGeom prst="cloudCallout">
            <a:avLst>
              <a:gd name="adj1" fmla="val 60840"/>
              <a:gd name="adj2" fmla="val -8903"/>
            </a:avLst>
          </a:prstGeom>
          <a:solidFill>
            <a:schemeClr val="bg1"/>
          </a:solidFill>
          <a:ln>
            <a:solidFill>
              <a:schemeClr val="tx1"/>
            </a:solidFill>
          </a:ln>
        </p:spPr>
        <p:txBody>
          <a:bodyPr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1400" dirty="0">
                <a:latin typeface="HG創英角ﾎﾟｯﾌﾟ体" pitchFamily="49" charset="-128"/>
                <a:ea typeface="HG創英角ﾎﾟｯﾌﾟ体" pitchFamily="49" charset="-128"/>
              </a:rPr>
              <a:t>若手に教育することができないなぁ</a:t>
            </a:r>
            <a:endParaRPr lang="en-US" altLang="ja-JP" sz="1400" dirty="0">
              <a:latin typeface="HG創英角ﾎﾟｯﾌﾟ体" pitchFamily="49" charset="-128"/>
              <a:ea typeface="HG創英角ﾎﾟｯﾌﾟ体" pitchFamily="49" charset="-128"/>
            </a:endParaRPr>
          </a:p>
        </p:txBody>
      </p:sp>
      <p:sp>
        <p:nvSpPr>
          <p:cNvPr id="223" name="AutoShape 10">
            <a:extLst>
              <a:ext uri="{FF2B5EF4-FFF2-40B4-BE49-F238E27FC236}">
                <a16:creationId xmlns:a16="http://schemas.microsoft.com/office/drawing/2014/main" id="{F4A9C20A-D3F6-E1CD-B7A3-E6BC1FD4ADF7}"/>
              </a:ext>
            </a:extLst>
          </p:cNvPr>
          <p:cNvSpPr>
            <a:spLocks noChangeArrowheads="1"/>
          </p:cNvSpPr>
          <p:nvPr/>
        </p:nvSpPr>
        <p:spPr bwMode="auto">
          <a:xfrm>
            <a:off x="3629979" y="3832318"/>
            <a:ext cx="2090690" cy="1175310"/>
          </a:xfrm>
          <a:prstGeom prst="cloudCallout">
            <a:avLst>
              <a:gd name="adj1" fmla="val -12117"/>
              <a:gd name="adj2" fmla="val -42911"/>
            </a:avLst>
          </a:prstGeom>
          <a:solidFill>
            <a:schemeClr val="bg1"/>
          </a:solidFill>
          <a:ln>
            <a:solidFill>
              <a:schemeClr val="tx1"/>
            </a:solidFill>
          </a:ln>
        </p:spPr>
        <p:txBody>
          <a:bodyPr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1400" dirty="0">
                <a:latin typeface="HG創英角ﾎﾟｯﾌﾟ体" pitchFamily="49" charset="-128"/>
                <a:ea typeface="HG創英角ﾎﾟｯﾌﾟ体" pitchFamily="49" charset="-128"/>
              </a:rPr>
              <a:t>不具合是正で手一杯ですよ</a:t>
            </a:r>
          </a:p>
        </p:txBody>
      </p:sp>
      <p:pic>
        <p:nvPicPr>
          <p:cNvPr id="20" name="オーディオ 19">
            <a:hlinkClick r:id="" action="ppaction://media"/>
            <a:extLst>
              <a:ext uri="{FF2B5EF4-FFF2-40B4-BE49-F238E27FC236}">
                <a16:creationId xmlns:a16="http://schemas.microsoft.com/office/drawing/2014/main" id="{5C30E2DC-3B76-C086-1182-DBD11C52F4BA}"/>
              </a:ext>
            </a:extLst>
          </p:cNvPr>
          <p:cNvPicPr>
            <a:picLocks noChangeAspect="1"/>
          </p:cNvPicPr>
          <p:nvPr>
            <a:audioFile r:link="rId3"/>
            <p:extLst>
              <p:ext uri="{DAA4B4D4-6D71-4841-9C94-3DE7FCFB9230}">
                <p14:media xmlns:p14="http://schemas.microsoft.com/office/powerpoint/2010/main" r:embed="rId2"/>
              </p:ext>
            </p:extLst>
          </p:nvPr>
        </p:nvPicPr>
        <p:blipFill>
          <a:blip r:embed="rId26"/>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221572509"/>
      </p:ext>
    </p:extLst>
  </p:cSld>
  <p:clrMapOvr>
    <a:masterClrMapping/>
  </p:clrMapOvr>
  <mc:AlternateContent xmlns:mc="http://schemas.openxmlformats.org/markup-compatibility/2006" xmlns:p14="http://schemas.microsoft.com/office/powerpoint/2010/main">
    <mc:Choice Requires="p14">
      <p:transition spd="slow" p14:dur="2000" advTm="18984"/>
    </mc:Choice>
    <mc:Fallback xmlns="">
      <p:transition spd="slow" advTm="18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nodeType="clickEffect">
                                  <p:stCondLst>
                                    <p:cond delay="0"/>
                                  </p:stCondLst>
                                  <p:childTnLst>
                                    <p:animEffect transition="out" filter="fade">
                                      <p:cBhvr>
                                        <p:cTn id="10" dur="500"/>
                                        <p:tgtEl>
                                          <p:spTgt spid="474"/>
                                        </p:tgtEl>
                                      </p:cBhvr>
                                    </p:animEffect>
                                    <p:set>
                                      <p:cBhvr>
                                        <p:cTn id="11" dur="1" fill="hold">
                                          <p:stCondLst>
                                            <p:cond delay="499"/>
                                          </p:stCondLst>
                                        </p:cTn>
                                        <p:tgtEl>
                                          <p:spTgt spid="474"/>
                                        </p:tgtEl>
                                        <p:attrNameLst>
                                          <p:attrName>style.visibility</p:attrName>
                                        </p:attrNameLst>
                                      </p:cBhvr>
                                      <p:to>
                                        <p:strVal val="hidden"/>
                                      </p:to>
                                    </p:set>
                                  </p:childTnLst>
                                </p:cTn>
                              </p:par>
                              <p:par>
                                <p:cTn id="12" presetID="10" presetClass="exit" presetSubtype="0" fill="hold" grpId="0" nodeType="withEffect">
                                  <p:stCondLst>
                                    <p:cond delay="0"/>
                                  </p:stCondLst>
                                  <p:childTnLst>
                                    <p:animEffect transition="out" filter="fade">
                                      <p:cBhvr>
                                        <p:cTn id="13" dur="500"/>
                                        <p:tgtEl>
                                          <p:spTgt spid="301"/>
                                        </p:tgtEl>
                                      </p:cBhvr>
                                    </p:animEffect>
                                    <p:set>
                                      <p:cBhvr>
                                        <p:cTn id="14" dur="1" fill="hold">
                                          <p:stCondLst>
                                            <p:cond delay="499"/>
                                          </p:stCondLst>
                                        </p:cTn>
                                        <p:tgtEl>
                                          <p:spTgt spid="301"/>
                                        </p:tgtEl>
                                        <p:attrNameLst>
                                          <p:attrName>style.visibility</p:attrName>
                                        </p:attrNameLst>
                                      </p:cBhvr>
                                      <p:to>
                                        <p:strVal val="hidden"/>
                                      </p:to>
                                    </p:set>
                                  </p:childTnLst>
                                </p:cTn>
                              </p:par>
                            </p:childTnLst>
                          </p:cTn>
                        </p:par>
                        <p:par>
                          <p:cTn id="15" fill="hold">
                            <p:stCondLst>
                              <p:cond delay="500"/>
                            </p:stCondLst>
                            <p:childTnLst>
                              <p:par>
                                <p:cTn id="16" presetID="10" presetClass="entr" presetSubtype="0" fill="hold" grpId="0" nodeType="after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childTnLst>
                          </p:cTn>
                        </p:par>
                        <p:par>
                          <p:cTn id="19" fill="hold">
                            <p:stCondLst>
                              <p:cond delay="1000"/>
                            </p:stCondLst>
                            <p:childTnLst>
                              <p:par>
                                <p:cTn id="20" presetID="10" presetClass="entr" presetSubtype="0" fill="hold" grpId="0" nodeType="after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2"/>
                                        </p:tgtEl>
                                        <p:attrNameLst>
                                          <p:attrName>style.visibility</p:attrName>
                                        </p:attrNameLst>
                                      </p:cBhvr>
                                      <p:to>
                                        <p:strVal val="visible"/>
                                      </p:to>
                                    </p:set>
                                    <p:animEffect transition="in" filter="fade">
                                      <p:cBhvr>
                                        <p:cTn id="25" dur="500"/>
                                        <p:tgtEl>
                                          <p:spTgt spid="72"/>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84"/>
                                        </p:tgtEl>
                                        <p:attrNameLst>
                                          <p:attrName>style.visibility</p:attrName>
                                        </p:attrNameLst>
                                      </p:cBhvr>
                                      <p:to>
                                        <p:strVal val="visible"/>
                                      </p:to>
                                    </p:set>
                                    <p:animEffect transition="in" filter="fade">
                                      <p:cBhvr>
                                        <p:cTn id="28" dur="500"/>
                                        <p:tgtEl>
                                          <p:spTgt spid="84"/>
                                        </p:tgtEl>
                                      </p:cBhvr>
                                    </p:animEffect>
                                  </p:childTnLst>
                                </p:cTn>
                              </p:par>
                              <p:par>
                                <p:cTn id="29" presetID="10" presetClass="entr" presetSubtype="0" fill="hold" nodeType="withEffect">
                                  <p:stCondLst>
                                    <p:cond delay="0"/>
                                  </p:stCondLst>
                                  <p:childTnLst>
                                    <p:set>
                                      <p:cBhvr>
                                        <p:cTn id="30" dur="1" fill="hold">
                                          <p:stCondLst>
                                            <p:cond delay="0"/>
                                          </p:stCondLst>
                                        </p:cTn>
                                        <p:tgtEl>
                                          <p:spTgt spid="66"/>
                                        </p:tgtEl>
                                        <p:attrNameLst>
                                          <p:attrName>style.visibility</p:attrName>
                                        </p:attrNameLst>
                                      </p:cBhvr>
                                      <p:to>
                                        <p:strVal val="visible"/>
                                      </p:to>
                                    </p:set>
                                    <p:animEffect transition="in" filter="fade">
                                      <p:cBhvr>
                                        <p:cTn id="31" dur="500"/>
                                        <p:tgtEl>
                                          <p:spTgt spid="66"/>
                                        </p:tgtEl>
                                      </p:cBhvr>
                                    </p:animEffect>
                                  </p:childTnLst>
                                </p:cTn>
                              </p:par>
                              <p:par>
                                <p:cTn id="32" presetID="10" presetClass="entr" presetSubtype="0" fill="hold" nodeType="withEffect">
                                  <p:stCondLst>
                                    <p:cond delay="0"/>
                                  </p:stCondLst>
                                  <p:childTnLst>
                                    <p:set>
                                      <p:cBhvr>
                                        <p:cTn id="33" dur="1" fill="hold">
                                          <p:stCondLst>
                                            <p:cond delay="0"/>
                                          </p:stCondLst>
                                        </p:cTn>
                                        <p:tgtEl>
                                          <p:spTgt spid="475"/>
                                        </p:tgtEl>
                                        <p:attrNameLst>
                                          <p:attrName>style.visibility</p:attrName>
                                        </p:attrNameLst>
                                      </p:cBhvr>
                                      <p:to>
                                        <p:strVal val="visible"/>
                                      </p:to>
                                    </p:set>
                                    <p:animEffect transition="in" filter="fade">
                                      <p:cBhvr>
                                        <p:cTn id="34" dur="500"/>
                                        <p:tgtEl>
                                          <p:spTgt spid="475"/>
                                        </p:tgtEl>
                                      </p:cBhvr>
                                    </p:animEffect>
                                  </p:childTnLst>
                                </p:cTn>
                              </p:par>
                              <p:par>
                                <p:cTn id="35" presetID="10" presetClass="entr" presetSubtype="0" fill="hold" grpId="1" nodeType="withEffect">
                                  <p:stCondLst>
                                    <p:cond delay="0"/>
                                  </p:stCondLst>
                                  <p:childTnLst>
                                    <p:set>
                                      <p:cBhvr>
                                        <p:cTn id="36" dur="1" fill="hold">
                                          <p:stCondLst>
                                            <p:cond delay="0"/>
                                          </p:stCondLst>
                                        </p:cTn>
                                        <p:tgtEl>
                                          <p:spTgt spid="302"/>
                                        </p:tgtEl>
                                        <p:attrNameLst>
                                          <p:attrName>style.visibility</p:attrName>
                                        </p:attrNameLst>
                                      </p:cBhvr>
                                      <p:to>
                                        <p:strVal val="visible"/>
                                      </p:to>
                                    </p:set>
                                    <p:animEffect transition="in" filter="fade">
                                      <p:cBhvr>
                                        <p:cTn id="37" dur="500"/>
                                        <p:tgtEl>
                                          <p:spTgt spid="302"/>
                                        </p:tgtEl>
                                      </p:cBhvr>
                                    </p:animEffect>
                                  </p:childTnLst>
                                </p:cTn>
                              </p:par>
                            </p:childTnLst>
                          </p:cTn>
                        </p:par>
                        <p:par>
                          <p:cTn id="38" fill="hold">
                            <p:stCondLst>
                              <p:cond delay="1500"/>
                            </p:stCondLst>
                            <p:childTnLst>
                              <p:par>
                                <p:cTn id="39" presetID="10" presetClass="exit" presetSubtype="0" fill="hold" nodeType="afterEffect">
                                  <p:stCondLst>
                                    <p:cond delay="0"/>
                                  </p:stCondLst>
                                  <p:childTnLst>
                                    <p:animEffect transition="out" filter="fade">
                                      <p:cBhvr>
                                        <p:cTn id="40" dur="500"/>
                                        <p:tgtEl>
                                          <p:spTgt spid="475"/>
                                        </p:tgtEl>
                                      </p:cBhvr>
                                    </p:animEffect>
                                    <p:set>
                                      <p:cBhvr>
                                        <p:cTn id="41" dur="1" fill="hold">
                                          <p:stCondLst>
                                            <p:cond delay="499"/>
                                          </p:stCondLst>
                                        </p:cTn>
                                        <p:tgtEl>
                                          <p:spTgt spid="475"/>
                                        </p:tgtEl>
                                        <p:attrNameLst>
                                          <p:attrName>style.visibility</p:attrName>
                                        </p:attrNameLst>
                                      </p:cBhvr>
                                      <p:to>
                                        <p:strVal val="hidden"/>
                                      </p:to>
                                    </p:set>
                                  </p:childTnLst>
                                </p:cTn>
                              </p:par>
                              <p:par>
                                <p:cTn id="42" presetID="10" presetClass="exit" presetSubtype="0" fill="hold" grpId="0" nodeType="withEffect">
                                  <p:stCondLst>
                                    <p:cond delay="0"/>
                                  </p:stCondLst>
                                  <p:childTnLst>
                                    <p:animEffect transition="out" filter="fade">
                                      <p:cBhvr>
                                        <p:cTn id="43" dur="500"/>
                                        <p:tgtEl>
                                          <p:spTgt spid="302"/>
                                        </p:tgtEl>
                                      </p:cBhvr>
                                    </p:animEffect>
                                    <p:set>
                                      <p:cBhvr>
                                        <p:cTn id="44" dur="1" fill="hold">
                                          <p:stCondLst>
                                            <p:cond delay="499"/>
                                          </p:stCondLst>
                                        </p:cTn>
                                        <p:tgtEl>
                                          <p:spTgt spid="302"/>
                                        </p:tgtEl>
                                        <p:attrNameLst>
                                          <p:attrName>style.visibility</p:attrName>
                                        </p:attrNameLst>
                                      </p:cBhvr>
                                      <p:to>
                                        <p:strVal val="hidden"/>
                                      </p:to>
                                    </p:set>
                                  </p:childTnLst>
                                </p:cTn>
                              </p:par>
                            </p:childTnLst>
                          </p:cTn>
                        </p:par>
                        <p:par>
                          <p:cTn id="45" fill="hold">
                            <p:stCondLst>
                              <p:cond delay="2000"/>
                            </p:stCondLst>
                            <p:childTnLst>
                              <p:par>
                                <p:cTn id="46" presetID="10" presetClass="entr" presetSubtype="0" fill="hold" grpId="0" nodeType="afterEffect">
                                  <p:stCondLst>
                                    <p:cond delay="0"/>
                                  </p:stCondLst>
                                  <p:childTnLst>
                                    <p:set>
                                      <p:cBhvr>
                                        <p:cTn id="47" dur="1" fill="hold">
                                          <p:stCondLst>
                                            <p:cond delay="0"/>
                                          </p:stCondLst>
                                        </p:cTn>
                                        <p:tgtEl>
                                          <p:spTgt spid="86"/>
                                        </p:tgtEl>
                                        <p:attrNameLst>
                                          <p:attrName>style.visibility</p:attrName>
                                        </p:attrNameLst>
                                      </p:cBhvr>
                                      <p:to>
                                        <p:strVal val="visible"/>
                                      </p:to>
                                    </p:set>
                                    <p:animEffect transition="in" filter="fade">
                                      <p:cBhvr>
                                        <p:cTn id="48" dur="500"/>
                                        <p:tgtEl>
                                          <p:spTgt spid="86"/>
                                        </p:tgtEl>
                                      </p:cBhvr>
                                    </p:animEffect>
                                  </p:childTnLst>
                                </p:cTn>
                              </p:par>
                            </p:childTnLst>
                          </p:cTn>
                        </p:par>
                        <p:par>
                          <p:cTn id="49" fill="hold">
                            <p:stCondLst>
                              <p:cond delay="2500"/>
                            </p:stCondLst>
                            <p:childTnLst>
                              <p:par>
                                <p:cTn id="50" presetID="10" presetClass="entr" presetSubtype="0" fill="hold" grpId="0" nodeType="afterEffect">
                                  <p:stCondLst>
                                    <p:cond delay="0"/>
                                  </p:stCondLst>
                                  <p:childTnLst>
                                    <p:set>
                                      <p:cBhvr>
                                        <p:cTn id="51" dur="1" fill="hold">
                                          <p:stCondLst>
                                            <p:cond delay="0"/>
                                          </p:stCondLst>
                                        </p:cTn>
                                        <p:tgtEl>
                                          <p:spTgt spid="85"/>
                                        </p:tgtEl>
                                        <p:attrNameLst>
                                          <p:attrName>style.visibility</p:attrName>
                                        </p:attrNameLst>
                                      </p:cBhvr>
                                      <p:to>
                                        <p:strVal val="visible"/>
                                      </p:to>
                                    </p:set>
                                    <p:animEffect transition="in" filter="fade">
                                      <p:cBhvr>
                                        <p:cTn id="52" dur="500"/>
                                        <p:tgtEl>
                                          <p:spTgt spid="85"/>
                                        </p:tgtEl>
                                      </p:cBhvr>
                                    </p:animEffect>
                                  </p:childTnLst>
                                </p:cTn>
                              </p:par>
                            </p:childTnLst>
                          </p:cTn>
                        </p:par>
                        <p:par>
                          <p:cTn id="53" fill="hold">
                            <p:stCondLst>
                              <p:cond delay="3000"/>
                            </p:stCondLst>
                            <p:childTnLst>
                              <p:par>
                                <p:cTn id="54" presetID="10" presetClass="entr" presetSubtype="0" fill="hold" grpId="0" nodeType="afterEffect">
                                  <p:stCondLst>
                                    <p:cond delay="0"/>
                                  </p:stCondLst>
                                  <p:childTnLst>
                                    <p:set>
                                      <p:cBhvr>
                                        <p:cTn id="55" dur="1" fill="hold">
                                          <p:stCondLst>
                                            <p:cond delay="0"/>
                                          </p:stCondLst>
                                        </p:cTn>
                                        <p:tgtEl>
                                          <p:spTgt spid="231"/>
                                        </p:tgtEl>
                                        <p:attrNameLst>
                                          <p:attrName>style.visibility</p:attrName>
                                        </p:attrNameLst>
                                      </p:cBhvr>
                                      <p:to>
                                        <p:strVal val="visible"/>
                                      </p:to>
                                    </p:set>
                                    <p:animEffect transition="in" filter="fade">
                                      <p:cBhvr>
                                        <p:cTn id="56" dur="500"/>
                                        <p:tgtEl>
                                          <p:spTgt spid="231"/>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11"/>
                                        </p:tgtEl>
                                        <p:attrNameLst>
                                          <p:attrName>style.visibility</p:attrName>
                                        </p:attrNameLst>
                                      </p:cBhvr>
                                      <p:to>
                                        <p:strVal val="visible"/>
                                      </p:to>
                                    </p:set>
                                    <p:animEffect transition="in" filter="fade">
                                      <p:cBhvr>
                                        <p:cTn id="59" dur="500"/>
                                        <p:tgtEl>
                                          <p:spTgt spid="211"/>
                                        </p:tgtEl>
                                      </p:cBhvr>
                                    </p:animEffect>
                                  </p:childTnLst>
                                </p:cTn>
                              </p:par>
                              <p:par>
                                <p:cTn id="60" presetID="10" presetClass="entr" presetSubtype="0" fill="hold" nodeType="withEffect">
                                  <p:stCondLst>
                                    <p:cond delay="0"/>
                                  </p:stCondLst>
                                  <p:childTnLst>
                                    <p:set>
                                      <p:cBhvr>
                                        <p:cTn id="61" dur="1" fill="hold">
                                          <p:stCondLst>
                                            <p:cond delay="0"/>
                                          </p:stCondLst>
                                        </p:cTn>
                                        <p:tgtEl>
                                          <p:spTgt spid="67"/>
                                        </p:tgtEl>
                                        <p:attrNameLst>
                                          <p:attrName>style.visibility</p:attrName>
                                        </p:attrNameLst>
                                      </p:cBhvr>
                                      <p:to>
                                        <p:strVal val="visible"/>
                                      </p:to>
                                    </p:set>
                                    <p:animEffect transition="in" filter="fade">
                                      <p:cBhvr>
                                        <p:cTn id="62" dur="500"/>
                                        <p:tgtEl>
                                          <p:spTgt spid="67"/>
                                        </p:tgtEl>
                                      </p:cBhvr>
                                    </p:animEffect>
                                  </p:childTnLst>
                                </p:cTn>
                              </p:par>
                              <p:par>
                                <p:cTn id="63" presetID="10" presetClass="entr" presetSubtype="0" fill="hold" nodeType="withEffect">
                                  <p:stCondLst>
                                    <p:cond delay="0"/>
                                  </p:stCondLst>
                                  <p:childTnLst>
                                    <p:set>
                                      <p:cBhvr>
                                        <p:cTn id="64" dur="1" fill="hold">
                                          <p:stCondLst>
                                            <p:cond delay="0"/>
                                          </p:stCondLst>
                                        </p:cTn>
                                        <p:tgtEl>
                                          <p:spTgt spid="473"/>
                                        </p:tgtEl>
                                        <p:attrNameLst>
                                          <p:attrName>style.visibility</p:attrName>
                                        </p:attrNameLst>
                                      </p:cBhvr>
                                      <p:to>
                                        <p:strVal val="visible"/>
                                      </p:to>
                                    </p:set>
                                    <p:animEffect transition="in" filter="fade">
                                      <p:cBhvr>
                                        <p:cTn id="65" dur="500"/>
                                        <p:tgtEl>
                                          <p:spTgt spid="473"/>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68"/>
                                        </p:tgtEl>
                                        <p:attrNameLst>
                                          <p:attrName>style.visibility</p:attrName>
                                        </p:attrNameLst>
                                      </p:cBhvr>
                                      <p:to>
                                        <p:strVal val="visible"/>
                                      </p:to>
                                    </p:set>
                                    <p:animEffect transition="in" filter="fade">
                                      <p:cBhvr>
                                        <p:cTn id="68" dur="500"/>
                                        <p:tgtEl>
                                          <p:spTgt spid="68"/>
                                        </p:tgtEl>
                                      </p:cBhvr>
                                    </p:animEffect>
                                  </p:childTnLst>
                                </p:cTn>
                              </p:par>
                            </p:childTnLst>
                          </p:cTn>
                        </p:par>
                        <p:par>
                          <p:cTn id="69" fill="hold">
                            <p:stCondLst>
                              <p:cond delay="3500"/>
                            </p:stCondLst>
                            <p:childTnLst>
                              <p:par>
                                <p:cTn id="70" presetID="10" presetClass="entr" presetSubtype="0" fill="hold" grpId="0" nodeType="afterEffect">
                                  <p:stCondLst>
                                    <p:cond delay="0"/>
                                  </p:stCondLst>
                                  <p:childTnLst>
                                    <p:set>
                                      <p:cBhvr>
                                        <p:cTn id="71" dur="1" fill="hold">
                                          <p:stCondLst>
                                            <p:cond delay="0"/>
                                          </p:stCondLst>
                                        </p:cTn>
                                        <p:tgtEl>
                                          <p:spTgt spid="222"/>
                                        </p:tgtEl>
                                        <p:attrNameLst>
                                          <p:attrName>style.visibility</p:attrName>
                                        </p:attrNameLst>
                                      </p:cBhvr>
                                      <p:to>
                                        <p:strVal val="visible"/>
                                      </p:to>
                                    </p:set>
                                    <p:animEffect transition="in" filter="fade">
                                      <p:cBhvr>
                                        <p:cTn id="72" dur="500"/>
                                        <p:tgtEl>
                                          <p:spTgt spid="222"/>
                                        </p:tgtEl>
                                      </p:cBhvr>
                                    </p:animEffect>
                                  </p:childTnLst>
                                </p:cTn>
                              </p:par>
                              <p:par>
                                <p:cTn id="73" presetID="10" presetClass="exit" presetSubtype="0" fill="hold" nodeType="withEffect">
                                  <p:stCondLst>
                                    <p:cond delay="0"/>
                                  </p:stCondLst>
                                  <p:childTnLst>
                                    <p:animEffect transition="out" filter="fade">
                                      <p:cBhvr>
                                        <p:cTn id="74" dur="500"/>
                                        <p:tgtEl>
                                          <p:spTgt spid="473"/>
                                        </p:tgtEl>
                                      </p:cBhvr>
                                    </p:animEffect>
                                    <p:set>
                                      <p:cBhvr>
                                        <p:cTn id="75" dur="1" fill="hold">
                                          <p:stCondLst>
                                            <p:cond delay="499"/>
                                          </p:stCondLst>
                                        </p:cTn>
                                        <p:tgtEl>
                                          <p:spTgt spid="473"/>
                                        </p:tgtEl>
                                        <p:attrNameLst>
                                          <p:attrName>style.visibility</p:attrName>
                                        </p:attrNameLst>
                                      </p:cBhvr>
                                      <p:to>
                                        <p:strVal val="hidden"/>
                                      </p:to>
                                    </p:set>
                                  </p:childTnLst>
                                </p:cTn>
                              </p:par>
                              <p:par>
                                <p:cTn id="76" presetID="10" presetClass="exit" presetSubtype="0" fill="hold" grpId="0" nodeType="withEffect">
                                  <p:stCondLst>
                                    <p:cond delay="0"/>
                                  </p:stCondLst>
                                  <p:childTnLst>
                                    <p:animEffect transition="out" filter="fade">
                                      <p:cBhvr>
                                        <p:cTn id="77" dur="500"/>
                                        <p:tgtEl>
                                          <p:spTgt spid="303"/>
                                        </p:tgtEl>
                                      </p:cBhvr>
                                    </p:animEffect>
                                    <p:set>
                                      <p:cBhvr>
                                        <p:cTn id="78" dur="1" fill="hold">
                                          <p:stCondLst>
                                            <p:cond delay="499"/>
                                          </p:stCondLst>
                                        </p:cTn>
                                        <p:tgtEl>
                                          <p:spTgt spid="303"/>
                                        </p:tgtEl>
                                        <p:attrNameLst>
                                          <p:attrName>style.visibility</p:attrName>
                                        </p:attrNameLst>
                                      </p:cBhvr>
                                      <p:to>
                                        <p:strVal val="hidden"/>
                                      </p:to>
                                    </p:set>
                                  </p:childTnLst>
                                </p:cTn>
                              </p:par>
                              <p:par>
                                <p:cTn id="79" presetID="10" presetClass="entr" presetSubtype="0" fill="hold" grpId="0" nodeType="withEffect">
                                  <p:stCondLst>
                                    <p:cond delay="0"/>
                                  </p:stCondLst>
                                  <p:childTnLst>
                                    <p:set>
                                      <p:cBhvr>
                                        <p:cTn id="80" dur="1" fill="hold">
                                          <p:stCondLst>
                                            <p:cond delay="0"/>
                                          </p:stCondLst>
                                        </p:cTn>
                                        <p:tgtEl>
                                          <p:spTgt spid="223"/>
                                        </p:tgtEl>
                                        <p:attrNameLst>
                                          <p:attrName>style.visibility</p:attrName>
                                        </p:attrNameLst>
                                      </p:cBhvr>
                                      <p:to>
                                        <p:strVal val="visible"/>
                                      </p:to>
                                    </p:set>
                                    <p:animEffect transition="in" filter="fade">
                                      <p:cBhvr>
                                        <p:cTn id="81" dur="500"/>
                                        <p:tgtEl>
                                          <p:spTgt spid="223"/>
                                        </p:tgtEl>
                                      </p:cBhvr>
                                    </p:animEffect>
                                  </p:childTnLst>
                                </p:cTn>
                              </p:par>
                            </p:childTnLst>
                          </p:cTn>
                        </p:par>
                        <p:par>
                          <p:cTn id="82" fill="hold">
                            <p:stCondLst>
                              <p:cond delay="4000"/>
                            </p:stCondLst>
                            <p:childTnLst>
                              <p:par>
                                <p:cTn id="83" presetID="10" presetClass="entr" presetSubtype="0" fill="hold" grpId="0" nodeType="afterEffect">
                                  <p:stCondLst>
                                    <p:cond delay="0"/>
                                  </p:stCondLst>
                                  <p:childTnLst>
                                    <p:set>
                                      <p:cBhvr>
                                        <p:cTn id="84" dur="1" fill="hold">
                                          <p:stCondLst>
                                            <p:cond delay="0"/>
                                          </p:stCondLst>
                                        </p:cTn>
                                        <p:tgtEl>
                                          <p:spTgt spid="219"/>
                                        </p:tgtEl>
                                        <p:attrNameLst>
                                          <p:attrName>style.visibility</p:attrName>
                                        </p:attrNameLst>
                                      </p:cBhvr>
                                      <p:to>
                                        <p:strVal val="visible"/>
                                      </p:to>
                                    </p:set>
                                    <p:animEffect transition="in" filter="fade">
                                      <p:cBhvr>
                                        <p:cTn id="85" dur="500"/>
                                        <p:tgtEl>
                                          <p:spTgt spid="219"/>
                                        </p:tgtEl>
                                      </p:cBhvr>
                                    </p:animEffect>
                                  </p:childTnLst>
                                </p:cTn>
                              </p:par>
                            </p:childTnLst>
                          </p:cTn>
                        </p:par>
                      </p:childTnLst>
                    </p:cTn>
                  </p:par>
                  <p:par>
                    <p:cTn id="86" fill="hold">
                      <p:stCondLst>
                        <p:cond delay="indefinite"/>
                      </p:stCondLst>
                      <p:childTnLst>
                        <p:par>
                          <p:cTn id="87" fill="hold">
                            <p:stCondLst>
                              <p:cond delay="0"/>
                            </p:stCondLst>
                            <p:childTnLst>
                              <p:par>
                                <p:cTn id="88" presetID="10" presetClass="entr" presetSubtype="0" fill="hold" grpId="0" nodeType="clickEffect">
                                  <p:stCondLst>
                                    <p:cond delay="0"/>
                                  </p:stCondLst>
                                  <p:childTnLst>
                                    <p:set>
                                      <p:cBhvr>
                                        <p:cTn id="89" dur="1" fill="hold">
                                          <p:stCondLst>
                                            <p:cond delay="0"/>
                                          </p:stCondLst>
                                        </p:cTn>
                                        <p:tgtEl>
                                          <p:spTgt spid="304"/>
                                        </p:tgtEl>
                                        <p:attrNameLst>
                                          <p:attrName>style.visibility</p:attrName>
                                        </p:attrNameLst>
                                      </p:cBhvr>
                                      <p:to>
                                        <p:strVal val="visible"/>
                                      </p:to>
                                    </p:set>
                                    <p:animEffect transition="in" filter="fade">
                                      <p:cBhvr>
                                        <p:cTn id="90" dur="500"/>
                                        <p:tgtEl>
                                          <p:spTgt spid="304"/>
                                        </p:tgtEl>
                                      </p:cBhvr>
                                    </p:animEffect>
                                  </p:childTnLst>
                                </p:cTn>
                              </p:par>
                              <p:par>
                                <p:cTn id="91" presetID="10" presetClass="entr" presetSubtype="0" fill="hold" nodeType="withEffect">
                                  <p:stCondLst>
                                    <p:cond delay="0"/>
                                  </p:stCondLst>
                                  <p:childTnLst>
                                    <p:set>
                                      <p:cBhvr>
                                        <p:cTn id="92" dur="1" fill="hold">
                                          <p:stCondLst>
                                            <p:cond delay="0"/>
                                          </p:stCondLst>
                                        </p:cTn>
                                        <p:tgtEl>
                                          <p:spTgt spid="433"/>
                                        </p:tgtEl>
                                        <p:attrNameLst>
                                          <p:attrName>style.visibility</p:attrName>
                                        </p:attrNameLst>
                                      </p:cBhvr>
                                      <p:to>
                                        <p:strVal val="visible"/>
                                      </p:to>
                                    </p:set>
                                    <p:animEffect transition="in" filter="fade">
                                      <p:cBhvr>
                                        <p:cTn id="93" dur="500"/>
                                        <p:tgtEl>
                                          <p:spTgt spid="433"/>
                                        </p:tgtEl>
                                      </p:cBhvr>
                                    </p:animEffect>
                                  </p:childTnLst>
                                </p:cTn>
                              </p:par>
                              <p:par>
                                <p:cTn id="94" presetID="10" presetClass="entr" presetSubtype="0" fill="hold" nodeType="withEffect">
                                  <p:stCondLst>
                                    <p:cond delay="0"/>
                                  </p:stCondLst>
                                  <p:childTnLst>
                                    <p:set>
                                      <p:cBhvr>
                                        <p:cTn id="95" dur="1" fill="hold">
                                          <p:stCondLst>
                                            <p:cond delay="0"/>
                                          </p:stCondLst>
                                        </p:cTn>
                                        <p:tgtEl>
                                          <p:spTgt spid="17"/>
                                        </p:tgtEl>
                                        <p:attrNameLst>
                                          <p:attrName>style.visibility</p:attrName>
                                        </p:attrNameLst>
                                      </p:cBhvr>
                                      <p:to>
                                        <p:strVal val="visible"/>
                                      </p:to>
                                    </p:set>
                                    <p:animEffect transition="in" filter="fade">
                                      <p:cBhvr>
                                        <p:cTn id="96" dur="500"/>
                                        <p:tgtEl>
                                          <p:spTgt spid="17"/>
                                        </p:tgtEl>
                                      </p:cBhvr>
                                    </p:animEffect>
                                  </p:childTnLst>
                                </p:cTn>
                              </p:par>
                              <p:par>
                                <p:cTn id="97" presetID="53" presetClass="entr" presetSubtype="16" fill="hold" grpId="0" nodeType="withEffect">
                                  <p:stCondLst>
                                    <p:cond delay="0"/>
                                  </p:stCondLst>
                                  <p:childTnLst>
                                    <p:set>
                                      <p:cBhvr>
                                        <p:cTn id="98" dur="1" fill="hold">
                                          <p:stCondLst>
                                            <p:cond delay="0"/>
                                          </p:stCondLst>
                                        </p:cTn>
                                        <p:tgtEl>
                                          <p:spTgt spid="472"/>
                                        </p:tgtEl>
                                        <p:attrNameLst>
                                          <p:attrName>style.visibility</p:attrName>
                                        </p:attrNameLst>
                                      </p:cBhvr>
                                      <p:to>
                                        <p:strVal val="visible"/>
                                      </p:to>
                                    </p:set>
                                    <p:anim calcmode="lin" valueType="num">
                                      <p:cBhvr>
                                        <p:cTn id="99" dur="500" fill="hold"/>
                                        <p:tgtEl>
                                          <p:spTgt spid="472"/>
                                        </p:tgtEl>
                                        <p:attrNameLst>
                                          <p:attrName>ppt_w</p:attrName>
                                        </p:attrNameLst>
                                      </p:cBhvr>
                                      <p:tavLst>
                                        <p:tav tm="0">
                                          <p:val>
                                            <p:fltVal val="0"/>
                                          </p:val>
                                        </p:tav>
                                        <p:tav tm="100000">
                                          <p:val>
                                            <p:strVal val="#ppt_w"/>
                                          </p:val>
                                        </p:tav>
                                      </p:tavLst>
                                    </p:anim>
                                    <p:anim calcmode="lin" valueType="num">
                                      <p:cBhvr>
                                        <p:cTn id="100" dur="500" fill="hold"/>
                                        <p:tgtEl>
                                          <p:spTgt spid="472"/>
                                        </p:tgtEl>
                                        <p:attrNameLst>
                                          <p:attrName>ppt_h</p:attrName>
                                        </p:attrNameLst>
                                      </p:cBhvr>
                                      <p:tavLst>
                                        <p:tav tm="0">
                                          <p:val>
                                            <p:fltVal val="0"/>
                                          </p:val>
                                        </p:tav>
                                        <p:tav tm="100000">
                                          <p:val>
                                            <p:strVal val="#ppt_h"/>
                                          </p:val>
                                        </p:tav>
                                      </p:tavLst>
                                    </p:anim>
                                    <p:animEffect transition="in" filter="fade">
                                      <p:cBhvr>
                                        <p:cTn id="101" dur="500"/>
                                        <p:tgtEl>
                                          <p:spTgt spid="472"/>
                                        </p:tgtEl>
                                      </p:cBhvr>
                                    </p:animEffect>
                                  </p:childTnLst>
                                </p:cTn>
                              </p:par>
                            </p:childTnLst>
                          </p:cTn>
                        </p:par>
                      </p:childTnLst>
                    </p:cTn>
                  </p:par>
                  <p:par>
                    <p:cTn id="102" fill="hold">
                      <p:stCondLst>
                        <p:cond delay="indefinite"/>
                      </p:stCondLst>
                      <p:childTnLst>
                        <p:par>
                          <p:cTn id="103" fill="hold">
                            <p:stCondLst>
                              <p:cond delay="0"/>
                            </p:stCondLst>
                            <p:childTnLst>
                              <p:par>
                                <p:cTn id="104" presetID="10" presetClass="entr" presetSubtype="0" fill="hold" grpId="0" nodeType="clickEffect">
                                  <p:stCondLst>
                                    <p:cond delay="0"/>
                                  </p:stCondLst>
                                  <p:childTnLst>
                                    <p:set>
                                      <p:cBhvr>
                                        <p:cTn id="105" dur="1" fill="hold">
                                          <p:stCondLst>
                                            <p:cond delay="0"/>
                                          </p:stCondLst>
                                        </p:cTn>
                                        <p:tgtEl>
                                          <p:spTgt spid="15"/>
                                        </p:tgtEl>
                                        <p:attrNameLst>
                                          <p:attrName>style.visibility</p:attrName>
                                        </p:attrNameLst>
                                      </p:cBhvr>
                                      <p:to>
                                        <p:strVal val="visible"/>
                                      </p:to>
                                    </p:set>
                                    <p:animEffect transition="in" filter="fade">
                                      <p:cBhvr>
                                        <p:cTn id="106"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7" fill="hold" display="0">
                  <p:stCondLst>
                    <p:cond delay="indefinite"/>
                  </p:stCondLst>
                  <p:endCondLst>
                    <p:cond evt="onStopAudio" delay="0">
                      <p:tgtEl>
                        <p:sldTgt/>
                      </p:tgtEl>
                    </p:cond>
                  </p:endCondLst>
                </p:cTn>
                <p:tgtEl>
                  <p:spTgt spid="20"/>
                </p:tgtEl>
              </p:cMediaNode>
            </p:audio>
          </p:childTnLst>
        </p:cTn>
      </p:par>
    </p:tnLst>
    <p:bldLst>
      <p:bldP spid="231" grpId="0" animBg="1"/>
      <p:bldP spid="211" grpId="0" animBg="1"/>
      <p:bldP spid="72" grpId="0" animBg="1"/>
      <p:bldP spid="84" grpId="0" animBg="1"/>
      <p:bldP spid="222" grpId="0" animBg="1"/>
      <p:bldP spid="68" grpId="0"/>
      <p:bldP spid="10" grpId="0" animBg="1"/>
      <p:bldP spid="301" grpId="0"/>
      <p:bldP spid="302" grpId="0"/>
      <p:bldP spid="302" grpId="1"/>
      <p:bldP spid="303" grpId="0"/>
      <p:bldP spid="304" grpId="0"/>
      <p:bldP spid="219" grpId="0" animBg="1"/>
      <p:bldP spid="85" grpId="0" animBg="1"/>
      <p:bldP spid="472" grpId="0" animBg="1"/>
      <p:bldP spid="15" grpId="0"/>
      <p:bldP spid="14" grpId="0" animBg="1"/>
      <p:bldP spid="86" grpId="0" animBg="1"/>
      <p:bldP spid="22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7" name="Picture 2" descr="愛知製鋼のモノづくり｜愛知製鋼を知る｜愛知製鋼 株式会社 ...">
            <a:extLst>
              <a:ext uri="{FF2B5EF4-FFF2-40B4-BE49-F238E27FC236}">
                <a16:creationId xmlns:a16="http://schemas.microsoft.com/office/drawing/2014/main" id="{EF953068-2F61-A41C-7C56-F3B52196E0B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75" name="正方形/長方形 74">
            <a:extLst>
              <a:ext uri="{FF2B5EF4-FFF2-40B4-BE49-F238E27FC236}">
                <a16:creationId xmlns:a16="http://schemas.microsoft.com/office/drawing/2014/main" id="{6BCC1B97-48BB-A769-4665-D9522AA89295}"/>
              </a:ext>
            </a:extLst>
          </p:cNvPr>
          <p:cNvSpPr/>
          <p:nvPr/>
        </p:nvSpPr>
        <p:spPr>
          <a:xfrm>
            <a:off x="-20781"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0" name="正方形/長方形 69"/>
          <p:cNvSpPr/>
          <p:nvPr/>
        </p:nvSpPr>
        <p:spPr>
          <a:xfrm>
            <a:off x="10862857" y="0"/>
            <a:ext cx="1381696"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13/50</a:t>
            </a:r>
            <a:endParaRPr kumimoji="1" lang="ja-JP" altLang="en-US" sz="3200" dirty="0">
              <a:solidFill>
                <a:schemeClr val="bg1"/>
              </a:solidFill>
            </a:endParaRPr>
          </a:p>
        </p:txBody>
      </p:sp>
      <p:sp>
        <p:nvSpPr>
          <p:cNvPr id="71" name="正方形/長方形 70"/>
          <p:cNvSpPr/>
          <p:nvPr/>
        </p:nvSpPr>
        <p:spPr>
          <a:xfrm>
            <a:off x="8999" y="-15558"/>
            <a:ext cx="4486801" cy="711071"/>
          </a:xfrm>
          <a:prstGeom prst="rect">
            <a:avLst/>
          </a:prstGeom>
          <a:noFill/>
          <a:ln>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scene3d>
              <a:camera prst="orthographicFront"/>
              <a:lightRig rig="threePt" dir="t"/>
            </a:scene3d>
            <a:sp3d extrusionH="57150">
              <a:bevelT w="38100" h="38100"/>
            </a:sp3d>
          </a:bodyPr>
          <a:lstStyle/>
          <a:p>
            <a:r>
              <a:rPr lang="ja-JP" altLang="en-US"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rPr>
              <a:t>　サークル活動状況</a:t>
            </a:r>
            <a:endParaRPr lang="en-US" altLang="ja-JP" sz="2800" b="1" dirty="0">
              <a:ln w="19050">
                <a:noFill/>
              </a:ln>
              <a:solidFill>
                <a:schemeClr val="bg1"/>
              </a:solidFill>
              <a:effectLst>
                <a:outerShdw blurRad="50800" dist="38100" dir="8100000" algn="tr" rotWithShape="0">
                  <a:prstClr val="black">
                    <a:alpha val="40000"/>
                  </a:prstClr>
                </a:outerShdw>
              </a:effectLst>
              <a:latin typeface="HGP創英角ﾎﾟｯﾌﾟ体" panose="040B0A00000000000000" pitchFamily="50" charset="-128"/>
              <a:ea typeface="HGP創英角ﾎﾟｯﾌﾟ体" panose="040B0A00000000000000" pitchFamily="50" charset="-128"/>
            </a:endParaRPr>
          </a:p>
        </p:txBody>
      </p:sp>
      <p:sp>
        <p:nvSpPr>
          <p:cNvPr id="61" name="吹き出し: 角を丸めた四角形 60">
            <a:extLst>
              <a:ext uri="{FF2B5EF4-FFF2-40B4-BE49-F238E27FC236}">
                <a16:creationId xmlns:a16="http://schemas.microsoft.com/office/drawing/2014/main" id="{69E956C0-A920-8F90-381A-34B332D2CEF9}"/>
              </a:ext>
            </a:extLst>
          </p:cNvPr>
          <p:cNvSpPr/>
          <p:nvPr/>
        </p:nvSpPr>
        <p:spPr>
          <a:xfrm>
            <a:off x="285362" y="3564858"/>
            <a:ext cx="2653145" cy="609601"/>
          </a:xfrm>
          <a:prstGeom prst="wedgeRoundRectCallout">
            <a:avLst>
              <a:gd name="adj1" fmla="val -5794"/>
              <a:gd name="adj2" fmla="val 127955"/>
              <a:gd name="adj3" fmla="val 16667"/>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kumimoji="1" lang="ja-JP" altLang="en-US" b="1" dirty="0"/>
              <a:t>教育時間が少ない</a:t>
            </a:r>
          </a:p>
        </p:txBody>
      </p:sp>
      <p:sp>
        <p:nvSpPr>
          <p:cNvPr id="62" name="吹き出し: 角を丸めた四角形 61">
            <a:extLst>
              <a:ext uri="{FF2B5EF4-FFF2-40B4-BE49-F238E27FC236}">
                <a16:creationId xmlns:a16="http://schemas.microsoft.com/office/drawing/2014/main" id="{09C9DC6D-31B8-B9D9-BA3C-6B80FD245E82}"/>
              </a:ext>
            </a:extLst>
          </p:cNvPr>
          <p:cNvSpPr/>
          <p:nvPr/>
        </p:nvSpPr>
        <p:spPr>
          <a:xfrm>
            <a:off x="2574032" y="4218095"/>
            <a:ext cx="2653145" cy="609601"/>
          </a:xfrm>
          <a:prstGeom prst="wedgeRoundRectCallout">
            <a:avLst>
              <a:gd name="adj1" fmla="val -62311"/>
              <a:gd name="adj2" fmla="val 100923"/>
              <a:gd name="adj3" fmla="val 16667"/>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kumimoji="1" lang="ja-JP" altLang="en-US" b="1" dirty="0"/>
              <a:t>出動件数は</a:t>
            </a:r>
            <a:endParaRPr kumimoji="1" lang="en-US" altLang="ja-JP" b="1" dirty="0"/>
          </a:p>
          <a:p>
            <a:pPr algn="ctr"/>
            <a:r>
              <a:rPr kumimoji="1" lang="ja-JP" altLang="en-US" b="1" dirty="0"/>
              <a:t>あまり変化ない</a:t>
            </a:r>
          </a:p>
        </p:txBody>
      </p:sp>
      <p:sp>
        <p:nvSpPr>
          <p:cNvPr id="63" name="吹き出し: 角を丸めた四角形 62">
            <a:extLst>
              <a:ext uri="{FF2B5EF4-FFF2-40B4-BE49-F238E27FC236}">
                <a16:creationId xmlns:a16="http://schemas.microsoft.com/office/drawing/2014/main" id="{DFD3561B-F859-AB04-0F37-EAE7B0BCDB14}"/>
              </a:ext>
            </a:extLst>
          </p:cNvPr>
          <p:cNvSpPr/>
          <p:nvPr/>
        </p:nvSpPr>
        <p:spPr>
          <a:xfrm>
            <a:off x="2756968" y="5190468"/>
            <a:ext cx="2653145" cy="609601"/>
          </a:xfrm>
          <a:prstGeom prst="wedgeRoundRectCallout">
            <a:avLst>
              <a:gd name="adj1" fmla="val -64698"/>
              <a:gd name="adj2" fmla="val -49318"/>
              <a:gd name="adj3" fmla="val 16667"/>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kumimoji="1" lang="ja-JP" altLang="en-US" b="1" dirty="0"/>
              <a:t>突発作業時間が</a:t>
            </a:r>
            <a:endParaRPr kumimoji="1" lang="en-US" altLang="ja-JP" b="1" dirty="0"/>
          </a:p>
          <a:p>
            <a:pPr algn="ctr"/>
            <a:r>
              <a:rPr kumimoji="1" lang="ja-JP" altLang="en-US" b="1" dirty="0"/>
              <a:t>長くなってる</a:t>
            </a:r>
          </a:p>
        </p:txBody>
      </p:sp>
      <p:sp>
        <p:nvSpPr>
          <p:cNvPr id="64" name="フローチャート: 代替処理 63">
            <a:extLst>
              <a:ext uri="{FF2B5EF4-FFF2-40B4-BE49-F238E27FC236}">
                <a16:creationId xmlns:a16="http://schemas.microsoft.com/office/drawing/2014/main" id="{07BC480C-F68F-751E-1187-82E7B2802F03}"/>
              </a:ext>
            </a:extLst>
          </p:cNvPr>
          <p:cNvSpPr/>
          <p:nvPr/>
        </p:nvSpPr>
        <p:spPr>
          <a:xfrm>
            <a:off x="5433973" y="576890"/>
            <a:ext cx="5975006" cy="3842052"/>
          </a:xfrm>
          <a:custGeom>
            <a:avLst/>
            <a:gdLst>
              <a:gd name="connsiteX0" fmla="*/ 0 w 5956372"/>
              <a:gd name="connsiteY0" fmla="*/ 640342 h 3842052"/>
              <a:gd name="connsiteX1" fmla="*/ 640342 w 5956372"/>
              <a:gd name="connsiteY1" fmla="*/ 0 h 3842052"/>
              <a:gd name="connsiteX2" fmla="*/ 5316030 w 5956372"/>
              <a:gd name="connsiteY2" fmla="*/ 0 h 3842052"/>
              <a:gd name="connsiteX3" fmla="*/ 5956372 w 5956372"/>
              <a:gd name="connsiteY3" fmla="*/ 640342 h 3842052"/>
              <a:gd name="connsiteX4" fmla="*/ 5956372 w 5956372"/>
              <a:gd name="connsiteY4" fmla="*/ 3201710 h 3842052"/>
              <a:gd name="connsiteX5" fmla="*/ 5316030 w 5956372"/>
              <a:gd name="connsiteY5" fmla="*/ 3842052 h 3842052"/>
              <a:gd name="connsiteX6" fmla="*/ 640342 w 5956372"/>
              <a:gd name="connsiteY6" fmla="*/ 3842052 h 3842052"/>
              <a:gd name="connsiteX7" fmla="*/ 0 w 5956372"/>
              <a:gd name="connsiteY7" fmla="*/ 3201710 h 3842052"/>
              <a:gd name="connsiteX8" fmla="*/ 0 w 5956372"/>
              <a:gd name="connsiteY8" fmla="*/ 640342 h 3842052"/>
              <a:gd name="connsiteX0" fmla="*/ 11085 w 5967457"/>
              <a:gd name="connsiteY0" fmla="*/ 640342 h 3842052"/>
              <a:gd name="connsiteX1" fmla="*/ 271599 w 5967457"/>
              <a:gd name="connsiteY1" fmla="*/ 0 h 3842052"/>
              <a:gd name="connsiteX2" fmla="*/ 5327115 w 5967457"/>
              <a:gd name="connsiteY2" fmla="*/ 0 h 3842052"/>
              <a:gd name="connsiteX3" fmla="*/ 5967457 w 5967457"/>
              <a:gd name="connsiteY3" fmla="*/ 640342 h 3842052"/>
              <a:gd name="connsiteX4" fmla="*/ 5967457 w 5967457"/>
              <a:gd name="connsiteY4" fmla="*/ 3201710 h 3842052"/>
              <a:gd name="connsiteX5" fmla="*/ 5327115 w 5967457"/>
              <a:gd name="connsiteY5" fmla="*/ 3842052 h 3842052"/>
              <a:gd name="connsiteX6" fmla="*/ 651427 w 5967457"/>
              <a:gd name="connsiteY6" fmla="*/ 3842052 h 3842052"/>
              <a:gd name="connsiteX7" fmla="*/ 11085 w 5967457"/>
              <a:gd name="connsiteY7" fmla="*/ 3201710 h 3842052"/>
              <a:gd name="connsiteX8" fmla="*/ 11085 w 5967457"/>
              <a:gd name="connsiteY8" fmla="*/ 640342 h 3842052"/>
              <a:gd name="connsiteX0" fmla="*/ 11085 w 5967457"/>
              <a:gd name="connsiteY0" fmla="*/ 640342 h 3842052"/>
              <a:gd name="connsiteX1" fmla="*/ 271599 w 5967457"/>
              <a:gd name="connsiteY1" fmla="*/ 0 h 3842052"/>
              <a:gd name="connsiteX2" fmla="*/ 5327115 w 5967457"/>
              <a:gd name="connsiteY2" fmla="*/ 0 h 3842052"/>
              <a:gd name="connsiteX3" fmla="*/ 5967457 w 5967457"/>
              <a:gd name="connsiteY3" fmla="*/ 640342 h 3842052"/>
              <a:gd name="connsiteX4" fmla="*/ 5967457 w 5967457"/>
              <a:gd name="connsiteY4" fmla="*/ 3201710 h 3842052"/>
              <a:gd name="connsiteX5" fmla="*/ 5327115 w 5967457"/>
              <a:gd name="connsiteY5" fmla="*/ 3842052 h 3842052"/>
              <a:gd name="connsiteX6" fmla="*/ 327870 w 5967457"/>
              <a:gd name="connsiteY6" fmla="*/ 3842052 h 3842052"/>
              <a:gd name="connsiteX7" fmla="*/ 11085 w 5967457"/>
              <a:gd name="connsiteY7" fmla="*/ 3201710 h 3842052"/>
              <a:gd name="connsiteX8" fmla="*/ 11085 w 5967457"/>
              <a:gd name="connsiteY8" fmla="*/ 640342 h 3842052"/>
              <a:gd name="connsiteX0" fmla="*/ 11085 w 5975006"/>
              <a:gd name="connsiteY0" fmla="*/ 640342 h 3842052"/>
              <a:gd name="connsiteX1" fmla="*/ 271599 w 5975006"/>
              <a:gd name="connsiteY1" fmla="*/ 0 h 3842052"/>
              <a:gd name="connsiteX2" fmla="*/ 5327115 w 5975006"/>
              <a:gd name="connsiteY2" fmla="*/ 0 h 3842052"/>
              <a:gd name="connsiteX3" fmla="*/ 5967457 w 5975006"/>
              <a:gd name="connsiteY3" fmla="*/ 640342 h 3842052"/>
              <a:gd name="connsiteX4" fmla="*/ 5967457 w 5975006"/>
              <a:gd name="connsiteY4" fmla="*/ 3201710 h 3842052"/>
              <a:gd name="connsiteX5" fmla="*/ 5692875 w 5975006"/>
              <a:gd name="connsiteY5" fmla="*/ 3842052 h 3842052"/>
              <a:gd name="connsiteX6" fmla="*/ 327870 w 5975006"/>
              <a:gd name="connsiteY6" fmla="*/ 3842052 h 3842052"/>
              <a:gd name="connsiteX7" fmla="*/ 11085 w 5975006"/>
              <a:gd name="connsiteY7" fmla="*/ 3201710 h 3842052"/>
              <a:gd name="connsiteX8" fmla="*/ 11085 w 5975006"/>
              <a:gd name="connsiteY8" fmla="*/ 640342 h 3842052"/>
              <a:gd name="connsiteX0" fmla="*/ 11085 w 5975006"/>
              <a:gd name="connsiteY0" fmla="*/ 640342 h 3842052"/>
              <a:gd name="connsiteX1" fmla="*/ 271599 w 5975006"/>
              <a:gd name="connsiteY1" fmla="*/ 0 h 3842052"/>
              <a:gd name="connsiteX2" fmla="*/ 5327115 w 5975006"/>
              <a:gd name="connsiteY2" fmla="*/ 0 h 3842052"/>
              <a:gd name="connsiteX3" fmla="*/ 5967457 w 5975006"/>
              <a:gd name="connsiteY3" fmla="*/ 640342 h 3842052"/>
              <a:gd name="connsiteX4" fmla="*/ 5967457 w 5975006"/>
              <a:gd name="connsiteY4" fmla="*/ 3426793 h 3842052"/>
              <a:gd name="connsiteX5" fmla="*/ 5692875 w 5975006"/>
              <a:gd name="connsiteY5" fmla="*/ 3842052 h 3842052"/>
              <a:gd name="connsiteX6" fmla="*/ 327870 w 5975006"/>
              <a:gd name="connsiteY6" fmla="*/ 3842052 h 3842052"/>
              <a:gd name="connsiteX7" fmla="*/ 11085 w 5975006"/>
              <a:gd name="connsiteY7" fmla="*/ 3201710 h 3842052"/>
              <a:gd name="connsiteX8" fmla="*/ 11085 w 5975006"/>
              <a:gd name="connsiteY8" fmla="*/ 640342 h 3842052"/>
              <a:gd name="connsiteX0" fmla="*/ 11085 w 5975006"/>
              <a:gd name="connsiteY0" fmla="*/ 641439 h 3843149"/>
              <a:gd name="connsiteX1" fmla="*/ 271599 w 5975006"/>
              <a:gd name="connsiteY1" fmla="*/ 1097 h 3843149"/>
              <a:gd name="connsiteX2" fmla="*/ 5327115 w 5975006"/>
              <a:gd name="connsiteY2" fmla="*/ 1097 h 3843149"/>
              <a:gd name="connsiteX3" fmla="*/ 5967457 w 5975006"/>
              <a:gd name="connsiteY3" fmla="*/ 317882 h 3843149"/>
              <a:gd name="connsiteX4" fmla="*/ 5967457 w 5975006"/>
              <a:gd name="connsiteY4" fmla="*/ 3427890 h 3843149"/>
              <a:gd name="connsiteX5" fmla="*/ 5692875 w 5975006"/>
              <a:gd name="connsiteY5" fmla="*/ 3843149 h 3843149"/>
              <a:gd name="connsiteX6" fmla="*/ 327870 w 5975006"/>
              <a:gd name="connsiteY6" fmla="*/ 3843149 h 3843149"/>
              <a:gd name="connsiteX7" fmla="*/ 11085 w 5975006"/>
              <a:gd name="connsiteY7" fmla="*/ 3202807 h 3843149"/>
              <a:gd name="connsiteX8" fmla="*/ 11085 w 5975006"/>
              <a:gd name="connsiteY8" fmla="*/ 641439 h 3843149"/>
              <a:gd name="connsiteX0" fmla="*/ 11085 w 5975006"/>
              <a:gd name="connsiteY0" fmla="*/ 640342 h 3842052"/>
              <a:gd name="connsiteX1" fmla="*/ 271599 w 5975006"/>
              <a:gd name="connsiteY1" fmla="*/ 0 h 3842052"/>
              <a:gd name="connsiteX2" fmla="*/ 5509995 w 5975006"/>
              <a:gd name="connsiteY2" fmla="*/ 14068 h 3842052"/>
              <a:gd name="connsiteX3" fmla="*/ 5967457 w 5975006"/>
              <a:gd name="connsiteY3" fmla="*/ 316785 h 3842052"/>
              <a:gd name="connsiteX4" fmla="*/ 5967457 w 5975006"/>
              <a:gd name="connsiteY4" fmla="*/ 3426793 h 3842052"/>
              <a:gd name="connsiteX5" fmla="*/ 5692875 w 5975006"/>
              <a:gd name="connsiteY5" fmla="*/ 3842052 h 3842052"/>
              <a:gd name="connsiteX6" fmla="*/ 327870 w 5975006"/>
              <a:gd name="connsiteY6" fmla="*/ 3842052 h 3842052"/>
              <a:gd name="connsiteX7" fmla="*/ 11085 w 5975006"/>
              <a:gd name="connsiteY7" fmla="*/ 3201710 h 3842052"/>
              <a:gd name="connsiteX8" fmla="*/ 11085 w 5975006"/>
              <a:gd name="connsiteY8" fmla="*/ 640342 h 3842052"/>
              <a:gd name="connsiteX0" fmla="*/ 11085 w 5975006"/>
              <a:gd name="connsiteY0" fmla="*/ 429326 h 3842052"/>
              <a:gd name="connsiteX1" fmla="*/ 271599 w 5975006"/>
              <a:gd name="connsiteY1" fmla="*/ 0 h 3842052"/>
              <a:gd name="connsiteX2" fmla="*/ 5509995 w 5975006"/>
              <a:gd name="connsiteY2" fmla="*/ 14068 h 3842052"/>
              <a:gd name="connsiteX3" fmla="*/ 5967457 w 5975006"/>
              <a:gd name="connsiteY3" fmla="*/ 316785 h 3842052"/>
              <a:gd name="connsiteX4" fmla="*/ 5967457 w 5975006"/>
              <a:gd name="connsiteY4" fmla="*/ 3426793 h 3842052"/>
              <a:gd name="connsiteX5" fmla="*/ 5692875 w 5975006"/>
              <a:gd name="connsiteY5" fmla="*/ 3842052 h 3842052"/>
              <a:gd name="connsiteX6" fmla="*/ 327870 w 5975006"/>
              <a:gd name="connsiteY6" fmla="*/ 3842052 h 3842052"/>
              <a:gd name="connsiteX7" fmla="*/ 11085 w 5975006"/>
              <a:gd name="connsiteY7" fmla="*/ 3201710 h 3842052"/>
              <a:gd name="connsiteX8" fmla="*/ 11085 w 5975006"/>
              <a:gd name="connsiteY8" fmla="*/ 429326 h 3842052"/>
              <a:gd name="connsiteX0" fmla="*/ 11085 w 5975006"/>
              <a:gd name="connsiteY0" fmla="*/ 429326 h 3842052"/>
              <a:gd name="connsiteX1" fmla="*/ 271599 w 5975006"/>
              <a:gd name="connsiteY1" fmla="*/ 0 h 3842052"/>
              <a:gd name="connsiteX2" fmla="*/ 5509995 w 5975006"/>
              <a:gd name="connsiteY2" fmla="*/ 14068 h 3842052"/>
              <a:gd name="connsiteX3" fmla="*/ 5967457 w 5975006"/>
              <a:gd name="connsiteY3" fmla="*/ 316785 h 3842052"/>
              <a:gd name="connsiteX4" fmla="*/ 5967457 w 5975006"/>
              <a:gd name="connsiteY4" fmla="*/ 3426793 h 3842052"/>
              <a:gd name="connsiteX5" fmla="*/ 5692875 w 5975006"/>
              <a:gd name="connsiteY5" fmla="*/ 3842052 h 3842052"/>
              <a:gd name="connsiteX6" fmla="*/ 327870 w 5975006"/>
              <a:gd name="connsiteY6" fmla="*/ 3842052 h 3842052"/>
              <a:gd name="connsiteX7" fmla="*/ 11085 w 5975006"/>
              <a:gd name="connsiteY7" fmla="*/ 3384590 h 3842052"/>
              <a:gd name="connsiteX8" fmla="*/ 11085 w 5975006"/>
              <a:gd name="connsiteY8" fmla="*/ 429326 h 3842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5006" h="3842052">
                <a:moveTo>
                  <a:pt x="11085" y="429326"/>
                </a:moveTo>
                <a:cubicBezTo>
                  <a:pt x="11085" y="75675"/>
                  <a:pt x="-82052" y="0"/>
                  <a:pt x="271599" y="0"/>
                </a:cubicBezTo>
                <a:lnTo>
                  <a:pt x="5509995" y="14068"/>
                </a:lnTo>
                <a:cubicBezTo>
                  <a:pt x="5863646" y="14068"/>
                  <a:pt x="5967457" y="-36866"/>
                  <a:pt x="5967457" y="316785"/>
                </a:cubicBezTo>
                <a:lnTo>
                  <a:pt x="5967457" y="3426793"/>
                </a:lnTo>
                <a:cubicBezTo>
                  <a:pt x="5967457" y="3780444"/>
                  <a:pt x="6046526" y="3842052"/>
                  <a:pt x="5692875" y="3842052"/>
                </a:cubicBezTo>
                <a:lnTo>
                  <a:pt x="327870" y="3842052"/>
                </a:lnTo>
                <a:cubicBezTo>
                  <a:pt x="-25781" y="3842052"/>
                  <a:pt x="11085" y="3738241"/>
                  <a:pt x="11085" y="3384590"/>
                </a:cubicBezTo>
                <a:lnTo>
                  <a:pt x="11085" y="429326"/>
                </a:lnTo>
                <a:close/>
              </a:path>
            </a:pathLst>
          </a:cu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 name="Rectangle 25">
            <a:extLst>
              <a:ext uri="{FF2B5EF4-FFF2-40B4-BE49-F238E27FC236}">
                <a16:creationId xmlns:a16="http://schemas.microsoft.com/office/drawing/2014/main" id="{2A63F09F-2799-6857-94D3-A4272A719894}"/>
              </a:ext>
            </a:extLst>
          </p:cNvPr>
          <p:cNvSpPr>
            <a:spLocks noChangeArrowheads="1"/>
          </p:cNvSpPr>
          <p:nvPr/>
        </p:nvSpPr>
        <p:spPr bwMode="auto">
          <a:xfrm>
            <a:off x="329413" y="3152389"/>
            <a:ext cx="4654348" cy="276999"/>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図</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6</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：作業工数　作成日：</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2020</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年</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12</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月</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20</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日　　　　作成者：山田</a:t>
            </a:r>
            <a:endParaRPr lang="en-US" altLang="ja-JP" sz="1200" dirty="0">
              <a:solidFill>
                <a:schemeClr val="bg1"/>
              </a:solidFill>
              <a:latin typeface="UD デジタル 教科書体 NK-B" panose="02020700000000000000" pitchFamily="18" charset="-128"/>
              <a:ea typeface="UD デジタル 教科書体 NK-B" panose="02020700000000000000" pitchFamily="18" charset="-128"/>
            </a:endParaRPr>
          </a:p>
        </p:txBody>
      </p:sp>
      <p:sp>
        <p:nvSpPr>
          <p:cNvPr id="6" name="Rectangle 25">
            <a:extLst>
              <a:ext uri="{FF2B5EF4-FFF2-40B4-BE49-F238E27FC236}">
                <a16:creationId xmlns:a16="http://schemas.microsoft.com/office/drawing/2014/main" id="{FBC20E75-423F-FA1E-26F4-ED378C68F71D}"/>
              </a:ext>
            </a:extLst>
          </p:cNvPr>
          <p:cNvSpPr>
            <a:spLocks noChangeArrowheads="1"/>
          </p:cNvSpPr>
          <p:nvPr/>
        </p:nvSpPr>
        <p:spPr bwMode="auto">
          <a:xfrm>
            <a:off x="5791707" y="4550697"/>
            <a:ext cx="5297852" cy="276999"/>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図</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7</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：出動件数比較　　　作成日：</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2020</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年</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10</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月</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20</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日　　　　作成者：山田</a:t>
            </a:r>
            <a:endParaRPr lang="en-US" altLang="ja-JP" sz="1200" dirty="0">
              <a:solidFill>
                <a:schemeClr val="bg1"/>
              </a:solidFill>
              <a:latin typeface="UD デジタル 教科書体 NK-B" panose="02020700000000000000" pitchFamily="18" charset="-128"/>
              <a:ea typeface="UD デジタル 教科書体 NK-B" panose="02020700000000000000" pitchFamily="18" charset="-128"/>
            </a:endParaRPr>
          </a:p>
        </p:txBody>
      </p:sp>
      <p:sp>
        <p:nvSpPr>
          <p:cNvPr id="4" name="部分円 3">
            <a:extLst>
              <a:ext uri="{FF2B5EF4-FFF2-40B4-BE49-F238E27FC236}">
                <a16:creationId xmlns:a16="http://schemas.microsoft.com/office/drawing/2014/main" id="{298FD112-4E68-4CB1-370C-49BF67A3BACD}"/>
              </a:ext>
            </a:extLst>
          </p:cNvPr>
          <p:cNvSpPr/>
          <p:nvPr/>
        </p:nvSpPr>
        <p:spPr>
          <a:xfrm>
            <a:off x="2039804" y="1415110"/>
            <a:ext cx="1326152" cy="1548895"/>
          </a:xfrm>
          <a:prstGeom prst="pie">
            <a:avLst>
              <a:gd name="adj1" fmla="val 15143822"/>
              <a:gd name="adj2" fmla="val 16200000"/>
            </a:avLst>
          </a:prstGeom>
          <a:no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graphicFrame>
        <p:nvGraphicFramePr>
          <p:cNvPr id="9" name="グラフ 8">
            <a:extLst>
              <a:ext uri="{FF2B5EF4-FFF2-40B4-BE49-F238E27FC236}">
                <a16:creationId xmlns:a16="http://schemas.microsoft.com/office/drawing/2014/main" id="{23650D1F-6BAC-2C7F-A6E6-C364099775FD}"/>
              </a:ext>
            </a:extLst>
          </p:cNvPr>
          <p:cNvGraphicFramePr>
            <a:graphicFrameLocks/>
          </p:cNvGraphicFramePr>
          <p:nvPr>
            <p:extLst>
              <p:ext uri="{D42A27DB-BD31-4B8C-83A1-F6EECF244321}">
                <p14:modId xmlns:p14="http://schemas.microsoft.com/office/powerpoint/2010/main" val="834023735"/>
              </p:ext>
            </p:extLst>
          </p:nvPr>
        </p:nvGraphicFramePr>
        <p:xfrm>
          <a:off x="5543094" y="787688"/>
          <a:ext cx="5795079" cy="3642343"/>
        </p:xfrm>
        <a:graphic>
          <a:graphicData uri="http://schemas.openxmlformats.org/drawingml/2006/chart">
            <c:chart xmlns:c="http://schemas.openxmlformats.org/drawingml/2006/chart" xmlns:r="http://schemas.openxmlformats.org/officeDocument/2006/relationships" r:id="rId7"/>
          </a:graphicData>
        </a:graphic>
      </p:graphicFrame>
      <p:sp>
        <p:nvSpPr>
          <p:cNvPr id="3" name="フローチャート: 代替処理 2">
            <a:extLst>
              <a:ext uri="{FF2B5EF4-FFF2-40B4-BE49-F238E27FC236}">
                <a16:creationId xmlns:a16="http://schemas.microsoft.com/office/drawing/2014/main" id="{4AEB420F-1709-F7C4-BA2B-C3136CB44746}"/>
              </a:ext>
            </a:extLst>
          </p:cNvPr>
          <p:cNvSpPr/>
          <p:nvPr/>
        </p:nvSpPr>
        <p:spPr>
          <a:xfrm>
            <a:off x="139628" y="551628"/>
            <a:ext cx="4805965" cy="2603824"/>
          </a:xfrm>
          <a:custGeom>
            <a:avLst/>
            <a:gdLst>
              <a:gd name="connsiteX0" fmla="*/ 0 w 4013272"/>
              <a:gd name="connsiteY0" fmla="*/ 422935 h 2537609"/>
              <a:gd name="connsiteX1" fmla="*/ 422935 w 4013272"/>
              <a:gd name="connsiteY1" fmla="*/ 0 h 2537609"/>
              <a:gd name="connsiteX2" fmla="*/ 3590337 w 4013272"/>
              <a:gd name="connsiteY2" fmla="*/ 0 h 2537609"/>
              <a:gd name="connsiteX3" fmla="*/ 4013272 w 4013272"/>
              <a:gd name="connsiteY3" fmla="*/ 422935 h 2537609"/>
              <a:gd name="connsiteX4" fmla="*/ 4013272 w 4013272"/>
              <a:gd name="connsiteY4" fmla="*/ 2114674 h 2537609"/>
              <a:gd name="connsiteX5" fmla="*/ 3590337 w 4013272"/>
              <a:gd name="connsiteY5" fmla="*/ 2537609 h 2537609"/>
              <a:gd name="connsiteX6" fmla="*/ 422935 w 4013272"/>
              <a:gd name="connsiteY6" fmla="*/ 2537609 h 2537609"/>
              <a:gd name="connsiteX7" fmla="*/ 0 w 4013272"/>
              <a:gd name="connsiteY7" fmla="*/ 2114674 h 2537609"/>
              <a:gd name="connsiteX8" fmla="*/ 0 w 4013272"/>
              <a:gd name="connsiteY8" fmla="*/ 422935 h 2537609"/>
              <a:gd name="connsiteX0" fmla="*/ 4449 w 4017721"/>
              <a:gd name="connsiteY0" fmla="*/ 422935 h 2537609"/>
              <a:gd name="connsiteX1" fmla="*/ 188233 w 4017721"/>
              <a:gd name="connsiteY1" fmla="*/ 0 h 2537609"/>
              <a:gd name="connsiteX2" fmla="*/ 3594786 w 4017721"/>
              <a:gd name="connsiteY2" fmla="*/ 0 h 2537609"/>
              <a:gd name="connsiteX3" fmla="*/ 4017721 w 4017721"/>
              <a:gd name="connsiteY3" fmla="*/ 422935 h 2537609"/>
              <a:gd name="connsiteX4" fmla="*/ 4017721 w 4017721"/>
              <a:gd name="connsiteY4" fmla="*/ 2114674 h 2537609"/>
              <a:gd name="connsiteX5" fmla="*/ 3594786 w 4017721"/>
              <a:gd name="connsiteY5" fmla="*/ 2537609 h 2537609"/>
              <a:gd name="connsiteX6" fmla="*/ 427384 w 4017721"/>
              <a:gd name="connsiteY6" fmla="*/ 2537609 h 2537609"/>
              <a:gd name="connsiteX7" fmla="*/ 4449 w 4017721"/>
              <a:gd name="connsiteY7" fmla="*/ 2114674 h 2537609"/>
              <a:gd name="connsiteX8" fmla="*/ 4449 w 4017721"/>
              <a:gd name="connsiteY8" fmla="*/ 422935 h 2537609"/>
              <a:gd name="connsiteX0" fmla="*/ 4449 w 4017721"/>
              <a:gd name="connsiteY0" fmla="*/ 226015 h 2537637"/>
              <a:gd name="connsiteX1" fmla="*/ 188233 w 4017721"/>
              <a:gd name="connsiteY1" fmla="*/ 28 h 2537637"/>
              <a:gd name="connsiteX2" fmla="*/ 3594786 w 4017721"/>
              <a:gd name="connsiteY2" fmla="*/ 28 h 2537637"/>
              <a:gd name="connsiteX3" fmla="*/ 4017721 w 4017721"/>
              <a:gd name="connsiteY3" fmla="*/ 422963 h 2537637"/>
              <a:gd name="connsiteX4" fmla="*/ 4017721 w 4017721"/>
              <a:gd name="connsiteY4" fmla="*/ 2114702 h 2537637"/>
              <a:gd name="connsiteX5" fmla="*/ 3594786 w 4017721"/>
              <a:gd name="connsiteY5" fmla="*/ 2537637 h 2537637"/>
              <a:gd name="connsiteX6" fmla="*/ 427384 w 4017721"/>
              <a:gd name="connsiteY6" fmla="*/ 2537637 h 2537637"/>
              <a:gd name="connsiteX7" fmla="*/ 4449 w 4017721"/>
              <a:gd name="connsiteY7" fmla="*/ 2114702 h 2537637"/>
              <a:gd name="connsiteX8" fmla="*/ 4449 w 4017721"/>
              <a:gd name="connsiteY8" fmla="*/ 226015 h 2537637"/>
              <a:gd name="connsiteX0" fmla="*/ 4449 w 4017721"/>
              <a:gd name="connsiteY0" fmla="*/ 226015 h 2538167"/>
              <a:gd name="connsiteX1" fmla="*/ 188233 w 4017721"/>
              <a:gd name="connsiteY1" fmla="*/ 28 h 2538167"/>
              <a:gd name="connsiteX2" fmla="*/ 3594786 w 4017721"/>
              <a:gd name="connsiteY2" fmla="*/ 28 h 2538167"/>
              <a:gd name="connsiteX3" fmla="*/ 4017721 w 4017721"/>
              <a:gd name="connsiteY3" fmla="*/ 422963 h 2538167"/>
              <a:gd name="connsiteX4" fmla="*/ 4017721 w 4017721"/>
              <a:gd name="connsiteY4" fmla="*/ 2114702 h 2538167"/>
              <a:gd name="connsiteX5" fmla="*/ 3594786 w 4017721"/>
              <a:gd name="connsiteY5" fmla="*/ 2537637 h 2538167"/>
              <a:gd name="connsiteX6" fmla="*/ 427384 w 4017721"/>
              <a:gd name="connsiteY6" fmla="*/ 2537637 h 2538167"/>
              <a:gd name="connsiteX7" fmla="*/ 4449 w 4017721"/>
              <a:gd name="connsiteY7" fmla="*/ 2325718 h 2538167"/>
              <a:gd name="connsiteX8" fmla="*/ 4449 w 4017721"/>
              <a:gd name="connsiteY8" fmla="*/ 226015 h 2538167"/>
              <a:gd name="connsiteX0" fmla="*/ 4449 w 4017721"/>
              <a:gd name="connsiteY0" fmla="*/ 226015 h 2537637"/>
              <a:gd name="connsiteX1" fmla="*/ 188233 w 4017721"/>
              <a:gd name="connsiteY1" fmla="*/ 28 h 2537637"/>
              <a:gd name="connsiteX2" fmla="*/ 3594786 w 4017721"/>
              <a:gd name="connsiteY2" fmla="*/ 28 h 2537637"/>
              <a:gd name="connsiteX3" fmla="*/ 4017721 w 4017721"/>
              <a:gd name="connsiteY3" fmla="*/ 422963 h 2537637"/>
              <a:gd name="connsiteX4" fmla="*/ 4017721 w 4017721"/>
              <a:gd name="connsiteY4" fmla="*/ 2114702 h 2537637"/>
              <a:gd name="connsiteX5" fmla="*/ 3594786 w 4017721"/>
              <a:gd name="connsiteY5" fmla="*/ 2537637 h 2537637"/>
              <a:gd name="connsiteX6" fmla="*/ 272639 w 4017721"/>
              <a:gd name="connsiteY6" fmla="*/ 2523569 h 2537637"/>
              <a:gd name="connsiteX7" fmla="*/ 4449 w 4017721"/>
              <a:gd name="connsiteY7" fmla="*/ 2325718 h 2537637"/>
              <a:gd name="connsiteX8" fmla="*/ 4449 w 4017721"/>
              <a:gd name="connsiteY8" fmla="*/ 226015 h 2537637"/>
              <a:gd name="connsiteX0" fmla="*/ 4449 w 4022170"/>
              <a:gd name="connsiteY0" fmla="*/ 226015 h 2551705"/>
              <a:gd name="connsiteX1" fmla="*/ 188233 w 4022170"/>
              <a:gd name="connsiteY1" fmla="*/ 28 h 2551705"/>
              <a:gd name="connsiteX2" fmla="*/ 3594786 w 4022170"/>
              <a:gd name="connsiteY2" fmla="*/ 28 h 2551705"/>
              <a:gd name="connsiteX3" fmla="*/ 4017721 w 4022170"/>
              <a:gd name="connsiteY3" fmla="*/ 422963 h 2551705"/>
              <a:gd name="connsiteX4" fmla="*/ 4017721 w 4022170"/>
              <a:gd name="connsiteY4" fmla="*/ 2114702 h 2551705"/>
              <a:gd name="connsiteX5" fmla="*/ 3833937 w 4022170"/>
              <a:gd name="connsiteY5" fmla="*/ 2551705 h 2551705"/>
              <a:gd name="connsiteX6" fmla="*/ 272639 w 4022170"/>
              <a:gd name="connsiteY6" fmla="*/ 2523569 h 2551705"/>
              <a:gd name="connsiteX7" fmla="*/ 4449 w 4022170"/>
              <a:gd name="connsiteY7" fmla="*/ 2325718 h 2551705"/>
              <a:gd name="connsiteX8" fmla="*/ 4449 w 4022170"/>
              <a:gd name="connsiteY8" fmla="*/ 226015 h 2551705"/>
              <a:gd name="connsiteX0" fmla="*/ 4449 w 4022170"/>
              <a:gd name="connsiteY0" fmla="*/ 226015 h 2551705"/>
              <a:gd name="connsiteX1" fmla="*/ 188233 w 4022170"/>
              <a:gd name="connsiteY1" fmla="*/ 28 h 2551705"/>
              <a:gd name="connsiteX2" fmla="*/ 3594786 w 4022170"/>
              <a:gd name="connsiteY2" fmla="*/ 28 h 2551705"/>
              <a:gd name="connsiteX3" fmla="*/ 4017721 w 4022170"/>
              <a:gd name="connsiteY3" fmla="*/ 422963 h 2551705"/>
              <a:gd name="connsiteX4" fmla="*/ 4017721 w 4022170"/>
              <a:gd name="connsiteY4" fmla="*/ 2269446 h 2551705"/>
              <a:gd name="connsiteX5" fmla="*/ 3833937 w 4022170"/>
              <a:gd name="connsiteY5" fmla="*/ 2551705 h 2551705"/>
              <a:gd name="connsiteX6" fmla="*/ 272639 w 4022170"/>
              <a:gd name="connsiteY6" fmla="*/ 2523569 h 2551705"/>
              <a:gd name="connsiteX7" fmla="*/ 4449 w 4022170"/>
              <a:gd name="connsiteY7" fmla="*/ 2325718 h 2551705"/>
              <a:gd name="connsiteX8" fmla="*/ 4449 w 4022170"/>
              <a:gd name="connsiteY8" fmla="*/ 226015 h 2551705"/>
              <a:gd name="connsiteX0" fmla="*/ 4449 w 4031789"/>
              <a:gd name="connsiteY0" fmla="*/ 226015 h 2551705"/>
              <a:gd name="connsiteX1" fmla="*/ 188233 w 4031789"/>
              <a:gd name="connsiteY1" fmla="*/ 28 h 2551705"/>
              <a:gd name="connsiteX2" fmla="*/ 3594786 w 4031789"/>
              <a:gd name="connsiteY2" fmla="*/ 28 h 2551705"/>
              <a:gd name="connsiteX3" fmla="*/ 4031789 w 4031789"/>
              <a:gd name="connsiteY3" fmla="*/ 254151 h 2551705"/>
              <a:gd name="connsiteX4" fmla="*/ 4017721 w 4031789"/>
              <a:gd name="connsiteY4" fmla="*/ 2269446 h 2551705"/>
              <a:gd name="connsiteX5" fmla="*/ 3833937 w 4031789"/>
              <a:gd name="connsiteY5" fmla="*/ 2551705 h 2551705"/>
              <a:gd name="connsiteX6" fmla="*/ 272639 w 4031789"/>
              <a:gd name="connsiteY6" fmla="*/ 2523569 h 2551705"/>
              <a:gd name="connsiteX7" fmla="*/ 4449 w 4031789"/>
              <a:gd name="connsiteY7" fmla="*/ 2325718 h 2551705"/>
              <a:gd name="connsiteX8" fmla="*/ 4449 w 4031789"/>
              <a:gd name="connsiteY8" fmla="*/ 226015 h 2551705"/>
              <a:gd name="connsiteX0" fmla="*/ 4449 w 4031789"/>
              <a:gd name="connsiteY0" fmla="*/ 226015 h 2551705"/>
              <a:gd name="connsiteX1" fmla="*/ 188233 w 4031789"/>
              <a:gd name="connsiteY1" fmla="*/ 28 h 2551705"/>
              <a:gd name="connsiteX2" fmla="*/ 3791734 w 4031789"/>
              <a:gd name="connsiteY2" fmla="*/ 28163 h 2551705"/>
              <a:gd name="connsiteX3" fmla="*/ 4031789 w 4031789"/>
              <a:gd name="connsiteY3" fmla="*/ 254151 h 2551705"/>
              <a:gd name="connsiteX4" fmla="*/ 4017721 w 4031789"/>
              <a:gd name="connsiteY4" fmla="*/ 2269446 h 2551705"/>
              <a:gd name="connsiteX5" fmla="*/ 3833937 w 4031789"/>
              <a:gd name="connsiteY5" fmla="*/ 2551705 h 2551705"/>
              <a:gd name="connsiteX6" fmla="*/ 272639 w 4031789"/>
              <a:gd name="connsiteY6" fmla="*/ 2523569 h 2551705"/>
              <a:gd name="connsiteX7" fmla="*/ 4449 w 4031789"/>
              <a:gd name="connsiteY7" fmla="*/ 2325718 h 2551705"/>
              <a:gd name="connsiteX8" fmla="*/ 4449 w 4031789"/>
              <a:gd name="connsiteY8" fmla="*/ 226015 h 2551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31789" h="2551705">
                <a:moveTo>
                  <a:pt x="4449" y="226015"/>
                </a:moveTo>
                <a:cubicBezTo>
                  <a:pt x="4449" y="-7566"/>
                  <a:pt x="-45348" y="28"/>
                  <a:pt x="188233" y="28"/>
                </a:cubicBezTo>
                <a:lnTo>
                  <a:pt x="3791734" y="28163"/>
                </a:lnTo>
                <a:cubicBezTo>
                  <a:pt x="4025315" y="28163"/>
                  <a:pt x="4031789" y="20570"/>
                  <a:pt x="4031789" y="254151"/>
                </a:cubicBezTo>
                <a:cubicBezTo>
                  <a:pt x="4027100" y="925916"/>
                  <a:pt x="4022410" y="1597681"/>
                  <a:pt x="4017721" y="2269446"/>
                </a:cubicBezTo>
                <a:cubicBezTo>
                  <a:pt x="4017721" y="2503027"/>
                  <a:pt x="4067518" y="2551705"/>
                  <a:pt x="3833937" y="2551705"/>
                </a:cubicBezTo>
                <a:lnTo>
                  <a:pt x="272639" y="2523569"/>
                </a:lnTo>
                <a:cubicBezTo>
                  <a:pt x="39058" y="2523569"/>
                  <a:pt x="4449" y="2559299"/>
                  <a:pt x="4449" y="2325718"/>
                </a:cubicBezTo>
                <a:lnTo>
                  <a:pt x="4449" y="226015"/>
                </a:lnTo>
                <a:close/>
              </a:path>
            </a:pathLst>
          </a:cu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aphicFrame>
        <p:nvGraphicFramePr>
          <p:cNvPr id="2" name="グラフ 1">
            <a:extLst>
              <a:ext uri="{FF2B5EF4-FFF2-40B4-BE49-F238E27FC236}">
                <a16:creationId xmlns:a16="http://schemas.microsoft.com/office/drawing/2014/main" id="{AF60CA2D-D20F-15D2-73C5-92DC81EBC901}"/>
              </a:ext>
            </a:extLst>
          </p:cNvPr>
          <p:cNvGraphicFramePr>
            <a:graphicFrameLocks/>
          </p:cNvGraphicFramePr>
          <p:nvPr>
            <p:extLst>
              <p:ext uri="{D42A27DB-BD31-4B8C-83A1-F6EECF244321}">
                <p14:modId xmlns:p14="http://schemas.microsoft.com/office/powerpoint/2010/main" val="1300696288"/>
              </p:ext>
            </p:extLst>
          </p:nvPr>
        </p:nvGraphicFramePr>
        <p:xfrm>
          <a:off x="328819" y="610960"/>
          <a:ext cx="4013272" cy="2618380"/>
        </p:xfrm>
        <a:graphic>
          <a:graphicData uri="http://schemas.openxmlformats.org/drawingml/2006/chart">
            <c:chart xmlns:c="http://schemas.openxmlformats.org/drawingml/2006/chart" xmlns:r="http://schemas.openxmlformats.org/officeDocument/2006/relationships" r:id="rId8"/>
          </a:graphicData>
        </a:graphic>
      </p:graphicFrame>
      <p:sp>
        <p:nvSpPr>
          <p:cNvPr id="68" name="テキスト ボックス 59">
            <a:extLst>
              <a:ext uri="{FF2B5EF4-FFF2-40B4-BE49-F238E27FC236}">
                <a16:creationId xmlns:a16="http://schemas.microsoft.com/office/drawing/2014/main" id="{7CD49A7D-CE33-D4C5-8BFB-0AF6DBC62390}"/>
              </a:ext>
            </a:extLst>
          </p:cNvPr>
          <p:cNvSpPr txBox="1">
            <a:spLocks/>
          </p:cNvSpPr>
          <p:nvPr/>
        </p:nvSpPr>
        <p:spPr>
          <a:xfrm>
            <a:off x="3778200" y="765543"/>
            <a:ext cx="1842361" cy="584775"/>
          </a:xfrm>
          <a:prstGeom prst="rect">
            <a:avLst/>
          </a:prstGeom>
          <a:noFill/>
        </p:spPr>
        <p:txBody>
          <a:bodyPr vert="horz" wrap="square" rtlCol="0" anchor="ctr" anchorCtr="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ja-JP" altLang="en-US" sz="1600" b="1" dirty="0">
                <a:ln>
                  <a:solidFill>
                    <a:srgbClr val="FF0000"/>
                  </a:solidFill>
                </a:ln>
                <a:solidFill>
                  <a:srgbClr val="FF0000"/>
                </a:solidFill>
              </a:rPr>
              <a:t>教育時間の</a:t>
            </a:r>
            <a:endParaRPr lang="en-US" altLang="ja-JP" sz="1600" b="1" dirty="0">
              <a:ln>
                <a:solidFill>
                  <a:srgbClr val="FF0000"/>
                </a:solidFill>
              </a:ln>
              <a:solidFill>
                <a:srgbClr val="FF0000"/>
              </a:solidFill>
            </a:endParaRPr>
          </a:p>
          <a:p>
            <a:r>
              <a:rPr lang="ja-JP" altLang="en-US" sz="1600" b="1" dirty="0">
                <a:ln>
                  <a:solidFill>
                    <a:srgbClr val="FF0000"/>
                  </a:solidFill>
                </a:ln>
                <a:solidFill>
                  <a:srgbClr val="FF0000"/>
                </a:solidFill>
              </a:rPr>
              <a:t>減少</a:t>
            </a:r>
            <a:endParaRPr kumimoji="1" lang="en-US" altLang="ja-JP" sz="1600" b="1" dirty="0">
              <a:ln>
                <a:solidFill>
                  <a:srgbClr val="FF0000"/>
                </a:solidFill>
              </a:ln>
              <a:solidFill>
                <a:srgbClr val="FF0000"/>
              </a:solidFill>
            </a:endParaRPr>
          </a:p>
        </p:txBody>
      </p:sp>
      <p:sp>
        <p:nvSpPr>
          <p:cNvPr id="69" name="矢印: 右 68">
            <a:extLst>
              <a:ext uri="{FF2B5EF4-FFF2-40B4-BE49-F238E27FC236}">
                <a16:creationId xmlns:a16="http://schemas.microsoft.com/office/drawing/2014/main" id="{D2A2273D-9759-5268-E6C7-619C98E18AC8}"/>
              </a:ext>
            </a:extLst>
          </p:cNvPr>
          <p:cNvSpPr/>
          <p:nvPr/>
        </p:nvSpPr>
        <p:spPr>
          <a:xfrm rot="20911507">
            <a:off x="7008259" y="2307958"/>
            <a:ext cx="2900716" cy="344070"/>
          </a:xfrm>
          <a:prstGeom prst="rightArrow">
            <a:avLst>
              <a:gd name="adj1" fmla="val 50000"/>
              <a:gd name="adj2" fmla="val 124667"/>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FF0000"/>
              </a:solidFill>
            </a:endParaRPr>
          </a:p>
        </p:txBody>
      </p:sp>
      <p:sp>
        <p:nvSpPr>
          <p:cNvPr id="72" name="正方形/長方形 71">
            <a:extLst>
              <a:ext uri="{FF2B5EF4-FFF2-40B4-BE49-F238E27FC236}">
                <a16:creationId xmlns:a16="http://schemas.microsoft.com/office/drawing/2014/main" id="{6222447B-E6FB-3096-3773-6B653471C11D}"/>
              </a:ext>
            </a:extLst>
          </p:cNvPr>
          <p:cNvSpPr/>
          <p:nvPr/>
        </p:nvSpPr>
        <p:spPr>
          <a:xfrm>
            <a:off x="139628" y="6004872"/>
            <a:ext cx="11930452" cy="844062"/>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ja-JP" altLang="en-US" sz="5400" b="1" dirty="0">
                <a:ln w="0">
                  <a:solidFill>
                    <a:schemeClr val="tx1"/>
                  </a:solidFill>
                </a:ln>
                <a:solidFill>
                  <a:schemeClr val="bg1"/>
                </a:solidFill>
                <a:effectLst>
                  <a:glow rad="228600">
                    <a:srgbClr val="FF0000">
                      <a:alpha val="40000"/>
                    </a:srgbClr>
                  </a:glow>
                </a:effectLst>
                <a:latin typeface="+mn-ea"/>
              </a:rPr>
              <a:t>教育する時間を作るための育成が必要</a:t>
            </a:r>
            <a:endParaRPr kumimoji="1" lang="ja-JP" altLang="en-US" sz="5400" b="1" dirty="0">
              <a:ln w="0">
                <a:solidFill>
                  <a:schemeClr val="tx1"/>
                </a:solidFill>
              </a:ln>
              <a:solidFill>
                <a:schemeClr val="bg1"/>
              </a:solidFill>
              <a:effectLst>
                <a:glow rad="228600">
                  <a:srgbClr val="FF0000">
                    <a:alpha val="40000"/>
                  </a:srgbClr>
                </a:glow>
              </a:effectLst>
              <a:latin typeface="+mn-ea"/>
            </a:endParaRPr>
          </a:p>
        </p:txBody>
      </p:sp>
      <p:sp>
        <p:nvSpPr>
          <p:cNvPr id="13" name="テキスト ボックス 12">
            <a:extLst>
              <a:ext uri="{FF2B5EF4-FFF2-40B4-BE49-F238E27FC236}">
                <a16:creationId xmlns:a16="http://schemas.microsoft.com/office/drawing/2014/main" id="{F6819E6C-484C-3172-4658-979C0DE95C41}"/>
              </a:ext>
            </a:extLst>
          </p:cNvPr>
          <p:cNvSpPr txBox="1"/>
          <p:nvPr/>
        </p:nvSpPr>
        <p:spPr>
          <a:xfrm>
            <a:off x="30079" y="549622"/>
            <a:ext cx="1100690" cy="338554"/>
          </a:xfrm>
          <a:prstGeom prst="rect">
            <a:avLst/>
          </a:prstGeom>
          <a:noFill/>
          <a:ln>
            <a:noFill/>
          </a:ln>
        </p:spPr>
        <p:txBody>
          <a:bodyPr vert="horz" wrap="square" rtlCol="0">
            <a:spAutoFit/>
          </a:bodyPr>
          <a:lstStyle/>
          <a:p>
            <a:pPr algn="ctr"/>
            <a:r>
              <a:rPr kumimoji="1" lang="ja-JP" altLang="en-US" sz="1600" dirty="0">
                <a:ln>
                  <a:solidFill>
                    <a:schemeClr val="tx1"/>
                  </a:solidFill>
                </a:ln>
                <a:solidFill>
                  <a:schemeClr val="bg1"/>
                </a:solidFill>
              </a:rPr>
              <a:t>（時間）</a:t>
            </a:r>
          </a:p>
        </p:txBody>
      </p:sp>
      <p:sp>
        <p:nvSpPr>
          <p:cNvPr id="17" name="テキスト ボックス 16">
            <a:extLst>
              <a:ext uri="{FF2B5EF4-FFF2-40B4-BE49-F238E27FC236}">
                <a16:creationId xmlns:a16="http://schemas.microsoft.com/office/drawing/2014/main" id="{47E2D101-5EB8-0172-2B96-0F9985CA0ABB}"/>
              </a:ext>
            </a:extLst>
          </p:cNvPr>
          <p:cNvSpPr txBox="1"/>
          <p:nvPr/>
        </p:nvSpPr>
        <p:spPr>
          <a:xfrm>
            <a:off x="9990657" y="821339"/>
            <a:ext cx="1554961" cy="338554"/>
          </a:xfrm>
          <a:prstGeom prst="rect">
            <a:avLst/>
          </a:prstGeom>
          <a:noFill/>
          <a:ln>
            <a:noFill/>
          </a:ln>
        </p:spPr>
        <p:txBody>
          <a:bodyPr vert="horz" wrap="square" rtlCol="0">
            <a:spAutoFit/>
          </a:bodyPr>
          <a:lstStyle/>
          <a:p>
            <a:pPr algn="ctr"/>
            <a:r>
              <a:rPr kumimoji="1" lang="ja-JP" altLang="en-US" sz="1600" dirty="0">
                <a:ln>
                  <a:solidFill>
                    <a:schemeClr val="tx1"/>
                  </a:solidFill>
                </a:ln>
                <a:solidFill>
                  <a:schemeClr val="bg1"/>
                </a:solidFill>
              </a:rPr>
              <a:t>（時間</a:t>
            </a:r>
            <a:r>
              <a:rPr kumimoji="1" lang="en-US" altLang="ja-JP" sz="1600" dirty="0">
                <a:ln>
                  <a:solidFill>
                    <a:schemeClr val="tx1"/>
                  </a:solidFill>
                </a:ln>
                <a:solidFill>
                  <a:schemeClr val="bg1"/>
                </a:solidFill>
              </a:rPr>
              <a:t>/</a:t>
            </a:r>
            <a:r>
              <a:rPr kumimoji="1" lang="ja-JP" altLang="en-US" sz="1600" dirty="0">
                <a:ln>
                  <a:solidFill>
                    <a:schemeClr val="tx1"/>
                  </a:solidFill>
                </a:ln>
                <a:solidFill>
                  <a:schemeClr val="bg1"/>
                </a:solidFill>
              </a:rPr>
              <a:t>年）</a:t>
            </a:r>
          </a:p>
        </p:txBody>
      </p:sp>
      <p:sp>
        <p:nvSpPr>
          <p:cNvPr id="65" name="テキスト ボックス 64">
            <a:extLst>
              <a:ext uri="{FF2B5EF4-FFF2-40B4-BE49-F238E27FC236}">
                <a16:creationId xmlns:a16="http://schemas.microsoft.com/office/drawing/2014/main" id="{773A163B-021B-1F70-BC4B-24569869F0C7}"/>
              </a:ext>
            </a:extLst>
          </p:cNvPr>
          <p:cNvSpPr txBox="1"/>
          <p:nvPr/>
        </p:nvSpPr>
        <p:spPr>
          <a:xfrm>
            <a:off x="5438204" y="821339"/>
            <a:ext cx="1381696" cy="338554"/>
          </a:xfrm>
          <a:prstGeom prst="rect">
            <a:avLst/>
          </a:prstGeom>
          <a:noFill/>
          <a:ln>
            <a:noFill/>
          </a:ln>
        </p:spPr>
        <p:txBody>
          <a:bodyPr vert="horz" wrap="square" rtlCol="0">
            <a:spAutoFit/>
          </a:bodyPr>
          <a:lstStyle/>
          <a:p>
            <a:pPr algn="ctr"/>
            <a:r>
              <a:rPr kumimoji="1" lang="ja-JP" altLang="en-US" sz="1600" dirty="0">
                <a:ln>
                  <a:solidFill>
                    <a:schemeClr val="tx1"/>
                  </a:solidFill>
                </a:ln>
                <a:solidFill>
                  <a:schemeClr val="bg1"/>
                </a:solidFill>
              </a:rPr>
              <a:t>（件数</a:t>
            </a:r>
            <a:r>
              <a:rPr kumimoji="1" lang="en-US" altLang="ja-JP" sz="1600" dirty="0">
                <a:ln>
                  <a:solidFill>
                    <a:schemeClr val="tx1"/>
                  </a:solidFill>
                </a:ln>
                <a:solidFill>
                  <a:schemeClr val="bg1"/>
                </a:solidFill>
              </a:rPr>
              <a:t>/</a:t>
            </a:r>
            <a:r>
              <a:rPr kumimoji="1" lang="ja-JP" altLang="en-US" sz="1600" dirty="0">
                <a:ln>
                  <a:solidFill>
                    <a:schemeClr val="tx1"/>
                  </a:solidFill>
                </a:ln>
                <a:solidFill>
                  <a:schemeClr val="bg1"/>
                </a:solidFill>
              </a:rPr>
              <a:t>年）</a:t>
            </a:r>
          </a:p>
        </p:txBody>
      </p:sp>
      <p:sp>
        <p:nvSpPr>
          <p:cNvPr id="8" name="正方形/長方形 7">
            <a:extLst>
              <a:ext uri="{FF2B5EF4-FFF2-40B4-BE49-F238E27FC236}">
                <a16:creationId xmlns:a16="http://schemas.microsoft.com/office/drawing/2014/main" id="{A34B09F3-7820-388F-96A8-F69336BF678E}"/>
              </a:ext>
            </a:extLst>
          </p:cNvPr>
          <p:cNvSpPr/>
          <p:nvPr/>
        </p:nvSpPr>
        <p:spPr>
          <a:xfrm>
            <a:off x="3009900" y="1753057"/>
            <a:ext cx="627458" cy="396667"/>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66" name="テキスト ボックス 59">
            <a:extLst>
              <a:ext uri="{FF2B5EF4-FFF2-40B4-BE49-F238E27FC236}">
                <a16:creationId xmlns:a16="http://schemas.microsoft.com/office/drawing/2014/main" id="{573E0241-A6DE-A9D8-E8C6-43674F8439FC}"/>
              </a:ext>
            </a:extLst>
          </p:cNvPr>
          <p:cNvSpPr txBox="1">
            <a:spLocks/>
          </p:cNvSpPr>
          <p:nvPr/>
        </p:nvSpPr>
        <p:spPr>
          <a:xfrm>
            <a:off x="3815571" y="1631563"/>
            <a:ext cx="1009405" cy="584775"/>
          </a:xfrm>
          <a:prstGeom prst="rect">
            <a:avLst/>
          </a:prstGeom>
          <a:noFill/>
        </p:spPr>
        <p:txBody>
          <a:bodyPr vert="horz" wrap="square" rtlCol="0" anchor="ctr" anchorCtr="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ja-JP" altLang="en-US" sz="1600" b="1" dirty="0">
                <a:ln>
                  <a:solidFill>
                    <a:srgbClr val="FF0000"/>
                  </a:solidFill>
                </a:ln>
                <a:solidFill>
                  <a:srgbClr val="FF0000"/>
                </a:solidFill>
              </a:rPr>
              <a:t>突発作業</a:t>
            </a:r>
            <a:endParaRPr lang="en-US" altLang="ja-JP" sz="1600" b="1" dirty="0">
              <a:ln>
                <a:solidFill>
                  <a:srgbClr val="FF0000"/>
                </a:solidFill>
              </a:ln>
              <a:solidFill>
                <a:srgbClr val="FF0000"/>
              </a:solidFill>
            </a:endParaRPr>
          </a:p>
          <a:p>
            <a:r>
              <a:rPr lang="ja-JP" altLang="en-US" sz="1600" b="1" dirty="0">
                <a:ln>
                  <a:solidFill>
                    <a:srgbClr val="FF0000"/>
                  </a:solidFill>
                </a:ln>
                <a:solidFill>
                  <a:srgbClr val="FF0000"/>
                </a:solidFill>
              </a:rPr>
              <a:t>時間増加</a:t>
            </a:r>
            <a:endParaRPr kumimoji="1" lang="en-US" altLang="ja-JP" sz="1600" b="1" dirty="0">
              <a:ln>
                <a:solidFill>
                  <a:srgbClr val="FF0000"/>
                </a:solidFill>
              </a:ln>
              <a:solidFill>
                <a:srgbClr val="FF0000"/>
              </a:solidFill>
            </a:endParaRPr>
          </a:p>
        </p:txBody>
      </p:sp>
      <p:sp>
        <p:nvSpPr>
          <p:cNvPr id="73" name="正方形/長方形 72">
            <a:extLst>
              <a:ext uri="{FF2B5EF4-FFF2-40B4-BE49-F238E27FC236}">
                <a16:creationId xmlns:a16="http://schemas.microsoft.com/office/drawing/2014/main" id="{2E8A5133-035B-A76B-1F00-F105DBCBFDD3}"/>
              </a:ext>
            </a:extLst>
          </p:cNvPr>
          <p:cNvSpPr/>
          <p:nvPr/>
        </p:nvSpPr>
        <p:spPr>
          <a:xfrm>
            <a:off x="1267014" y="1206192"/>
            <a:ext cx="649239" cy="148889"/>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4" name="正方形/長方形 73">
            <a:extLst>
              <a:ext uri="{FF2B5EF4-FFF2-40B4-BE49-F238E27FC236}">
                <a16:creationId xmlns:a16="http://schemas.microsoft.com/office/drawing/2014/main" id="{8C460692-C6A4-06B5-5E2D-6EEAE8F2FBC3}"/>
              </a:ext>
            </a:extLst>
          </p:cNvPr>
          <p:cNvSpPr/>
          <p:nvPr/>
        </p:nvSpPr>
        <p:spPr>
          <a:xfrm>
            <a:off x="2983954" y="1173427"/>
            <a:ext cx="679349" cy="72709"/>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WordArt 39">
            <a:extLst>
              <a:ext uri="{FF2B5EF4-FFF2-40B4-BE49-F238E27FC236}">
                <a16:creationId xmlns:a16="http://schemas.microsoft.com/office/drawing/2014/main" id="{704B00A8-BFC2-B053-168B-E061A1CCCF4A}"/>
              </a:ext>
            </a:extLst>
          </p:cNvPr>
          <p:cNvSpPr>
            <a:spLocks/>
          </p:cNvSpPr>
          <p:nvPr/>
        </p:nvSpPr>
        <p:spPr bwMode="auto">
          <a:xfrm>
            <a:off x="5791707" y="2547670"/>
            <a:ext cx="5071150" cy="1709668"/>
          </a:xfrm>
          <a:prstGeom prst="rect">
            <a:avLst/>
          </a:prstGeom>
          <a:noFill/>
        </p:spPr>
        <p:txBody>
          <a:bodyPr wrap="none" fromWordArt="1">
            <a:prstTxWarp prst="textCascadeUp">
              <a:avLst>
                <a:gd name="adj" fmla="val 44444"/>
              </a:avLst>
            </a:prstTxWarp>
            <a:scene3d>
              <a:camera prst="legacyPerspectiveFront">
                <a:rot lat="20519958" lon="1080000" rev="0"/>
              </a:camera>
              <a:lightRig rig="legacyHarsh2" dir="b"/>
            </a:scene3d>
            <a:sp3d extrusionH="430200" prstMaterial="legacyMatte">
              <a:extrusionClr>
                <a:srgbClr val="FF6600"/>
              </a:extrusionClr>
            </a:sp3d>
          </a:bodyPr>
          <a:lstStyle/>
          <a:p>
            <a:r>
              <a:rPr lang="ja-JP" altLang="en-US" sz="2400" kern="10" dirty="0">
                <a:ln w="9525">
                  <a:round/>
                  <a:headEnd/>
                  <a:tailEnd/>
                </a:ln>
                <a:gradFill rotWithShape="1">
                  <a:gsLst>
                    <a:gs pos="0">
                      <a:srgbClr val="FFE701"/>
                    </a:gs>
                    <a:gs pos="100000">
                      <a:srgbClr val="FE3E02"/>
                    </a:gs>
                  </a:gsLst>
                  <a:lin ang="5400000" scaled="1"/>
                </a:gradFill>
                <a:latin typeface="HG創英角ﾎﾟｯﾌﾟ体"/>
                <a:ea typeface="HG創英角ﾎﾟｯﾌﾟ体"/>
              </a:rPr>
              <a:t>突発作業時間増加</a:t>
            </a:r>
          </a:p>
        </p:txBody>
      </p:sp>
      <p:sp>
        <p:nvSpPr>
          <p:cNvPr id="11" name="テキスト ボックス 10">
            <a:extLst>
              <a:ext uri="{FF2B5EF4-FFF2-40B4-BE49-F238E27FC236}">
                <a16:creationId xmlns:a16="http://schemas.microsoft.com/office/drawing/2014/main" id="{4F1E1B78-9053-58BF-43CB-52053D38238C}"/>
              </a:ext>
            </a:extLst>
          </p:cNvPr>
          <p:cNvSpPr txBox="1"/>
          <p:nvPr/>
        </p:nvSpPr>
        <p:spPr>
          <a:xfrm>
            <a:off x="716167" y="5506764"/>
            <a:ext cx="817386" cy="369332"/>
          </a:xfrm>
          <a:prstGeom prst="rect">
            <a:avLst/>
          </a:prstGeom>
          <a:noFill/>
          <a:ln>
            <a:noFill/>
          </a:ln>
        </p:spPr>
        <p:txBody>
          <a:bodyPr vert="horz" wrap="square" rtlCol="0">
            <a:spAutoFit/>
          </a:bodyPr>
          <a:lstStyle/>
          <a:p>
            <a:pPr algn="ctr"/>
            <a:r>
              <a:rPr lang="ja-JP" altLang="en-US" dirty="0">
                <a:ln>
                  <a:solidFill>
                    <a:schemeClr val="bg1"/>
                  </a:solidFill>
                </a:ln>
                <a:solidFill>
                  <a:schemeClr val="bg1"/>
                </a:solidFill>
              </a:rPr>
              <a:t>私</a:t>
            </a:r>
            <a:endParaRPr kumimoji="1" lang="ja-JP" altLang="en-US" dirty="0">
              <a:ln>
                <a:solidFill>
                  <a:schemeClr val="bg1"/>
                </a:solidFill>
              </a:ln>
              <a:solidFill>
                <a:schemeClr val="bg1"/>
              </a:solidFill>
            </a:endParaRPr>
          </a:p>
        </p:txBody>
      </p:sp>
      <p:cxnSp>
        <p:nvCxnSpPr>
          <p:cNvPr id="77" name="直線コネクタ 76">
            <a:extLst>
              <a:ext uri="{FF2B5EF4-FFF2-40B4-BE49-F238E27FC236}">
                <a16:creationId xmlns:a16="http://schemas.microsoft.com/office/drawing/2014/main" id="{D16B805E-02FB-6D9A-BEC9-38B4F9F15BE8}"/>
              </a:ext>
            </a:extLst>
          </p:cNvPr>
          <p:cNvCxnSpPr>
            <a:cxnSpLocks/>
          </p:cNvCxnSpPr>
          <p:nvPr/>
        </p:nvCxnSpPr>
        <p:spPr>
          <a:xfrm flipV="1">
            <a:off x="1908685" y="1275668"/>
            <a:ext cx="1067391" cy="111402"/>
          </a:xfrm>
          <a:prstGeom prst="line">
            <a:avLst/>
          </a:prstGeom>
          <a:ln w="38100">
            <a:solidFill>
              <a:schemeClr val="tx1"/>
            </a:solidFill>
            <a:prstDash val="solid"/>
          </a:ln>
        </p:spPr>
        <p:style>
          <a:lnRef idx="1">
            <a:schemeClr val="dk1"/>
          </a:lnRef>
          <a:fillRef idx="0">
            <a:schemeClr val="dk1"/>
          </a:fillRef>
          <a:effectRef idx="0">
            <a:schemeClr val="dk1"/>
          </a:effectRef>
          <a:fontRef idx="minor">
            <a:schemeClr val="tx1"/>
          </a:fontRef>
        </p:style>
      </p:cxnSp>
      <p:cxnSp>
        <p:nvCxnSpPr>
          <p:cNvPr id="80" name="直線コネクタ 79">
            <a:extLst>
              <a:ext uri="{FF2B5EF4-FFF2-40B4-BE49-F238E27FC236}">
                <a16:creationId xmlns:a16="http://schemas.microsoft.com/office/drawing/2014/main" id="{0BE4AB6E-0D86-742F-878E-D3F6F271A8AA}"/>
              </a:ext>
            </a:extLst>
          </p:cNvPr>
          <p:cNvCxnSpPr>
            <a:cxnSpLocks/>
          </p:cNvCxnSpPr>
          <p:nvPr/>
        </p:nvCxnSpPr>
        <p:spPr>
          <a:xfrm flipV="1">
            <a:off x="1941076" y="1179830"/>
            <a:ext cx="1047320" cy="14661"/>
          </a:xfrm>
          <a:prstGeom prst="line">
            <a:avLst/>
          </a:prstGeom>
          <a:ln w="38100">
            <a:solidFill>
              <a:schemeClr val="tx1"/>
            </a:solidFill>
            <a:prstDash val="solid"/>
          </a:ln>
        </p:spPr>
        <p:style>
          <a:lnRef idx="1">
            <a:schemeClr val="dk1"/>
          </a:lnRef>
          <a:fillRef idx="0">
            <a:schemeClr val="dk1"/>
          </a:fillRef>
          <a:effectRef idx="0">
            <a:schemeClr val="dk1"/>
          </a:effectRef>
          <a:fontRef idx="minor">
            <a:schemeClr val="tx1"/>
          </a:fontRef>
        </p:style>
      </p:cxnSp>
      <p:cxnSp>
        <p:nvCxnSpPr>
          <p:cNvPr id="82" name="直線コネクタ 81">
            <a:extLst>
              <a:ext uri="{FF2B5EF4-FFF2-40B4-BE49-F238E27FC236}">
                <a16:creationId xmlns:a16="http://schemas.microsoft.com/office/drawing/2014/main" id="{D15FBD72-FB3D-748C-30D8-A9B3B564C24F}"/>
              </a:ext>
            </a:extLst>
          </p:cNvPr>
          <p:cNvCxnSpPr>
            <a:cxnSpLocks/>
          </p:cNvCxnSpPr>
          <p:nvPr/>
        </p:nvCxnSpPr>
        <p:spPr>
          <a:xfrm flipV="1">
            <a:off x="1916253" y="1748995"/>
            <a:ext cx="1065547" cy="320165"/>
          </a:xfrm>
          <a:prstGeom prst="line">
            <a:avLst/>
          </a:prstGeom>
          <a:ln w="38100">
            <a:solidFill>
              <a:schemeClr val="tx1"/>
            </a:solidFill>
            <a:prstDash val="solid"/>
          </a:ln>
        </p:spPr>
        <p:style>
          <a:lnRef idx="1">
            <a:schemeClr val="dk1"/>
          </a:lnRef>
          <a:fillRef idx="0">
            <a:schemeClr val="dk1"/>
          </a:fillRef>
          <a:effectRef idx="0">
            <a:schemeClr val="dk1"/>
          </a:effectRef>
          <a:fontRef idx="minor">
            <a:schemeClr val="tx1"/>
          </a:fontRef>
        </p:style>
      </p:cxnSp>
      <p:cxnSp>
        <p:nvCxnSpPr>
          <p:cNvPr id="84" name="直線コネクタ 83">
            <a:extLst>
              <a:ext uri="{FF2B5EF4-FFF2-40B4-BE49-F238E27FC236}">
                <a16:creationId xmlns:a16="http://schemas.microsoft.com/office/drawing/2014/main" id="{8E6DADBE-18AC-584F-7DE5-CB148CD41DF5}"/>
              </a:ext>
            </a:extLst>
          </p:cNvPr>
          <p:cNvCxnSpPr>
            <a:cxnSpLocks/>
          </p:cNvCxnSpPr>
          <p:nvPr/>
        </p:nvCxnSpPr>
        <p:spPr>
          <a:xfrm flipV="1">
            <a:off x="1935921" y="2248175"/>
            <a:ext cx="1030528" cy="55523"/>
          </a:xfrm>
          <a:prstGeom prst="line">
            <a:avLst/>
          </a:prstGeom>
          <a:ln w="38100">
            <a:solidFill>
              <a:schemeClr val="tx1"/>
            </a:solidFill>
            <a:prstDash val="solid"/>
          </a:ln>
        </p:spPr>
        <p:style>
          <a:lnRef idx="1">
            <a:schemeClr val="dk1"/>
          </a:lnRef>
          <a:fillRef idx="0">
            <a:schemeClr val="dk1"/>
          </a:fillRef>
          <a:effectRef idx="0">
            <a:schemeClr val="dk1"/>
          </a:effectRef>
          <a:fontRef idx="minor">
            <a:schemeClr val="tx1"/>
          </a:fontRef>
        </p:style>
      </p:cxnSp>
      <p:grpSp>
        <p:nvGrpSpPr>
          <p:cNvPr id="15" name="グループ化 14">
            <a:extLst>
              <a:ext uri="{FF2B5EF4-FFF2-40B4-BE49-F238E27FC236}">
                <a16:creationId xmlns:a16="http://schemas.microsoft.com/office/drawing/2014/main" id="{8D007B7A-2148-44E8-A7C2-621ADFB572FE}"/>
              </a:ext>
            </a:extLst>
          </p:cNvPr>
          <p:cNvGrpSpPr/>
          <p:nvPr/>
        </p:nvGrpSpPr>
        <p:grpSpPr>
          <a:xfrm>
            <a:off x="1338016" y="4497411"/>
            <a:ext cx="914383" cy="1321820"/>
            <a:chOff x="10973822" y="4794546"/>
            <a:chExt cx="914383" cy="1321820"/>
          </a:xfrm>
        </p:grpSpPr>
        <p:pic>
          <p:nvPicPr>
            <p:cNvPr id="12" name="Picture 2" descr="Z:\CCDserver\94_QC\96_★仲間ＱＣイラスト★\10_PNGフォルダ\30_体\【新作業服版】\【新作業着】上半身_腕組み.png">
              <a:extLst>
                <a:ext uri="{FF2B5EF4-FFF2-40B4-BE49-F238E27FC236}">
                  <a16:creationId xmlns:a16="http://schemas.microsoft.com/office/drawing/2014/main" id="{681AC56C-CCE7-DD62-DCEE-1AD0411A9A2F}"/>
                </a:ext>
              </a:extLst>
            </p:cNvPr>
            <p:cNvPicPr>
              <a:picLocks noChangeAspect="1" noChangeArrowheads="1"/>
            </p:cNvPicPr>
            <p:nvPr/>
          </p:nvPicPr>
          <p:blipFill rotWithShape="1">
            <a:blip r:embed="rId9" cstate="print">
              <a:extLst>
                <a:ext uri="{28A0092B-C50C-407E-A947-70E740481C1C}">
                  <a14:useLocalDpi xmlns:a14="http://schemas.microsoft.com/office/drawing/2010/main"/>
                </a:ext>
              </a:extLst>
            </a:blip>
            <a:srcRect/>
            <a:stretch/>
          </p:blipFill>
          <p:spPr bwMode="auto">
            <a:xfrm>
              <a:off x="10973822" y="5316508"/>
              <a:ext cx="914383" cy="799858"/>
            </a:xfrm>
            <a:prstGeom prst="rect">
              <a:avLst/>
            </a:prstGeom>
            <a:noFill/>
            <a:extLst>
              <a:ext uri="{909E8E84-426E-40DD-AFC4-6F175D3DCCD1}">
                <a14:hiddenFill xmlns:a14="http://schemas.microsoft.com/office/drawing/2010/main">
                  <a:solidFill>
                    <a:srgbClr val="FFFFFF"/>
                  </a:solidFill>
                </a14:hiddenFill>
              </a:ext>
            </a:extLst>
          </p:spPr>
        </p:pic>
        <p:pic>
          <p:nvPicPr>
            <p:cNvPr id="14" name="図 13">
              <a:extLst>
                <a:ext uri="{FF2B5EF4-FFF2-40B4-BE49-F238E27FC236}">
                  <a16:creationId xmlns:a16="http://schemas.microsoft.com/office/drawing/2014/main" id="{326425C7-0B0F-AF8C-321C-62EB15B7768C}"/>
                </a:ext>
              </a:extLst>
            </p:cNvPr>
            <p:cNvPicPr>
              <a:picLocks noChangeAspect="1"/>
            </p:cNvPicPr>
            <p:nvPr/>
          </p:nvPicPr>
          <p:blipFill>
            <a:blip r:embed="rId10"/>
            <a:stretch>
              <a:fillRect/>
            </a:stretch>
          </p:blipFill>
          <p:spPr>
            <a:xfrm>
              <a:off x="11065423" y="4794546"/>
              <a:ext cx="679154" cy="723378"/>
            </a:xfrm>
            <a:prstGeom prst="rect">
              <a:avLst/>
            </a:prstGeom>
          </p:spPr>
        </p:pic>
      </p:grpSp>
      <p:sp>
        <p:nvSpPr>
          <p:cNvPr id="7" name="正方形/長方形 6">
            <a:extLst>
              <a:ext uri="{FF2B5EF4-FFF2-40B4-BE49-F238E27FC236}">
                <a16:creationId xmlns:a16="http://schemas.microsoft.com/office/drawing/2014/main" id="{7A90C3F9-DD9A-0DBA-6F7A-2FE09411CA65}"/>
              </a:ext>
            </a:extLst>
          </p:cNvPr>
          <p:cNvSpPr/>
          <p:nvPr/>
        </p:nvSpPr>
        <p:spPr>
          <a:xfrm>
            <a:off x="1274583" y="2022864"/>
            <a:ext cx="633339" cy="255988"/>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20" name="オーディオ 19">
            <a:hlinkClick r:id="" action="ppaction://media"/>
            <a:extLst>
              <a:ext uri="{FF2B5EF4-FFF2-40B4-BE49-F238E27FC236}">
                <a16:creationId xmlns:a16="http://schemas.microsoft.com/office/drawing/2014/main" id="{06F0A7E6-2248-5431-991E-43AD0A3ABE92}"/>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602415791"/>
      </p:ext>
    </p:extLst>
  </p:cSld>
  <p:clrMapOvr>
    <a:masterClrMapping/>
  </p:clrMapOvr>
  <mc:AlternateContent xmlns:mc="http://schemas.openxmlformats.org/markup-compatibility/2006" xmlns:p14="http://schemas.microsoft.com/office/powerpoint/2010/main">
    <mc:Choice Requires="p14">
      <p:transition spd="slow" p14:dur="2000" advTm="22841"/>
    </mc:Choice>
    <mc:Fallback xmlns="">
      <p:transition spd="slow" advTm="228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8"/>
                                        </p:tgtEl>
                                        <p:attrNameLst>
                                          <p:attrName>style.visibility</p:attrName>
                                        </p:attrNameLst>
                                      </p:cBhvr>
                                      <p:to>
                                        <p:strVal val="visible"/>
                                      </p:to>
                                    </p:set>
                                    <p:animEffect transition="in" filter="fade">
                                      <p:cBhvr>
                                        <p:cTn id="11" dur="500"/>
                                        <p:tgtEl>
                                          <p:spTgt spid="68"/>
                                        </p:tgtEl>
                                      </p:cBhvr>
                                    </p:animEffect>
                                  </p:childTnLst>
                                </p:cTn>
                              </p:par>
                              <p:par>
                                <p:cTn id="12" presetID="26" presetClass="emph" presetSubtype="0" fill="hold" grpId="0" nodeType="withEffect">
                                  <p:stCondLst>
                                    <p:cond delay="0"/>
                                  </p:stCondLst>
                                  <p:childTnLst>
                                    <p:animEffect transition="out" filter="fade">
                                      <p:cBhvr>
                                        <p:cTn id="13" dur="500" tmFilter="0, 0; .2, .5; .8, .5; 1, 0"/>
                                        <p:tgtEl>
                                          <p:spTgt spid="8"/>
                                        </p:tgtEl>
                                      </p:cBhvr>
                                    </p:animEffect>
                                    <p:animScale>
                                      <p:cBhvr>
                                        <p:cTn id="14" dur="250" autoRev="1" fill="hold"/>
                                        <p:tgtEl>
                                          <p:spTgt spid="8"/>
                                        </p:tgtEl>
                                      </p:cBhvr>
                                      <p:by x="105000" y="105000"/>
                                    </p:animScale>
                                  </p:childTnLst>
                                </p:cTn>
                              </p:par>
                              <p:par>
                                <p:cTn id="15" presetID="10" presetClass="entr" presetSubtype="0" fill="hold" grpId="0" nodeType="withEffect">
                                  <p:stCondLst>
                                    <p:cond delay="0"/>
                                  </p:stCondLst>
                                  <p:childTnLst>
                                    <p:set>
                                      <p:cBhvr>
                                        <p:cTn id="16" dur="1" fill="hold">
                                          <p:stCondLst>
                                            <p:cond delay="0"/>
                                          </p:stCondLst>
                                        </p:cTn>
                                        <p:tgtEl>
                                          <p:spTgt spid="66"/>
                                        </p:tgtEl>
                                        <p:attrNameLst>
                                          <p:attrName>style.visibility</p:attrName>
                                        </p:attrNameLst>
                                      </p:cBhvr>
                                      <p:to>
                                        <p:strVal val="visible"/>
                                      </p:to>
                                    </p:set>
                                    <p:animEffect transition="in" filter="fade">
                                      <p:cBhvr>
                                        <p:cTn id="17" dur="500"/>
                                        <p:tgtEl>
                                          <p:spTgt spid="66"/>
                                        </p:tgtEl>
                                      </p:cBhvr>
                                    </p:animEffect>
                                  </p:childTnLst>
                                </p:cTn>
                              </p:par>
                              <p:par>
                                <p:cTn id="18" presetID="26" presetClass="emph" presetSubtype="0" fill="hold" grpId="0" nodeType="withEffect">
                                  <p:stCondLst>
                                    <p:cond delay="0"/>
                                  </p:stCondLst>
                                  <p:childTnLst>
                                    <p:animEffect transition="out" filter="fade">
                                      <p:cBhvr>
                                        <p:cTn id="19" dur="500" tmFilter="0, 0; .2, .5; .8, .5; 1, 0"/>
                                        <p:tgtEl>
                                          <p:spTgt spid="74"/>
                                        </p:tgtEl>
                                      </p:cBhvr>
                                    </p:animEffect>
                                    <p:animScale>
                                      <p:cBhvr>
                                        <p:cTn id="20" dur="250" autoRev="1" fill="hold"/>
                                        <p:tgtEl>
                                          <p:spTgt spid="74"/>
                                        </p:tgtEl>
                                      </p:cBhvr>
                                      <p:by x="105000" y="105000"/>
                                    </p:animScale>
                                  </p:childTnLst>
                                </p:cTn>
                              </p:par>
                              <p:par>
                                <p:cTn id="21" presetID="22" presetClass="entr" presetSubtype="8" fill="hold" nodeType="withEffect">
                                  <p:stCondLst>
                                    <p:cond delay="0"/>
                                  </p:stCondLst>
                                  <p:childTnLst>
                                    <p:set>
                                      <p:cBhvr>
                                        <p:cTn id="22" dur="1" fill="hold">
                                          <p:stCondLst>
                                            <p:cond delay="0"/>
                                          </p:stCondLst>
                                        </p:cTn>
                                        <p:tgtEl>
                                          <p:spTgt spid="80"/>
                                        </p:tgtEl>
                                        <p:attrNameLst>
                                          <p:attrName>style.visibility</p:attrName>
                                        </p:attrNameLst>
                                      </p:cBhvr>
                                      <p:to>
                                        <p:strVal val="visible"/>
                                      </p:to>
                                    </p:set>
                                    <p:animEffect transition="in" filter="wipe(left)">
                                      <p:cBhvr>
                                        <p:cTn id="23" dur="500"/>
                                        <p:tgtEl>
                                          <p:spTgt spid="80"/>
                                        </p:tgtEl>
                                      </p:cBhvr>
                                    </p:animEffect>
                                  </p:childTnLst>
                                </p:cTn>
                              </p:par>
                              <p:par>
                                <p:cTn id="24" presetID="22" presetClass="entr" presetSubtype="8" fill="hold" nodeType="withEffect">
                                  <p:stCondLst>
                                    <p:cond delay="0"/>
                                  </p:stCondLst>
                                  <p:childTnLst>
                                    <p:set>
                                      <p:cBhvr>
                                        <p:cTn id="25" dur="1" fill="hold">
                                          <p:stCondLst>
                                            <p:cond delay="0"/>
                                          </p:stCondLst>
                                        </p:cTn>
                                        <p:tgtEl>
                                          <p:spTgt spid="77"/>
                                        </p:tgtEl>
                                        <p:attrNameLst>
                                          <p:attrName>style.visibility</p:attrName>
                                        </p:attrNameLst>
                                      </p:cBhvr>
                                      <p:to>
                                        <p:strVal val="visible"/>
                                      </p:to>
                                    </p:set>
                                    <p:animEffect transition="in" filter="wipe(left)">
                                      <p:cBhvr>
                                        <p:cTn id="26" dur="500"/>
                                        <p:tgtEl>
                                          <p:spTgt spid="77"/>
                                        </p:tgtEl>
                                      </p:cBhvr>
                                    </p:animEffect>
                                  </p:childTnLst>
                                </p:cTn>
                              </p:par>
                              <p:par>
                                <p:cTn id="27" presetID="22" presetClass="entr" presetSubtype="8" fill="hold" nodeType="withEffect">
                                  <p:stCondLst>
                                    <p:cond delay="0"/>
                                  </p:stCondLst>
                                  <p:childTnLst>
                                    <p:set>
                                      <p:cBhvr>
                                        <p:cTn id="28" dur="1" fill="hold">
                                          <p:stCondLst>
                                            <p:cond delay="0"/>
                                          </p:stCondLst>
                                        </p:cTn>
                                        <p:tgtEl>
                                          <p:spTgt spid="82"/>
                                        </p:tgtEl>
                                        <p:attrNameLst>
                                          <p:attrName>style.visibility</p:attrName>
                                        </p:attrNameLst>
                                      </p:cBhvr>
                                      <p:to>
                                        <p:strVal val="visible"/>
                                      </p:to>
                                    </p:set>
                                    <p:animEffect transition="in" filter="wipe(left)">
                                      <p:cBhvr>
                                        <p:cTn id="29" dur="500"/>
                                        <p:tgtEl>
                                          <p:spTgt spid="82"/>
                                        </p:tgtEl>
                                      </p:cBhvr>
                                    </p:animEffect>
                                  </p:childTnLst>
                                </p:cTn>
                              </p:par>
                              <p:par>
                                <p:cTn id="30" presetID="22" presetClass="entr" presetSubtype="8" fill="hold" nodeType="withEffect">
                                  <p:stCondLst>
                                    <p:cond delay="0"/>
                                  </p:stCondLst>
                                  <p:childTnLst>
                                    <p:set>
                                      <p:cBhvr>
                                        <p:cTn id="31" dur="1" fill="hold">
                                          <p:stCondLst>
                                            <p:cond delay="0"/>
                                          </p:stCondLst>
                                        </p:cTn>
                                        <p:tgtEl>
                                          <p:spTgt spid="84"/>
                                        </p:tgtEl>
                                        <p:attrNameLst>
                                          <p:attrName>style.visibility</p:attrName>
                                        </p:attrNameLst>
                                      </p:cBhvr>
                                      <p:to>
                                        <p:strVal val="visible"/>
                                      </p:to>
                                    </p:set>
                                    <p:animEffect transition="in" filter="wipe(left)">
                                      <p:cBhvr>
                                        <p:cTn id="32" dur="500"/>
                                        <p:tgtEl>
                                          <p:spTgt spid="84"/>
                                        </p:tgtEl>
                                      </p:cBhvr>
                                    </p:animEffect>
                                  </p:childTnLst>
                                </p:cTn>
                              </p:par>
                            </p:childTnLst>
                          </p:cTn>
                        </p:par>
                        <p:par>
                          <p:cTn id="33" fill="hold">
                            <p:stCondLst>
                              <p:cond delay="500"/>
                            </p:stCondLst>
                            <p:childTnLst>
                              <p:par>
                                <p:cTn id="34" presetID="10" presetClass="entr" presetSubtype="0" fill="hold" grpId="0" nodeType="afterEffect">
                                  <p:stCondLst>
                                    <p:cond delay="0"/>
                                  </p:stCondLst>
                                  <p:childTnLst>
                                    <p:set>
                                      <p:cBhvr>
                                        <p:cTn id="35" dur="1" fill="hold">
                                          <p:stCondLst>
                                            <p:cond delay="0"/>
                                          </p:stCondLst>
                                        </p:cTn>
                                        <p:tgtEl>
                                          <p:spTgt spid="61"/>
                                        </p:tgtEl>
                                        <p:attrNameLst>
                                          <p:attrName>style.visibility</p:attrName>
                                        </p:attrNameLst>
                                      </p:cBhvr>
                                      <p:to>
                                        <p:strVal val="visible"/>
                                      </p:to>
                                    </p:set>
                                    <p:animEffect transition="in" filter="fade">
                                      <p:cBhvr>
                                        <p:cTn id="36" dur="500"/>
                                        <p:tgtEl>
                                          <p:spTgt spid="61"/>
                                        </p:tgtEl>
                                      </p:cBhvr>
                                    </p:animEffect>
                                  </p:childTnLst>
                                </p:cTn>
                              </p:par>
                              <p:par>
                                <p:cTn id="37" presetID="6" presetClass="emph" presetSubtype="0" autoRev="1" fill="hold" grpId="0" nodeType="withEffect">
                                  <p:stCondLst>
                                    <p:cond delay="0"/>
                                  </p:stCondLst>
                                  <p:childTnLst>
                                    <p:animScale>
                                      <p:cBhvr>
                                        <p:cTn id="38" dur="450" fill="hold"/>
                                        <p:tgtEl>
                                          <p:spTgt spid="4"/>
                                        </p:tgtEl>
                                      </p:cBhvr>
                                      <p:by x="150000" y="150000"/>
                                    </p:animScale>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par>
                                <p:cTn id="43" presetID="10" presetClass="entr" presetSubtype="0" fill="hold" grpId="0" nodeType="withEffect">
                                  <p:stCondLst>
                                    <p:cond delay="0"/>
                                  </p:stCondLst>
                                  <p:childTnLst>
                                    <p:set>
                                      <p:cBhvr>
                                        <p:cTn id="44" dur="1" fill="hold">
                                          <p:stCondLst>
                                            <p:cond delay="0"/>
                                          </p:stCondLst>
                                        </p:cTn>
                                        <p:tgtEl>
                                          <p:spTgt spid="9"/>
                                        </p:tgtEl>
                                        <p:attrNameLst>
                                          <p:attrName>style.visibility</p:attrName>
                                        </p:attrNameLst>
                                      </p:cBhvr>
                                      <p:to>
                                        <p:strVal val="visible"/>
                                      </p:to>
                                    </p:set>
                                    <p:animEffect transition="in" filter="fade">
                                      <p:cBhvr>
                                        <p:cTn id="45" dur="500"/>
                                        <p:tgtEl>
                                          <p:spTgt spid="9"/>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64"/>
                                        </p:tgtEl>
                                        <p:attrNameLst>
                                          <p:attrName>style.visibility</p:attrName>
                                        </p:attrNameLst>
                                      </p:cBhvr>
                                      <p:to>
                                        <p:strVal val="visible"/>
                                      </p:to>
                                    </p:set>
                                    <p:animEffect transition="in" filter="fade">
                                      <p:cBhvr>
                                        <p:cTn id="48" dur="500"/>
                                        <p:tgtEl>
                                          <p:spTgt spid="64"/>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65"/>
                                        </p:tgtEl>
                                        <p:attrNameLst>
                                          <p:attrName>style.visibility</p:attrName>
                                        </p:attrNameLst>
                                      </p:cBhvr>
                                      <p:to>
                                        <p:strVal val="visible"/>
                                      </p:to>
                                    </p:set>
                                    <p:animEffect transition="in" filter="fade">
                                      <p:cBhvr>
                                        <p:cTn id="51" dur="500"/>
                                        <p:tgtEl>
                                          <p:spTgt spid="65"/>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fade">
                                      <p:cBhvr>
                                        <p:cTn id="54" dur="500"/>
                                        <p:tgtEl>
                                          <p:spTgt spid="17"/>
                                        </p:tgtEl>
                                      </p:cBhvr>
                                    </p:animEffect>
                                  </p:childTnLst>
                                </p:cTn>
                              </p:par>
                            </p:childTnLst>
                          </p:cTn>
                        </p:par>
                        <p:par>
                          <p:cTn id="55" fill="hold">
                            <p:stCondLst>
                              <p:cond delay="500"/>
                            </p:stCondLst>
                            <p:childTnLst>
                              <p:par>
                                <p:cTn id="56" presetID="10" presetClass="entr" presetSubtype="0" fill="hold" grpId="0" nodeType="afterEffect">
                                  <p:stCondLst>
                                    <p:cond delay="0"/>
                                  </p:stCondLst>
                                  <p:childTnLst>
                                    <p:set>
                                      <p:cBhvr>
                                        <p:cTn id="57" dur="1" fill="hold">
                                          <p:stCondLst>
                                            <p:cond delay="0"/>
                                          </p:stCondLst>
                                        </p:cTn>
                                        <p:tgtEl>
                                          <p:spTgt spid="62"/>
                                        </p:tgtEl>
                                        <p:attrNameLst>
                                          <p:attrName>style.visibility</p:attrName>
                                        </p:attrNameLst>
                                      </p:cBhvr>
                                      <p:to>
                                        <p:strVal val="visible"/>
                                      </p:to>
                                    </p:set>
                                    <p:animEffect transition="in" filter="fade">
                                      <p:cBhvr>
                                        <p:cTn id="58" dur="500"/>
                                        <p:tgtEl>
                                          <p:spTgt spid="62"/>
                                        </p:tgtEl>
                                      </p:cBhvr>
                                    </p:animEffect>
                                  </p:childTnLst>
                                </p:cTn>
                              </p:par>
                            </p:childTnLst>
                          </p:cTn>
                        </p:par>
                        <p:par>
                          <p:cTn id="59" fill="hold">
                            <p:stCondLst>
                              <p:cond delay="1000"/>
                            </p:stCondLst>
                            <p:childTnLst>
                              <p:par>
                                <p:cTn id="60" presetID="10" presetClass="entr" presetSubtype="0" fill="hold" grpId="0" nodeType="afterEffect">
                                  <p:stCondLst>
                                    <p:cond delay="0"/>
                                  </p:stCondLst>
                                  <p:childTnLst>
                                    <p:set>
                                      <p:cBhvr>
                                        <p:cTn id="61" dur="1" fill="hold">
                                          <p:stCondLst>
                                            <p:cond delay="0"/>
                                          </p:stCondLst>
                                        </p:cTn>
                                        <p:tgtEl>
                                          <p:spTgt spid="63"/>
                                        </p:tgtEl>
                                        <p:attrNameLst>
                                          <p:attrName>style.visibility</p:attrName>
                                        </p:attrNameLst>
                                      </p:cBhvr>
                                      <p:to>
                                        <p:strVal val="visible"/>
                                      </p:to>
                                    </p:set>
                                    <p:animEffect transition="in" filter="fade">
                                      <p:cBhvr>
                                        <p:cTn id="62" dur="500"/>
                                        <p:tgtEl>
                                          <p:spTgt spid="63"/>
                                        </p:tgtEl>
                                      </p:cBhvr>
                                    </p:animEffect>
                                  </p:childTnLst>
                                </p:cTn>
                              </p:par>
                              <p:par>
                                <p:cTn id="63" presetID="22" presetClass="entr" presetSubtype="8" fill="hold" grpId="0" nodeType="withEffect">
                                  <p:stCondLst>
                                    <p:cond delay="0"/>
                                  </p:stCondLst>
                                  <p:childTnLst>
                                    <p:set>
                                      <p:cBhvr>
                                        <p:cTn id="64" dur="1" fill="hold">
                                          <p:stCondLst>
                                            <p:cond delay="0"/>
                                          </p:stCondLst>
                                        </p:cTn>
                                        <p:tgtEl>
                                          <p:spTgt spid="69"/>
                                        </p:tgtEl>
                                        <p:attrNameLst>
                                          <p:attrName>style.visibility</p:attrName>
                                        </p:attrNameLst>
                                      </p:cBhvr>
                                      <p:to>
                                        <p:strVal val="visible"/>
                                      </p:to>
                                    </p:set>
                                    <p:animEffect transition="in" filter="wipe(left)">
                                      <p:cBhvr>
                                        <p:cTn id="65" dur="500"/>
                                        <p:tgtEl>
                                          <p:spTgt spid="69"/>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10"/>
                                        </p:tgtEl>
                                        <p:attrNameLst>
                                          <p:attrName>style.visibility</p:attrName>
                                        </p:attrNameLst>
                                      </p:cBhvr>
                                      <p:to>
                                        <p:strVal val="visible"/>
                                      </p:to>
                                    </p:set>
                                    <p:animEffect transition="in" filter="fade">
                                      <p:cBhvr>
                                        <p:cTn id="68" dur="500"/>
                                        <p:tgtEl>
                                          <p:spTgt spid="10"/>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72"/>
                                        </p:tgtEl>
                                        <p:attrNameLst>
                                          <p:attrName>style.visibility</p:attrName>
                                        </p:attrNameLst>
                                      </p:cBhvr>
                                      <p:to>
                                        <p:strVal val="visible"/>
                                      </p:to>
                                    </p:set>
                                    <p:animEffect transition="in" filter="fade">
                                      <p:cBhvr>
                                        <p:cTn id="73"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4" fill="hold" display="0">
                  <p:stCondLst>
                    <p:cond delay="indefinite"/>
                  </p:stCondLst>
                  <p:endCondLst>
                    <p:cond evt="onStopAudio" delay="0">
                      <p:tgtEl>
                        <p:sldTgt/>
                      </p:tgtEl>
                    </p:cond>
                  </p:endCondLst>
                </p:cTn>
                <p:tgtEl>
                  <p:spTgt spid="20"/>
                </p:tgtEl>
              </p:cMediaNode>
            </p:audio>
          </p:childTnLst>
        </p:cTn>
      </p:par>
    </p:tnLst>
    <p:bldLst>
      <p:bldP spid="61" grpId="0" animBg="1"/>
      <p:bldP spid="62" grpId="0" animBg="1"/>
      <p:bldP spid="63" grpId="0" animBg="1"/>
      <p:bldP spid="64" grpId="0" animBg="1"/>
      <p:bldP spid="6" grpId="0"/>
      <p:bldP spid="4" grpId="0" animBg="1"/>
      <p:bldGraphic spid="9" grpId="0">
        <p:bldAsOne/>
      </p:bldGraphic>
      <p:bldP spid="68" grpId="0"/>
      <p:bldP spid="69" grpId="0" animBg="1"/>
      <p:bldP spid="72" grpId="0"/>
      <p:bldP spid="17" grpId="0"/>
      <p:bldP spid="65" grpId="0"/>
      <p:bldP spid="8" grpId="0" animBg="1"/>
      <p:bldP spid="66" grpId="0"/>
      <p:bldP spid="74" grpId="0" animBg="1"/>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2" descr="愛知製鋼のモノづくり｜愛知製鋼を知る｜愛知製鋼 株式会社 ...">
            <a:extLst>
              <a:ext uri="{FF2B5EF4-FFF2-40B4-BE49-F238E27FC236}">
                <a16:creationId xmlns:a16="http://schemas.microsoft.com/office/drawing/2014/main" id="{A1861F2A-7199-BEE4-C2E5-C089278416B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正方形/長方形 2">
            <a:extLst>
              <a:ext uri="{FF2B5EF4-FFF2-40B4-BE49-F238E27FC236}">
                <a16:creationId xmlns:a16="http://schemas.microsoft.com/office/drawing/2014/main" id="{37D68867-4FDC-A055-A6F9-218A90751AAE}"/>
              </a:ext>
            </a:extLst>
          </p:cNvPr>
          <p:cNvSpPr/>
          <p:nvPr/>
        </p:nvSpPr>
        <p:spPr>
          <a:xfrm>
            <a:off x="-20781"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7" name="正方形/長方形 36"/>
          <p:cNvSpPr/>
          <p:nvPr/>
        </p:nvSpPr>
        <p:spPr>
          <a:xfrm>
            <a:off x="10878675" y="0"/>
            <a:ext cx="1365878"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14/50</a:t>
            </a:r>
            <a:endParaRPr kumimoji="1" lang="ja-JP" altLang="en-US" sz="3200" dirty="0">
              <a:solidFill>
                <a:schemeClr val="bg1"/>
              </a:solidFill>
            </a:endParaRPr>
          </a:p>
        </p:txBody>
      </p:sp>
      <p:sp>
        <p:nvSpPr>
          <p:cNvPr id="33" name="Rectangle 2"/>
          <p:cNvSpPr>
            <a:spLocks noChangeArrowheads="1"/>
          </p:cNvSpPr>
          <p:nvPr/>
        </p:nvSpPr>
        <p:spPr bwMode="auto">
          <a:xfrm>
            <a:off x="461502" y="125771"/>
            <a:ext cx="8763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solidFill>
                  <a:schemeClr val="bg1"/>
                </a:solidFill>
                <a:ea typeface="HG創英角ﾎﾟｯﾌﾟ体" pitchFamily="49" charset="-128"/>
              </a:rPr>
              <a:t>サークルレベルアップに対する私の思い</a:t>
            </a:r>
          </a:p>
        </p:txBody>
      </p:sp>
      <p:sp>
        <p:nvSpPr>
          <p:cNvPr id="77" name="Rectangle 7">
            <a:extLst>
              <a:ext uri="{FF2B5EF4-FFF2-40B4-BE49-F238E27FC236}">
                <a16:creationId xmlns:a16="http://schemas.microsoft.com/office/drawing/2014/main" id="{6BD92E4E-3798-651D-A47A-D375217C51D4}"/>
              </a:ext>
            </a:extLst>
          </p:cNvPr>
          <p:cNvSpPr>
            <a:spLocks noChangeArrowheads="1"/>
          </p:cNvSpPr>
          <p:nvPr/>
        </p:nvSpPr>
        <p:spPr bwMode="auto">
          <a:xfrm>
            <a:off x="1757364" y="974671"/>
            <a:ext cx="8420100" cy="5613400"/>
          </a:xfrm>
          <a:prstGeom prst="rect">
            <a:avLst/>
          </a:prstGeom>
          <a:solidFill>
            <a:schemeClr val="bg1"/>
          </a:solidFill>
          <a:ln w="6350" algn="ctr">
            <a:solidFill>
              <a:schemeClr val="tx1"/>
            </a:solidFill>
            <a:miter lim="800000"/>
            <a:headEnd/>
            <a:tailEnd/>
          </a:ln>
          <a:effectLst/>
          <a:extLst>
            <a:ext uri="{AF507438-7753-43E0-B8FC-AC1667EBCBE1}">
              <a14:hiddenEffects xmlns:a14="http://schemas.microsoft.com/office/drawing/2010/main">
                <a:effectLst>
                  <a:outerShdw dist="107763" dir="2700000" algn="ctr" rotWithShape="0">
                    <a:srgbClr val="000066"/>
                  </a:outerShdw>
                </a:effectLst>
              </a14:hiddenEffects>
            </a:ext>
          </a:extLst>
        </p:spPr>
        <p:txBody>
          <a:bodyPr vert="horz" wrap="none" lIns="91440" tIns="45720" rIns="91440" bIns="45720" numCol="1" anchor="ctr" anchorCtr="0" compatLnSpc="1">
            <a:prstTxWarp prst="textNoShape">
              <a:avLst/>
            </a:prstTxWarp>
          </a:bodyPr>
          <a:lstStyle/>
          <a:p>
            <a:endParaRPr lang="ja-JP" altLang="en-US" dirty="0">
              <a:latin typeface="HGS創英角ﾎﾟｯﾌﾟ体" panose="040B0A00000000000000" pitchFamily="50" charset="-128"/>
              <a:ea typeface="HGS創英角ﾎﾟｯﾌﾟ体" panose="040B0A00000000000000" pitchFamily="50" charset="-128"/>
            </a:endParaRPr>
          </a:p>
        </p:txBody>
      </p:sp>
      <p:sp>
        <p:nvSpPr>
          <p:cNvPr id="78" name="Line 8">
            <a:extLst>
              <a:ext uri="{FF2B5EF4-FFF2-40B4-BE49-F238E27FC236}">
                <a16:creationId xmlns:a16="http://schemas.microsoft.com/office/drawing/2014/main" id="{B4FB4E04-4CEF-4E84-1499-B72039E9999A}"/>
              </a:ext>
            </a:extLst>
          </p:cNvPr>
          <p:cNvSpPr>
            <a:spLocks noChangeShapeType="1"/>
          </p:cNvSpPr>
          <p:nvPr/>
        </p:nvSpPr>
        <p:spPr bwMode="auto">
          <a:xfrm>
            <a:off x="1770064" y="1657770"/>
            <a:ext cx="8413750" cy="0"/>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107763" dir="2700000" algn="ctr" rotWithShape="0">
                    <a:srgbClr val="000066"/>
                  </a:outerShdw>
                </a:effectLst>
              </a14:hiddenEffects>
            </a:ext>
          </a:extLst>
        </p:spPr>
        <p:txBody>
          <a:bodyPr vert="horz" wrap="none" lIns="91440" tIns="45720" rIns="91440" bIns="45720" numCol="1" anchor="ctr" anchorCtr="0" compatLnSpc="1">
            <a:prstTxWarp prst="textNoShape">
              <a:avLst/>
            </a:prstTxWarp>
          </a:bodyPr>
          <a:lstStyle/>
          <a:p>
            <a:endParaRPr lang="ja-JP" altLang="en-US" dirty="0"/>
          </a:p>
        </p:txBody>
      </p:sp>
      <p:sp>
        <p:nvSpPr>
          <p:cNvPr id="79" name="Line 9">
            <a:extLst>
              <a:ext uri="{FF2B5EF4-FFF2-40B4-BE49-F238E27FC236}">
                <a16:creationId xmlns:a16="http://schemas.microsoft.com/office/drawing/2014/main" id="{DBBEA8B3-4B60-3E58-D9DD-3C8C50DBC886}"/>
              </a:ext>
            </a:extLst>
          </p:cNvPr>
          <p:cNvSpPr>
            <a:spLocks noChangeShapeType="1"/>
          </p:cNvSpPr>
          <p:nvPr/>
        </p:nvSpPr>
        <p:spPr bwMode="auto">
          <a:xfrm>
            <a:off x="2786064" y="853609"/>
            <a:ext cx="0" cy="5929505"/>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107763" dir="2700000" algn="ctr" rotWithShape="0">
                    <a:srgbClr val="000066"/>
                  </a:outerShdw>
                </a:effectLst>
              </a14:hiddenEffects>
            </a:ext>
          </a:extLst>
        </p:spPr>
        <p:txBody>
          <a:bodyPr vert="horz" wrap="none" lIns="91440" tIns="45720" rIns="91440" bIns="45720" numCol="1" anchor="ctr" anchorCtr="0" compatLnSpc="1">
            <a:prstTxWarp prst="textNoShape">
              <a:avLst/>
            </a:prstTxWarp>
          </a:bodyPr>
          <a:lstStyle/>
          <a:p>
            <a:endParaRPr lang="ja-JP" altLang="en-US" dirty="0"/>
          </a:p>
        </p:txBody>
      </p:sp>
      <p:sp>
        <p:nvSpPr>
          <p:cNvPr id="80" name="Line 10">
            <a:extLst>
              <a:ext uri="{FF2B5EF4-FFF2-40B4-BE49-F238E27FC236}">
                <a16:creationId xmlns:a16="http://schemas.microsoft.com/office/drawing/2014/main" id="{AC56DE30-223D-1C25-42C2-2A0417959BB7}"/>
              </a:ext>
            </a:extLst>
          </p:cNvPr>
          <p:cNvSpPr>
            <a:spLocks noChangeShapeType="1"/>
          </p:cNvSpPr>
          <p:nvPr/>
        </p:nvSpPr>
        <p:spPr bwMode="auto">
          <a:xfrm>
            <a:off x="1763714" y="2874078"/>
            <a:ext cx="8413750" cy="0"/>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107763" dir="2700000" algn="ctr" rotWithShape="0">
                    <a:srgbClr val="000066"/>
                  </a:outerShdw>
                </a:effectLst>
              </a14:hiddenEffects>
            </a:ext>
          </a:extLst>
        </p:spPr>
        <p:txBody>
          <a:bodyPr vert="horz" wrap="none" lIns="91440" tIns="45720" rIns="91440" bIns="45720" numCol="1" anchor="ctr" anchorCtr="0" compatLnSpc="1">
            <a:prstTxWarp prst="textNoShape">
              <a:avLst/>
            </a:prstTxWarp>
          </a:bodyPr>
          <a:lstStyle/>
          <a:p>
            <a:endParaRPr lang="ja-JP" altLang="en-US" dirty="0"/>
          </a:p>
        </p:txBody>
      </p:sp>
      <p:sp>
        <p:nvSpPr>
          <p:cNvPr id="81" name="Line 12">
            <a:extLst>
              <a:ext uri="{FF2B5EF4-FFF2-40B4-BE49-F238E27FC236}">
                <a16:creationId xmlns:a16="http://schemas.microsoft.com/office/drawing/2014/main" id="{918F54F3-6CFA-9317-715E-4F7ED832FB5D}"/>
              </a:ext>
            </a:extLst>
          </p:cNvPr>
          <p:cNvSpPr>
            <a:spLocks noChangeShapeType="1"/>
          </p:cNvSpPr>
          <p:nvPr/>
        </p:nvSpPr>
        <p:spPr bwMode="auto">
          <a:xfrm>
            <a:off x="1763714" y="4591676"/>
            <a:ext cx="8413750" cy="0"/>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107763" dir="2700000" algn="ctr" rotWithShape="0">
                    <a:srgbClr val="000066"/>
                  </a:outerShdw>
                </a:effectLst>
              </a14:hiddenEffects>
            </a:ext>
          </a:extLst>
        </p:spPr>
        <p:txBody>
          <a:bodyPr vert="horz" wrap="none" lIns="91440" tIns="45720" rIns="91440" bIns="45720" numCol="1" anchor="ctr" anchorCtr="0" compatLnSpc="1">
            <a:prstTxWarp prst="textNoShape">
              <a:avLst/>
            </a:prstTxWarp>
          </a:bodyPr>
          <a:lstStyle/>
          <a:p>
            <a:endParaRPr lang="ja-JP" altLang="en-US" dirty="0"/>
          </a:p>
        </p:txBody>
      </p:sp>
      <p:sp>
        <p:nvSpPr>
          <p:cNvPr id="82" name="WordArt 15">
            <a:extLst>
              <a:ext uri="{FF2B5EF4-FFF2-40B4-BE49-F238E27FC236}">
                <a16:creationId xmlns:a16="http://schemas.microsoft.com/office/drawing/2014/main" id="{10389076-BE66-3BFF-6F10-1C561FD39DE4}"/>
              </a:ext>
            </a:extLst>
          </p:cNvPr>
          <p:cNvSpPr>
            <a:spLocks noChangeArrowheads="1" noChangeShapeType="1" noTextEdit="1"/>
          </p:cNvSpPr>
          <p:nvPr/>
        </p:nvSpPr>
        <p:spPr bwMode="auto">
          <a:xfrm>
            <a:off x="1828802" y="1045698"/>
            <a:ext cx="914400" cy="457200"/>
          </a:xfrm>
          <a:prstGeom prst="rect">
            <a:avLst/>
          </a:prstGeom>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ja-JP" altLang="en-US" sz="3600" kern="10" dirty="0">
                <a:latin typeface="HGP創英角ｺﾞｼｯｸUB" panose="020B0900000000000000" pitchFamily="50" charset="-128"/>
                <a:ea typeface="HGP創英角ｺﾞｼｯｸUB" panose="020B0900000000000000" pitchFamily="50" charset="-128"/>
              </a:rPr>
              <a:t>目指す姿</a:t>
            </a:r>
          </a:p>
        </p:txBody>
      </p:sp>
      <p:sp>
        <p:nvSpPr>
          <p:cNvPr id="83" name="Line 32">
            <a:extLst>
              <a:ext uri="{FF2B5EF4-FFF2-40B4-BE49-F238E27FC236}">
                <a16:creationId xmlns:a16="http://schemas.microsoft.com/office/drawing/2014/main" id="{6E160A63-96CB-D7FE-D3A0-27D28F3C90FC}"/>
              </a:ext>
            </a:extLst>
          </p:cNvPr>
          <p:cNvSpPr>
            <a:spLocks noChangeShapeType="1"/>
          </p:cNvSpPr>
          <p:nvPr/>
        </p:nvSpPr>
        <p:spPr bwMode="auto">
          <a:xfrm>
            <a:off x="1763714" y="3747584"/>
            <a:ext cx="8413750" cy="1588"/>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107763" dir="2700000" algn="ctr" rotWithShape="0">
                    <a:srgbClr val="000066"/>
                  </a:outerShdw>
                </a:effectLst>
              </a14:hiddenEffects>
            </a:ext>
          </a:extLst>
        </p:spPr>
        <p:txBody>
          <a:bodyPr vert="horz" wrap="none" lIns="91440" tIns="45720" rIns="91440" bIns="45720" numCol="1" anchor="ctr" anchorCtr="0" compatLnSpc="1">
            <a:prstTxWarp prst="textNoShape">
              <a:avLst/>
            </a:prstTxWarp>
          </a:bodyPr>
          <a:lstStyle/>
          <a:p>
            <a:endParaRPr lang="ja-JP" altLang="en-US" dirty="0"/>
          </a:p>
        </p:txBody>
      </p:sp>
      <p:sp>
        <p:nvSpPr>
          <p:cNvPr id="84" name="WordArt 22">
            <a:extLst>
              <a:ext uri="{FF2B5EF4-FFF2-40B4-BE49-F238E27FC236}">
                <a16:creationId xmlns:a16="http://schemas.microsoft.com/office/drawing/2014/main" id="{363101EA-02F9-AF70-5F64-123424C80024}"/>
              </a:ext>
            </a:extLst>
          </p:cNvPr>
          <p:cNvSpPr>
            <a:spLocks noChangeArrowheads="1" noChangeShapeType="1" noTextEdit="1"/>
          </p:cNvSpPr>
          <p:nvPr/>
        </p:nvSpPr>
        <p:spPr bwMode="auto">
          <a:xfrm>
            <a:off x="3114567" y="1089891"/>
            <a:ext cx="6740744" cy="393789"/>
          </a:xfrm>
          <a:prstGeom prst="rect">
            <a:avLst/>
          </a:prstGeom>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a:r>
              <a:rPr lang="ja-JP" altLang="en-US" sz="3600" dirty="0">
                <a:latin typeface="HGP創英角ｺﾞｼｯｸUB" panose="020B0900000000000000" pitchFamily="50" charset="-128"/>
                <a:ea typeface="HGP創英角ｺﾞｼｯｸUB" panose="020B0900000000000000" pitchFamily="50" charset="-128"/>
              </a:rPr>
              <a:t>若手にやる気を持ってもらえるサークル</a:t>
            </a:r>
            <a:endParaRPr lang="ja-JP" altLang="en-US" sz="3600" kern="10" dirty="0">
              <a:latin typeface="HGP創英角ｺﾞｼｯｸUB" panose="020B0900000000000000" pitchFamily="50" charset="-128"/>
              <a:ea typeface="HGP創英角ｺﾞｼｯｸUB" panose="020B0900000000000000" pitchFamily="50" charset="-128"/>
            </a:endParaRPr>
          </a:p>
        </p:txBody>
      </p:sp>
      <p:sp>
        <p:nvSpPr>
          <p:cNvPr id="85" name="Line 10">
            <a:extLst>
              <a:ext uri="{FF2B5EF4-FFF2-40B4-BE49-F238E27FC236}">
                <a16:creationId xmlns:a16="http://schemas.microsoft.com/office/drawing/2014/main" id="{7FC240A3-A0B6-26C1-D9D8-E963AD30D86A}"/>
              </a:ext>
            </a:extLst>
          </p:cNvPr>
          <p:cNvSpPr>
            <a:spLocks noChangeShapeType="1"/>
          </p:cNvSpPr>
          <p:nvPr/>
        </p:nvSpPr>
        <p:spPr bwMode="auto">
          <a:xfrm>
            <a:off x="1770064" y="2262965"/>
            <a:ext cx="8407400" cy="0"/>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107763" dir="2700000" algn="ctr" rotWithShape="0">
                    <a:srgbClr val="000066"/>
                  </a:outerShdw>
                </a:effectLst>
              </a14:hiddenEffects>
            </a:ext>
          </a:extLst>
        </p:spPr>
        <p:txBody>
          <a:bodyPr vert="horz" wrap="none" lIns="91440" tIns="45720" rIns="91440" bIns="45720" numCol="1" anchor="ctr" anchorCtr="0" compatLnSpc="1">
            <a:prstTxWarp prst="textNoShape">
              <a:avLst/>
            </a:prstTxWarp>
          </a:bodyPr>
          <a:lstStyle/>
          <a:p>
            <a:endParaRPr lang="ja-JP" altLang="en-US" dirty="0"/>
          </a:p>
        </p:txBody>
      </p:sp>
      <p:sp>
        <p:nvSpPr>
          <p:cNvPr id="86" name="フローチャート: 処理 85">
            <a:extLst>
              <a:ext uri="{FF2B5EF4-FFF2-40B4-BE49-F238E27FC236}">
                <a16:creationId xmlns:a16="http://schemas.microsoft.com/office/drawing/2014/main" id="{12219958-4CD1-0DBF-748D-2433A6BEE781}"/>
              </a:ext>
            </a:extLst>
          </p:cNvPr>
          <p:cNvSpPr/>
          <p:nvPr/>
        </p:nvSpPr>
        <p:spPr>
          <a:xfrm>
            <a:off x="1901810" y="1727415"/>
            <a:ext cx="684592" cy="467514"/>
          </a:xfrm>
          <a:prstGeom prst="flowChartProcess">
            <a:avLst/>
          </a:prstGeom>
          <a:noFill/>
          <a:ln>
            <a:noFill/>
          </a:ln>
          <a:effectLst>
            <a:softEdge rad="508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800" dirty="0">
                <a:solidFill>
                  <a:schemeClr val="tx1"/>
                </a:solidFill>
                <a:latin typeface="HGP創英角ｺﾞｼｯｸUB" panose="020B0900000000000000" pitchFamily="50" charset="-128"/>
                <a:ea typeface="HGP創英角ｺﾞｼｯｸUB" panose="020B0900000000000000" pitchFamily="50" charset="-128"/>
              </a:rPr>
              <a:t>期</a:t>
            </a:r>
          </a:p>
        </p:txBody>
      </p:sp>
      <p:sp>
        <p:nvSpPr>
          <p:cNvPr id="87" name="フローチャート: 処理 86">
            <a:extLst>
              <a:ext uri="{FF2B5EF4-FFF2-40B4-BE49-F238E27FC236}">
                <a16:creationId xmlns:a16="http://schemas.microsoft.com/office/drawing/2014/main" id="{32C8CE24-B0F4-DFD7-CACB-58AF5EACE154}"/>
              </a:ext>
            </a:extLst>
          </p:cNvPr>
          <p:cNvSpPr/>
          <p:nvPr/>
        </p:nvSpPr>
        <p:spPr>
          <a:xfrm>
            <a:off x="1690831" y="2326218"/>
            <a:ext cx="1076980" cy="467514"/>
          </a:xfrm>
          <a:prstGeom prst="flowChartProcess">
            <a:avLst/>
          </a:prstGeom>
          <a:noFill/>
          <a:ln>
            <a:noFill/>
          </a:ln>
          <a:effectLst>
            <a:softEdge rad="508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800" dirty="0">
                <a:solidFill>
                  <a:schemeClr val="tx1"/>
                </a:solidFill>
                <a:latin typeface="HGP創英角ｺﾞｼｯｸUB" panose="020B0900000000000000" pitchFamily="50" charset="-128"/>
                <a:ea typeface="HGP創英角ｺﾞｼｯｸUB" panose="020B0900000000000000" pitchFamily="50" charset="-128"/>
              </a:rPr>
              <a:t>期間</a:t>
            </a:r>
          </a:p>
        </p:txBody>
      </p:sp>
      <p:sp>
        <p:nvSpPr>
          <p:cNvPr id="88" name="フローチャート: 処理 87">
            <a:extLst>
              <a:ext uri="{FF2B5EF4-FFF2-40B4-BE49-F238E27FC236}">
                <a16:creationId xmlns:a16="http://schemas.microsoft.com/office/drawing/2014/main" id="{2376A816-1DA0-4027-0401-E06FE000ABAF}"/>
              </a:ext>
            </a:extLst>
          </p:cNvPr>
          <p:cNvSpPr/>
          <p:nvPr/>
        </p:nvSpPr>
        <p:spPr>
          <a:xfrm>
            <a:off x="1731437" y="2882099"/>
            <a:ext cx="1076980" cy="467514"/>
          </a:xfrm>
          <a:prstGeom prst="flowChartProcess">
            <a:avLst/>
          </a:prstGeom>
          <a:noFill/>
          <a:ln>
            <a:noFill/>
          </a:ln>
          <a:effectLst>
            <a:softEdge rad="508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2800" dirty="0">
                <a:solidFill>
                  <a:schemeClr val="tx1"/>
                </a:solidFill>
                <a:latin typeface="HGP創英角ｺﾞｼｯｸUB" panose="020B0900000000000000" pitchFamily="50" charset="-128"/>
                <a:ea typeface="HGP創英角ｺﾞｼｯｸUB" panose="020B0900000000000000" pitchFamily="50" charset="-128"/>
              </a:rPr>
              <a:t>狙い</a:t>
            </a:r>
            <a:endParaRPr kumimoji="1" lang="ja-JP" altLang="en-US" sz="2800"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89" name="フローチャート: 処理 88">
            <a:extLst>
              <a:ext uri="{FF2B5EF4-FFF2-40B4-BE49-F238E27FC236}">
                <a16:creationId xmlns:a16="http://schemas.microsoft.com/office/drawing/2014/main" id="{0C2D05F3-DB67-42FA-20B5-E077DB4B6E8E}"/>
              </a:ext>
            </a:extLst>
          </p:cNvPr>
          <p:cNvSpPr/>
          <p:nvPr/>
        </p:nvSpPr>
        <p:spPr>
          <a:xfrm>
            <a:off x="1725753" y="3940372"/>
            <a:ext cx="1076980" cy="467514"/>
          </a:xfrm>
          <a:prstGeom prst="flowChartProcess">
            <a:avLst/>
          </a:prstGeom>
          <a:noFill/>
          <a:ln>
            <a:noFill/>
          </a:ln>
          <a:effectLst>
            <a:softEdge rad="508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800" dirty="0">
                <a:solidFill>
                  <a:schemeClr val="tx1"/>
                </a:solidFill>
                <a:latin typeface="HGP創英角ｺﾞｼｯｸUB" panose="020B0900000000000000" pitchFamily="50" charset="-128"/>
                <a:ea typeface="HGP創英角ｺﾞｼｯｸUB" panose="020B0900000000000000" pitchFamily="50" charset="-128"/>
              </a:rPr>
              <a:t>活動</a:t>
            </a:r>
            <a:endParaRPr kumimoji="1" lang="en-US" altLang="ja-JP" sz="2800" dirty="0">
              <a:solidFill>
                <a:schemeClr val="tx1"/>
              </a:solidFill>
              <a:latin typeface="HGP創英角ｺﾞｼｯｸUB" panose="020B0900000000000000" pitchFamily="50" charset="-128"/>
              <a:ea typeface="HGP創英角ｺﾞｼｯｸUB" panose="020B0900000000000000" pitchFamily="50" charset="-128"/>
            </a:endParaRPr>
          </a:p>
          <a:p>
            <a:pPr algn="ctr"/>
            <a:r>
              <a:rPr lang="ja-JP" altLang="en-US" sz="2800" dirty="0">
                <a:solidFill>
                  <a:schemeClr val="tx1"/>
                </a:solidFill>
                <a:latin typeface="HGP創英角ｺﾞｼｯｸUB" panose="020B0900000000000000" pitchFamily="50" charset="-128"/>
                <a:ea typeface="HGP創英角ｺﾞｼｯｸUB" panose="020B0900000000000000" pitchFamily="50" charset="-128"/>
              </a:rPr>
              <a:t>内容</a:t>
            </a:r>
            <a:endParaRPr kumimoji="1" lang="ja-JP" altLang="en-US" sz="2800"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90" name="フローチャート: 処理 89">
            <a:extLst>
              <a:ext uri="{FF2B5EF4-FFF2-40B4-BE49-F238E27FC236}">
                <a16:creationId xmlns:a16="http://schemas.microsoft.com/office/drawing/2014/main" id="{980CF926-8B00-B4C6-238F-2EEE5DD536F5}"/>
              </a:ext>
            </a:extLst>
          </p:cNvPr>
          <p:cNvSpPr/>
          <p:nvPr/>
        </p:nvSpPr>
        <p:spPr>
          <a:xfrm>
            <a:off x="1747462" y="5308413"/>
            <a:ext cx="1076980" cy="467514"/>
          </a:xfrm>
          <a:prstGeom prst="flowChartProcess">
            <a:avLst/>
          </a:prstGeom>
          <a:noFill/>
          <a:ln>
            <a:noFill/>
          </a:ln>
          <a:effectLst>
            <a:softEdge rad="508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800" dirty="0">
                <a:solidFill>
                  <a:schemeClr val="tx1"/>
                </a:solidFill>
                <a:latin typeface="HGP創英角ｺﾞｼｯｸUB" panose="020B0900000000000000" pitchFamily="50" charset="-128"/>
                <a:ea typeface="HGP創英角ｺﾞｼｯｸUB" panose="020B0900000000000000" pitchFamily="50" charset="-128"/>
              </a:rPr>
              <a:t>目標</a:t>
            </a:r>
          </a:p>
        </p:txBody>
      </p:sp>
      <p:grpSp>
        <p:nvGrpSpPr>
          <p:cNvPr id="91" name="グループ化 90">
            <a:extLst>
              <a:ext uri="{FF2B5EF4-FFF2-40B4-BE49-F238E27FC236}">
                <a16:creationId xmlns:a16="http://schemas.microsoft.com/office/drawing/2014/main" id="{4562A0E8-5FB4-CABA-A107-0E4D2FD22DB2}"/>
              </a:ext>
            </a:extLst>
          </p:cNvPr>
          <p:cNvGrpSpPr/>
          <p:nvPr/>
        </p:nvGrpSpPr>
        <p:grpSpPr>
          <a:xfrm>
            <a:off x="2458120" y="1677523"/>
            <a:ext cx="2938067" cy="5021868"/>
            <a:chOff x="2458120" y="1677523"/>
            <a:chExt cx="2938067" cy="5021868"/>
          </a:xfrm>
        </p:grpSpPr>
        <p:sp>
          <p:nvSpPr>
            <p:cNvPr id="92" name="フローチャート: 処理 91">
              <a:extLst>
                <a:ext uri="{FF2B5EF4-FFF2-40B4-BE49-F238E27FC236}">
                  <a16:creationId xmlns:a16="http://schemas.microsoft.com/office/drawing/2014/main" id="{BEDEDB02-9026-2634-C55E-06A99D7B43E9}"/>
                </a:ext>
              </a:extLst>
            </p:cNvPr>
            <p:cNvSpPr/>
            <p:nvPr/>
          </p:nvSpPr>
          <p:spPr>
            <a:xfrm>
              <a:off x="2772745" y="3024861"/>
              <a:ext cx="2503313" cy="535832"/>
            </a:xfrm>
            <a:prstGeom prst="flowChartProcess">
              <a:avLst/>
            </a:prstGeom>
            <a:noFill/>
            <a:ln>
              <a:noFill/>
            </a:ln>
            <a:effectLst>
              <a:softEdge rad="508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400" dirty="0">
                  <a:solidFill>
                    <a:srgbClr val="FF0000"/>
                  </a:solidFill>
                  <a:latin typeface="HGP創英角ｺﾞｼｯｸUB" panose="020B0900000000000000" pitchFamily="50" charset="-128"/>
                  <a:ea typeface="HGP創英角ｺﾞｼｯｸUB" panose="020B0900000000000000" pitchFamily="50" charset="-128"/>
                </a:rPr>
                <a:t>若手に教え</a:t>
              </a:r>
              <a:endParaRPr kumimoji="1" lang="en-US" altLang="ja-JP" sz="2400" dirty="0">
                <a:solidFill>
                  <a:srgbClr val="FF0000"/>
                </a:solidFill>
                <a:latin typeface="HGP創英角ｺﾞｼｯｸUB" panose="020B0900000000000000" pitchFamily="50" charset="-128"/>
                <a:ea typeface="HGP創英角ｺﾞｼｯｸUB" panose="020B0900000000000000" pitchFamily="50" charset="-128"/>
              </a:endParaRPr>
            </a:p>
            <a:p>
              <a:pPr algn="ctr"/>
              <a:r>
                <a:rPr kumimoji="1" lang="ja-JP" altLang="en-US" sz="2400" dirty="0">
                  <a:solidFill>
                    <a:srgbClr val="FF0000"/>
                  </a:solidFill>
                  <a:latin typeface="HGP創英角ｺﾞｼｯｸUB" panose="020B0900000000000000" pitchFamily="50" charset="-128"/>
                  <a:ea typeface="HGP創英角ｺﾞｼｯｸUB" panose="020B0900000000000000" pitchFamily="50" charset="-128"/>
                </a:rPr>
                <a:t>責任</a:t>
              </a:r>
              <a:r>
                <a:rPr lang="ja-JP" altLang="en-US" sz="2400" dirty="0">
                  <a:solidFill>
                    <a:srgbClr val="FF0000"/>
                  </a:solidFill>
                  <a:latin typeface="HGP創英角ｺﾞｼｯｸUB" panose="020B0900000000000000" pitchFamily="50" charset="-128"/>
                  <a:ea typeface="HGP創英角ｺﾞｼｯｸUB" panose="020B0900000000000000" pitchFamily="50" charset="-128"/>
                </a:rPr>
                <a:t>感を持たせる</a:t>
              </a:r>
              <a:endParaRPr kumimoji="1" lang="ja-JP" altLang="en-US" sz="2400" dirty="0">
                <a:solidFill>
                  <a:srgbClr val="FF0000"/>
                </a:solidFill>
                <a:latin typeface="HGP創英角ｺﾞｼｯｸUB" panose="020B0900000000000000" pitchFamily="50" charset="-128"/>
                <a:ea typeface="HGP創英角ｺﾞｼｯｸUB" panose="020B0900000000000000" pitchFamily="50" charset="-128"/>
              </a:endParaRPr>
            </a:p>
          </p:txBody>
        </p:sp>
        <p:grpSp>
          <p:nvGrpSpPr>
            <p:cNvPr id="93" name="グループ化 92">
              <a:extLst>
                <a:ext uri="{FF2B5EF4-FFF2-40B4-BE49-F238E27FC236}">
                  <a16:creationId xmlns:a16="http://schemas.microsoft.com/office/drawing/2014/main" id="{C0046EE8-39B8-FAD7-61B8-09AAF2323B02}"/>
                </a:ext>
              </a:extLst>
            </p:cNvPr>
            <p:cNvGrpSpPr/>
            <p:nvPr/>
          </p:nvGrpSpPr>
          <p:grpSpPr>
            <a:xfrm>
              <a:off x="2458120" y="1677523"/>
              <a:ext cx="2938067" cy="5021868"/>
              <a:chOff x="2458120" y="1677523"/>
              <a:chExt cx="2938067" cy="5021868"/>
            </a:xfrm>
          </p:grpSpPr>
          <p:sp>
            <p:nvSpPr>
              <p:cNvPr id="94" name="Line 13">
                <a:extLst>
                  <a:ext uri="{FF2B5EF4-FFF2-40B4-BE49-F238E27FC236}">
                    <a16:creationId xmlns:a16="http://schemas.microsoft.com/office/drawing/2014/main" id="{E1046E0E-415D-87BC-02E1-E9EAAA06F9DC}"/>
                  </a:ext>
                </a:extLst>
              </p:cNvPr>
              <p:cNvSpPr>
                <a:spLocks noChangeShapeType="1"/>
              </p:cNvSpPr>
              <p:nvPr/>
            </p:nvSpPr>
            <p:spPr bwMode="auto">
              <a:xfrm>
                <a:off x="5262564" y="1677523"/>
                <a:ext cx="0" cy="5021868"/>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107763" dir="2700000" algn="ctr" rotWithShape="0">
                        <a:srgbClr val="000066"/>
                      </a:outerShdw>
                    </a:effectLst>
                  </a14:hiddenEffects>
                </a:ext>
              </a:extLst>
            </p:spPr>
            <p:txBody>
              <a:bodyPr vert="horz" wrap="none" lIns="91440" tIns="45720" rIns="91440" bIns="45720" numCol="1" anchor="ctr" anchorCtr="0" compatLnSpc="1">
                <a:prstTxWarp prst="textNoShape">
                  <a:avLst/>
                </a:prstTxWarp>
              </a:bodyPr>
              <a:lstStyle/>
              <a:p>
                <a:endParaRPr lang="ja-JP" altLang="en-US" dirty="0"/>
              </a:p>
            </p:txBody>
          </p:sp>
          <p:sp>
            <p:nvSpPr>
              <p:cNvPr id="95" name="WordArt 34">
                <a:extLst>
                  <a:ext uri="{FF2B5EF4-FFF2-40B4-BE49-F238E27FC236}">
                    <a16:creationId xmlns:a16="http://schemas.microsoft.com/office/drawing/2014/main" id="{88709770-DCE1-EF1D-A579-7375D3FF4B41}"/>
                  </a:ext>
                </a:extLst>
              </p:cNvPr>
              <p:cNvSpPr>
                <a:spLocks noChangeArrowheads="1" noChangeShapeType="1" noTextEdit="1"/>
              </p:cNvSpPr>
              <p:nvPr/>
            </p:nvSpPr>
            <p:spPr bwMode="auto">
              <a:xfrm>
                <a:off x="2869940" y="4684103"/>
                <a:ext cx="2308925" cy="332036"/>
              </a:xfrm>
              <a:prstGeom prst="rect">
                <a:avLst/>
              </a:prstGeom>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ja-JP" altLang="en-US" sz="3600" kern="10" dirty="0">
                    <a:ln>
                      <a:solidFill>
                        <a:schemeClr val="tx1"/>
                      </a:solidFill>
                    </a:ln>
                    <a:solidFill>
                      <a:srgbClr val="0000FF"/>
                    </a:solidFill>
                    <a:latin typeface="HGP創英角ｺﾞｼｯｸUB" panose="020B0900000000000000" pitchFamily="50" charset="-128"/>
                    <a:ea typeface="HGP創英角ｺﾞｼｯｸUB" panose="020B0900000000000000" pitchFamily="50" charset="-128"/>
                  </a:rPr>
                  <a:t>サークル評価（</a:t>
                </a:r>
                <a:r>
                  <a:rPr lang="en-US" altLang="ja-JP" sz="3600" kern="10" dirty="0">
                    <a:ln>
                      <a:solidFill>
                        <a:schemeClr val="tx1"/>
                      </a:solidFill>
                    </a:ln>
                    <a:solidFill>
                      <a:srgbClr val="0000FF"/>
                    </a:solidFill>
                    <a:latin typeface="HGP創英角ｺﾞｼｯｸUB" panose="020B0900000000000000" pitchFamily="50" charset="-128"/>
                    <a:ea typeface="HGP創英角ｺﾞｼｯｸUB" panose="020B0900000000000000" pitchFamily="50" charset="-128"/>
                  </a:rPr>
                  <a:t>C</a:t>
                </a:r>
                <a:r>
                  <a:rPr lang="ja-JP" altLang="en-US" sz="3600" kern="10" dirty="0">
                    <a:ln>
                      <a:solidFill>
                        <a:schemeClr val="tx1"/>
                      </a:solidFill>
                    </a:ln>
                    <a:solidFill>
                      <a:srgbClr val="0000FF"/>
                    </a:solidFill>
                    <a:latin typeface="HGP創英角ｺﾞｼｯｸUB" panose="020B0900000000000000" pitchFamily="50" charset="-128"/>
                    <a:ea typeface="HGP創英角ｺﾞｼｯｸUB" panose="020B0900000000000000" pitchFamily="50" charset="-128"/>
                  </a:rPr>
                  <a:t>中）</a:t>
                </a:r>
                <a:endParaRPr lang="en-US" altLang="ja-JP" sz="3600" kern="10" dirty="0">
                  <a:ln>
                    <a:solidFill>
                      <a:schemeClr val="tx1"/>
                    </a:solidFill>
                  </a:ln>
                  <a:solidFill>
                    <a:srgbClr val="0000FF"/>
                  </a:solidFill>
                  <a:latin typeface="HGP創英角ｺﾞｼｯｸUB" panose="020B0900000000000000" pitchFamily="50" charset="-128"/>
                  <a:ea typeface="HGP創英角ｺﾞｼｯｸUB" panose="020B0900000000000000" pitchFamily="50" charset="-128"/>
                </a:endParaRPr>
              </a:p>
            </p:txBody>
          </p:sp>
          <p:pic>
            <p:nvPicPr>
              <p:cNvPr id="96" name="図 95">
                <a:extLst>
                  <a:ext uri="{FF2B5EF4-FFF2-40B4-BE49-F238E27FC236}">
                    <a16:creationId xmlns:a16="http://schemas.microsoft.com/office/drawing/2014/main" id="{E9907B4C-25D5-FA63-9914-2F82DAC7A7E5}"/>
                  </a:ext>
                </a:extLst>
              </p:cNvPr>
              <p:cNvPicPr>
                <a:picLocks noChangeAspect="1"/>
              </p:cNvPicPr>
              <p:nvPr/>
            </p:nvPicPr>
            <p:blipFill>
              <a:blip r:embed="rId7"/>
              <a:stretch>
                <a:fillRect/>
              </a:stretch>
            </p:blipFill>
            <p:spPr>
              <a:xfrm>
                <a:off x="2934359" y="5161022"/>
                <a:ext cx="2112336" cy="1179365"/>
              </a:xfrm>
              <a:prstGeom prst="rect">
                <a:avLst/>
              </a:prstGeom>
            </p:spPr>
          </p:pic>
          <p:sp>
            <p:nvSpPr>
              <p:cNvPr id="97" name="フローチャート: 処理 96">
                <a:extLst>
                  <a:ext uri="{FF2B5EF4-FFF2-40B4-BE49-F238E27FC236}">
                    <a16:creationId xmlns:a16="http://schemas.microsoft.com/office/drawing/2014/main" id="{83B21868-A72C-9AA9-C7C6-F668632E62B5}"/>
                  </a:ext>
                </a:extLst>
              </p:cNvPr>
              <p:cNvSpPr/>
              <p:nvPr/>
            </p:nvSpPr>
            <p:spPr>
              <a:xfrm>
                <a:off x="2836502" y="2341208"/>
                <a:ext cx="2264009" cy="467514"/>
              </a:xfrm>
              <a:prstGeom prst="flowChartProcess">
                <a:avLst/>
              </a:prstGeom>
              <a:noFill/>
              <a:ln>
                <a:noFill/>
              </a:ln>
              <a:effectLst>
                <a:softEdge rad="508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dirty="0">
                    <a:solidFill>
                      <a:schemeClr val="tx1"/>
                    </a:solidFill>
                    <a:latin typeface="HGP創英角ｺﾞｼｯｸUB" panose="020B0900000000000000" pitchFamily="50" charset="-128"/>
                    <a:ea typeface="HGP創英角ｺﾞｼｯｸUB" panose="020B0900000000000000" pitchFamily="50" charset="-128"/>
                  </a:rPr>
                  <a:t>2</a:t>
                </a:r>
                <a:r>
                  <a:rPr lang="en-US" altLang="ja-JP" dirty="0">
                    <a:solidFill>
                      <a:schemeClr val="tx1"/>
                    </a:solidFill>
                    <a:latin typeface="HGP創英角ｺﾞｼｯｸUB" panose="020B0900000000000000" pitchFamily="50" charset="-128"/>
                    <a:ea typeface="HGP創英角ｺﾞｼｯｸUB" panose="020B0900000000000000" pitchFamily="50" charset="-128"/>
                  </a:rPr>
                  <a:t>1</a:t>
                </a:r>
                <a:r>
                  <a:rPr kumimoji="1" lang="ja-JP" altLang="en-US" dirty="0">
                    <a:solidFill>
                      <a:schemeClr val="tx1"/>
                    </a:solidFill>
                    <a:latin typeface="HGP創英角ｺﾞｼｯｸUB" panose="020B0900000000000000" pitchFamily="50" charset="-128"/>
                    <a:ea typeface="HGP創英角ｺﾞｼｯｸUB" panose="020B0900000000000000" pitchFamily="50" charset="-128"/>
                  </a:rPr>
                  <a:t>年</a:t>
                </a:r>
                <a:r>
                  <a:rPr kumimoji="1" lang="en-US" altLang="ja-JP" dirty="0">
                    <a:solidFill>
                      <a:schemeClr val="tx1"/>
                    </a:solidFill>
                    <a:latin typeface="HGP創英角ｺﾞｼｯｸUB" panose="020B0900000000000000" pitchFamily="50" charset="-128"/>
                    <a:ea typeface="HGP創英角ｺﾞｼｯｸUB" panose="020B0900000000000000" pitchFamily="50" charset="-128"/>
                  </a:rPr>
                  <a:t>4</a:t>
                </a:r>
                <a:r>
                  <a:rPr kumimoji="1" lang="ja-JP" altLang="en-US" dirty="0">
                    <a:solidFill>
                      <a:schemeClr val="tx1"/>
                    </a:solidFill>
                    <a:latin typeface="HGP創英角ｺﾞｼｯｸUB" panose="020B0900000000000000" pitchFamily="50" charset="-128"/>
                    <a:ea typeface="HGP創英角ｺﾞｼｯｸUB" panose="020B0900000000000000" pitchFamily="50" charset="-128"/>
                  </a:rPr>
                  <a:t>月～</a:t>
                </a:r>
                <a:r>
                  <a:rPr lang="en-US" altLang="ja-JP" dirty="0">
                    <a:solidFill>
                      <a:schemeClr val="tx1"/>
                    </a:solidFill>
                    <a:latin typeface="HGP創英角ｺﾞｼｯｸUB" panose="020B0900000000000000" pitchFamily="50" charset="-128"/>
                    <a:ea typeface="HGP創英角ｺﾞｼｯｸUB" panose="020B0900000000000000" pitchFamily="50" charset="-128"/>
                  </a:rPr>
                  <a:t>22</a:t>
                </a:r>
                <a:r>
                  <a:rPr lang="ja-JP" altLang="en-US" dirty="0">
                    <a:solidFill>
                      <a:schemeClr val="tx1"/>
                    </a:solidFill>
                    <a:latin typeface="HGP創英角ｺﾞｼｯｸUB" panose="020B0900000000000000" pitchFamily="50" charset="-128"/>
                    <a:ea typeface="HGP創英角ｺﾞｼｯｸUB" panose="020B0900000000000000" pitchFamily="50" charset="-128"/>
                  </a:rPr>
                  <a:t>年</a:t>
                </a:r>
                <a:r>
                  <a:rPr lang="en-US" altLang="ja-JP" dirty="0">
                    <a:solidFill>
                      <a:schemeClr val="tx1"/>
                    </a:solidFill>
                    <a:latin typeface="HGP創英角ｺﾞｼｯｸUB" panose="020B0900000000000000" pitchFamily="50" charset="-128"/>
                    <a:ea typeface="HGP創英角ｺﾞｼｯｸUB" panose="020B0900000000000000" pitchFamily="50" charset="-128"/>
                  </a:rPr>
                  <a:t>3</a:t>
                </a:r>
                <a:r>
                  <a:rPr kumimoji="1" lang="ja-JP" altLang="en-US" dirty="0">
                    <a:solidFill>
                      <a:schemeClr val="tx1"/>
                    </a:solidFill>
                    <a:latin typeface="HGP創英角ｺﾞｼｯｸUB" panose="020B0900000000000000" pitchFamily="50" charset="-128"/>
                    <a:ea typeface="HGP創英角ｺﾞｼｯｸUB" panose="020B0900000000000000" pitchFamily="50" charset="-128"/>
                  </a:rPr>
                  <a:t>月</a:t>
                </a:r>
              </a:p>
            </p:txBody>
          </p:sp>
          <p:sp>
            <p:nvSpPr>
              <p:cNvPr id="98" name="フローチャート: 処理 97">
                <a:extLst>
                  <a:ext uri="{FF2B5EF4-FFF2-40B4-BE49-F238E27FC236}">
                    <a16:creationId xmlns:a16="http://schemas.microsoft.com/office/drawing/2014/main" id="{89BBB662-A363-C09A-E02C-59184A99526C}"/>
                  </a:ext>
                </a:extLst>
              </p:cNvPr>
              <p:cNvSpPr/>
              <p:nvPr/>
            </p:nvSpPr>
            <p:spPr>
              <a:xfrm>
                <a:off x="2764633" y="1792218"/>
                <a:ext cx="2552230" cy="467514"/>
              </a:xfrm>
              <a:prstGeom prst="flowChartProcess">
                <a:avLst/>
              </a:prstGeom>
              <a:noFill/>
              <a:ln>
                <a:noFill/>
              </a:ln>
              <a:effectLst>
                <a:softEdge rad="508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2000" dirty="0">
                    <a:solidFill>
                      <a:schemeClr val="tx1"/>
                    </a:solidFill>
                    <a:latin typeface="HGP創英角ｺﾞｼｯｸUB" panose="020B0900000000000000" pitchFamily="50" charset="-128"/>
                    <a:ea typeface="HGP創英角ｺﾞｼｯｸUB" panose="020B0900000000000000" pitchFamily="50" charset="-128"/>
                  </a:rPr>
                  <a:t>ステップ１　</a:t>
                </a:r>
                <a:endParaRPr kumimoji="1" lang="ja-JP" altLang="en-US" sz="2400" dirty="0">
                  <a:solidFill>
                    <a:srgbClr val="FF0000"/>
                  </a:solidFill>
                  <a:latin typeface="HGP創英角ｺﾞｼｯｸUB" panose="020B0900000000000000" pitchFamily="50" charset="-128"/>
                  <a:ea typeface="HGP創英角ｺﾞｼｯｸUB" panose="020B0900000000000000" pitchFamily="50" charset="-128"/>
                </a:endParaRPr>
              </a:p>
            </p:txBody>
          </p:sp>
          <p:sp>
            <p:nvSpPr>
              <p:cNvPr id="99" name="フローチャート: 処理 98">
                <a:extLst>
                  <a:ext uri="{FF2B5EF4-FFF2-40B4-BE49-F238E27FC236}">
                    <a16:creationId xmlns:a16="http://schemas.microsoft.com/office/drawing/2014/main" id="{3B4D06C4-7EC0-B096-17D5-CDF7976034C6}"/>
                  </a:ext>
                </a:extLst>
              </p:cNvPr>
              <p:cNvSpPr/>
              <p:nvPr/>
            </p:nvSpPr>
            <p:spPr>
              <a:xfrm>
                <a:off x="2458120" y="3959167"/>
                <a:ext cx="2938067" cy="467514"/>
              </a:xfrm>
              <a:prstGeom prst="flowChartProcess">
                <a:avLst/>
              </a:prstGeom>
              <a:noFill/>
              <a:ln>
                <a:noFill/>
              </a:ln>
              <a:effectLst>
                <a:softEdge rad="508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2000" dirty="0">
                    <a:solidFill>
                      <a:schemeClr val="tx1"/>
                    </a:solidFill>
                    <a:latin typeface="HGP創英角ｺﾞｼｯｸUB" panose="020B0900000000000000" pitchFamily="50" charset="-128"/>
                    <a:ea typeface="HGP創英角ｺﾞｼｯｸUB" panose="020B0900000000000000" pitchFamily="50" charset="-128"/>
                  </a:rPr>
                  <a:t>意識の向上</a:t>
                </a:r>
                <a:endParaRPr kumimoji="1" lang="ja-JP" altLang="en-US" sz="2000" dirty="0">
                  <a:solidFill>
                    <a:schemeClr val="tx1"/>
                  </a:solidFill>
                  <a:latin typeface="HGP創英角ｺﾞｼｯｸUB" panose="020B0900000000000000" pitchFamily="50" charset="-128"/>
                  <a:ea typeface="HGP創英角ｺﾞｼｯｸUB" panose="020B0900000000000000" pitchFamily="50" charset="-128"/>
                </a:endParaRPr>
              </a:p>
            </p:txBody>
          </p:sp>
        </p:grpSp>
      </p:grpSp>
      <p:grpSp>
        <p:nvGrpSpPr>
          <p:cNvPr id="100" name="グループ化 99">
            <a:extLst>
              <a:ext uri="{FF2B5EF4-FFF2-40B4-BE49-F238E27FC236}">
                <a16:creationId xmlns:a16="http://schemas.microsoft.com/office/drawing/2014/main" id="{C1CD0870-C9F0-0F9A-E831-A9DB3929E595}"/>
              </a:ext>
            </a:extLst>
          </p:cNvPr>
          <p:cNvGrpSpPr/>
          <p:nvPr/>
        </p:nvGrpSpPr>
        <p:grpSpPr>
          <a:xfrm>
            <a:off x="4990556" y="1683873"/>
            <a:ext cx="2963416" cy="5021868"/>
            <a:chOff x="4990556" y="1683873"/>
            <a:chExt cx="2963416" cy="5021868"/>
          </a:xfrm>
        </p:grpSpPr>
        <p:sp>
          <p:nvSpPr>
            <p:cNvPr id="101" name="Line 14">
              <a:extLst>
                <a:ext uri="{FF2B5EF4-FFF2-40B4-BE49-F238E27FC236}">
                  <a16:creationId xmlns:a16="http://schemas.microsoft.com/office/drawing/2014/main" id="{F735E749-0070-6757-C48B-CEB0F804773A}"/>
                </a:ext>
              </a:extLst>
            </p:cNvPr>
            <p:cNvSpPr>
              <a:spLocks noChangeShapeType="1"/>
            </p:cNvSpPr>
            <p:nvPr/>
          </p:nvSpPr>
          <p:spPr bwMode="auto">
            <a:xfrm>
              <a:off x="7720014" y="1683873"/>
              <a:ext cx="0" cy="5021868"/>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107763" dir="2700000" algn="ctr" rotWithShape="0">
                      <a:srgbClr val="000066"/>
                    </a:outerShdw>
                  </a:effectLst>
                </a14:hiddenEffects>
              </a:ext>
            </a:extLst>
          </p:spPr>
          <p:txBody>
            <a:bodyPr vert="horz" wrap="none" lIns="91440" tIns="45720" rIns="91440" bIns="45720" numCol="1" anchor="ctr" anchorCtr="0" compatLnSpc="1">
              <a:prstTxWarp prst="textNoShape">
                <a:avLst/>
              </a:prstTxWarp>
            </a:bodyPr>
            <a:lstStyle/>
            <a:p>
              <a:endParaRPr lang="ja-JP" altLang="en-US" dirty="0"/>
            </a:p>
          </p:txBody>
        </p:sp>
        <p:sp>
          <p:nvSpPr>
            <p:cNvPr id="102" name="WordArt 34">
              <a:extLst>
                <a:ext uri="{FF2B5EF4-FFF2-40B4-BE49-F238E27FC236}">
                  <a16:creationId xmlns:a16="http://schemas.microsoft.com/office/drawing/2014/main" id="{3936F456-9C4F-77FF-6602-D3B282AE29FB}"/>
                </a:ext>
              </a:extLst>
            </p:cNvPr>
            <p:cNvSpPr>
              <a:spLocks noChangeArrowheads="1" noChangeShapeType="1" noTextEdit="1"/>
            </p:cNvSpPr>
            <p:nvPr/>
          </p:nvSpPr>
          <p:spPr bwMode="auto">
            <a:xfrm>
              <a:off x="5316863" y="4642043"/>
              <a:ext cx="2308925" cy="332036"/>
            </a:xfrm>
            <a:prstGeom prst="rect">
              <a:avLst/>
            </a:prstGeom>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ja-JP" altLang="en-US" sz="3600" kern="10" dirty="0">
                  <a:ln>
                    <a:solidFill>
                      <a:schemeClr val="tx1"/>
                    </a:solidFill>
                  </a:ln>
                  <a:solidFill>
                    <a:srgbClr val="0000FF"/>
                  </a:solidFill>
                  <a:latin typeface="HGP創英角ｺﾞｼｯｸUB" panose="020B0900000000000000" pitchFamily="50" charset="-128"/>
                  <a:ea typeface="HGP創英角ｺﾞｼｯｸUB" panose="020B0900000000000000" pitchFamily="50" charset="-128"/>
                </a:rPr>
                <a:t>サークル評価（</a:t>
              </a:r>
              <a:r>
                <a:rPr lang="en-US" altLang="ja-JP" sz="3600" kern="10" dirty="0">
                  <a:ln>
                    <a:solidFill>
                      <a:schemeClr val="tx1"/>
                    </a:solidFill>
                  </a:ln>
                  <a:solidFill>
                    <a:srgbClr val="0000FF"/>
                  </a:solidFill>
                  <a:latin typeface="HGP創英角ｺﾞｼｯｸUB" panose="020B0900000000000000" pitchFamily="50" charset="-128"/>
                  <a:ea typeface="HGP創英角ｺﾞｼｯｸUB" panose="020B0900000000000000" pitchFamily="50" charset="-128"/>
                </a:rPr>
                <a:t>C</a:t>
              </a:r>
              <a:r>
                <a:rPr lang="ja-JP" altLang="en-US" sz="3600" kern="10" dirty="0">
                  <a:ln>
                    <a:solidFill>
                      <a:schemeClr val="tx1"/>
                    </a:solidFill>
                  </a:ln>
                  <a:solidFill>
                    <a:srgbClr val="0000FF"/>
                  </a:solidFill>
                  <a:latin typeface="HGP創英角ｺﾞｼｯｸUB" panose="020B0900000000000000" pitchFamily="50" charset="-128"/>
                  <a:ea typeface="HGP創英角ｺﾞｼｯｸUB" panose="020B0900000000000000" pitchFamily="50" charset="-128"/>
                </a:rPr>
                <a:t>上）</a:t>
              </a:r>
              <a:endParaRPr lang="en-US" altLang="ja-JP" sz="3600" kern="10" dirty="0">
                <a:ln>
                  <a:solidFill>
                    <a:schemeClr val="tx1"/>
                  </a:solidFill>
                </a:ln>
                <a:solidFill>
                  <a:srgbClr val="0000FF"/>
                </a:solidFill>
                <a:latin typeface="HGP創英角ｺﾞｼｯｸUB" panose="020B0900000000000000" pitchFamily="50" charset="-128"/>
                <a:ea typeface="HGP創英角ｺﾞｼｯｸUB" panose="020B0900000000000000" pitchFamily="50" charset="-128"/>
              </a:endParaRPr>
            </a:p>
          </p:txBody>
        </p:sp>
        <p:pic>
          <p:nvPicPr>
            <p:cNvPr id="103" name="図 102">
              <a:extLst>
                <a:ext uri="{FF2B5EF4-FFF2-40B4-BE49-F238E27FC236}">
                  <a16:creationId xmlns:a16="http://schemas.microsoft.com/office/drawing/2014/main" id="{9EF9403D-F573-E4E1-F212-86F9F2080F31}"/>
                </a:ext>
              </a:extLst>
            </p:cNvPr>
            <p:cNvPicPr>
              <a:picLocks noChangeAspect="1"/>
            </p:cNvPicPr>
            <p:nvPr/>
          </p:nvPicPr>
          <p:blipFill>
            <a:blip r:embed="rId8"/>
            <a:stretch>
              <a:fillRect/>
            </a:stretch>
          </p:blipFill>
          <p:spPr>
            <a:xfrm>
              <a:off x="5466985" y="5177281"/>
              <a:ext cx="2166726" cy="1197292"/>
            </a:xfrm>
            <a:prstGeom prst="rect">
              <a:avLst/>
            </a:prstGeom>
          </p:spPr>
        </p:pic>
        <p:sp>
          <p:nvSpPr>
            <p:cNvPr id="104" name="フローチャート: 処理 103">
              <a:extLst>
                <a:ext uri="{FF2B5EF4-FFF2-40B4-BE49-F238E27FC236}">
                  <a16:creationId xmlns:a16="http://schemas.microsoft.com/office/drawing/2014/main" id="{6AE7E99D-DB4E-64F5-CD84-4384B02D99F8}"/>
                </a:ext>
              </a:extLst>
            </p:cNvPr>
            <p:cNvSpPr/>
            <p:nvPr/>
          </p:nvSpPr>
          <p:spPr>
            <a:xfrm>
              <a:off x="5339320" y="2340855"/>
              <a:ext cx="2264009" cy="467514"/>
            </a:xfrm>
            <a:prstGeom prst="flowChartProcess">
              <a:avLst/>
            </a:prstGeom>
            <a:noFill/>
            <a:ln>
              <a:noFill/>
            </a:ln>
            <a:effectLst>
              <a:softEdge rad="508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dirty="0">
                  <a:solidFill>
                    <a:schemeClr val="tx1"/>
                  </a:solidFill>
                  <a:latin typeface="HGP創英角ｺﾞｼｯｸUB" panose="020B0900000000000000" pitchFamily="50" charset="-128"/>
                  <a:ea typeface="HGP創英角ｺﾞｼｯｸUB" panose="020B0900000000000000" pitchFamily="50" charset="-128"/>
                </a:rPr>
                <a:t>2</a:t>
              </a:r>
              <a:r>
                <a:rPr lang="en-US" altLang="ja-JP" dirty="0">
                  <a:solidFill>
                    <a:schemeClr val="tx1"/>
                  </a:solidFill>
                  <a:latin typeface="HGP創英角ｺﾞｼｯｸUB" panose="020B0900000000000000" pitchFamily="50" charset="-128"/>
                  <a:ea typeface="HGP創英角ｺﾞｼｯｸUB" panose="020B0900000000000000" pitchFamily="50" charset="-128"/>
                </a:rPr>
                <a:t>2</a:t>
              </a:r>
              <a:r>
                <a:rPr kumimoji="1" lang="ja-JP" altLang="en-US" dirty="0">
                  <a:solidFill>
                    <a:schemeClr val="tx1"/>
                  </a:solidFill>
                  <a:latin typeface="HGP創英角ｺﾞｼｯｸUB" panose="020B0900000000000000" pitchFamily="50" charset="-128"/>
                  <a:ea typeface="HGP創英角ｺﾞｼｯｸUB" panose="020B0900000000000000" pitchFamily="50" charset="-128"/>
                </a:rPr>
                <a:t>年</a:t>
              </a:r>
              <a:r>
                <a:rPr kumimoji="1" lang="en-US" altLang="ja-JP" dirty="0">
                  <a:solidFill>
                    <a:schemeClr val="tx1"/>
                  </a:solidFill>
                  <a:latin typeface="HGP創英角ｺﾞｼｯｸUB" panose="020B0900000000000000" pitchFamily="50" charset="-128"/>
                  <a:ea typeface="HGP創英角ｺﾞｼｯｸUB" panose="020B0900000000000000" pitchFamily="50" charset="-128"/>
                </a:rPr>
                <a:t>4</a:t>
              </a:r>
              <a:r>
                <a:rPr kumimoji="1" lang="ja-JP" altLang="en-US" dirty="0">
                  <a:solidFill>
                    <a:schemeClr val="tx1"/>
                  </a:solidFill>
                  <a:latin typeface="HGP創英角ｺﾞｼｯｸUB" panose="020B0900000000000000" pitchFamily="50" charset="-128"/>
                  <a:ea typeface="HGP創英角ｺﾞｼｯｸUB" panose="020B0900000000000000" pitchFamily="50" charset="-128"/>
                </a:rPr>
                <a:t>月～</a:t>
              </a:r>
              <a:r>
                <a:rPr lang="en-US" altLang="ja-JP" dirty="0">
                  <a:solidFill>
                    <a:schemeClr val="tx1"/>
                  </a:solidFill>
                  <a:latin typeface="HGP創英角ｺﾞｼｯｸUB" panose="020B0900000000000000" pitchFamily="50" charset="-128"/>
                  <a:ea typeface="HGP創英角ｺﾞｼｯｸUB" panose="020B0900000000000000" pitchFamily="50" charset="-128"/>
                </a:rPr>
                <a:t>23</a:t>
              </a:r>
              <a:r>
                <a:rPr lang="ja-JP" altLang="en-US" dirty="0">
                  <a:solidFill>
                    <a:schemeClr val="tx1"/>
                  </a:solidFill>
                  <a:latin typeface="HGP創英角ｺﾞｼｯｸUB" panose="020B0900000000000000" pitchFamily="50" charset="-128"/>
                  <a:ea typeface="HGP創英角ｺﾞｼｯｸUB" panose="020B0900000000000000" pitchFamily="50" charset="-128"/>
                </a:rPr>
                <a:t>年</a:t>
              </a:r>
              <a:r>
                <a:rPr lang="en-US" altLang="ja-JP" dirty="0">
                  <a:solidFill>
                    <a:schemeClr val="tx1"/>
                  </a:solidFill>
                  <a:latin typeface="HGP創英角ｺﾞｼｯｸUB" panose="020B0900000000000000" pitchFamily="50" charset="-128"/>
                  <a:ea typeface="HGP創英角ｺﾞｼｯｸUB" panose="020B0900000000000000" pitchFamily="50" charset="-128"/>
                </a:rPr>
                <a:t>3</a:t>
              </a:r>
              <a:r>
                <a:rPr kumimoji="1" lang="ja-JP" altLang="en-US" dirty="0">
                  <a:solidFill>
                    <a:schemeClr val="tx1"/>
                  </a:solidFill>
                  <a:latin typeface="HGP創英角ｺﾞｼｯｸUB" panose="020B0900000000000000" pitchFamily="50" charset="-128"/>
                  <a:ea typeface="HGP創英角ｺﾞｼｯｸUB" panose="020B0900000000000000" pitchFamily="50" charset="-128"/>
                </a:rPr>
                <a:t>月</a:t>
              </a:r>
            </a:p>
          </p:txBody>
        </p:sp>
        <p:sp>
          <p:nvSpPr>
            <p:cNvPr id="105" name="フローチャート: 処理 104">
              <a:extLst>
                <a:ext uri="{FF2B5EF4-FFF2-40B4-BE49-F238E27FC236}">
                  <a16:creationId xmlns:a16="http://schemas.microsoft.com/office/drawing/2014/main" id="{A9F2BF5E-03B6-5115-C2F8-E274D137CF68}"/>
                </a:ext>
              </a:extLst>
            </p:cNvPr>
            <p:cNvSpPr/>
            <p:nvPr/>
          </p:nvSpPr>
          <p:spPr>
            <a:xfrm>
              <a:off x="5269624" y="1791540"/>
              <a:ext cx="2373635" cy="467514"/>
            </a:xfrm>
            <a:prstGeom prst="flowChartProcess">
              <a:avLst/>
            </a:prstGeom>
            <a:noFill/>
            <a:ln>
              <a:noFill/>
            </a:ln>
            <a:effectLst>
              <a:softEdge rad="508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2000" dirty="0">
                  <a:solidFill>
                    <a:schemeClr val="tx1"/>
                  </a:solidFill>
                  <a:latin typeface="HGP創英角ｺﾞｼｯｸUB" panose="020B0900000000000000" pitchFamily="50" charset="-128"/>
                  <a:ea typeface="HGP創英角ｺﾞｼｯｸUB" panose="020B0900000000000000" pitchFamily="50" charset="-128"/>
                </a:rPr>
                <a:t>ステップ２　</a:t>
              </a:r>
              <a:endParaRPr kumimoji="1" lang="ja-JP" altLang="en-US" sz="2400" dirty="0">
                <a:solidFill>
                  <a:srgbClr val="FF0000"/>
                </a:solidFill>
                <a:latin typeface="HGP創英角ｺﾞｼｯｸUB" panose="020B0900000000000000" pitchFamily="50" charset="-128"/>
                <a:ea typeface="HGP創英角ｺﾞｼｯｸUB" panose="020B0900000000000000" pitchFamily="50" charset="-128"/>
              </a:endParaRPr>
            </a:p>
          </p:txBody>
        </p:sp>
        <p:sp>
          <p:nvSpPr>
            <p:cNvPr id="106" name="フローチャート: 処理 105">
              <a:extLst>
                <a:ext uri="{FF2B5EF4-FFF2-40B4-BE49-F238E27FC236}">
                  <a16:creationId xmlns:a16="http://schemas.microsoft.com/office/drawing/2014/main" id="{ED6A09B3-8849-CF66-E305-FAFC8F63C89A}"/>
                </a:ext>
              </a:extLst>
            </p:cNvPr>
            <p:cNvSpPr/>
            <p:nvPr/>
          </p:nvSpPr>
          <p:spPr>
            <a:xfrm>
              <a:off x="5015905" y="3056767"/>
              <a:ext cx="2938067" cy="467514"/>
            </a:xfrm>
            <a:prstGeom prst="flowChartProcess">
              <a:avLst/>
            </a:prstGeom>
            <a:noFill/>
            <a:ln>
              <a:noFill/>
            </a:ln>
            <a:effectLst>
              <a:softEdge rad="508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2400" dirty="0">
                  <a:solidFill>
                    <a:srgbClr val="FF0000"/>
                  </a:solidFill>
                  <a:latin typeface="HGP創英角ｺﾞｼｯｸUB" panose="020B0900000000000000" pitchFamily="50" charset="-128"/>
                  <a:ea typeface="HGP創英角ｺﾞｼｯｸUB" panose="020B0900000000000000" pitchFamily="50" charset="-128"/>
                </a:rPr>
                <a:t>協力し助け合い</a:t>
              </a:r>
              <a:endParaRPr lang="en-US" altLang="ja-JP" sz="2400" dirty="0">
                <a:solidFill>
                  <a:srgbClr val="FF0000"/>
                </a:solidFill>
                <a:latin typeface="HGP創英角ｺﾞｼｯｸUB" panose="020B0900000000000000" pitchFamily="50" charset="-128"/>
                <a:ea typeface="HGP創英角ｺﾞｼｯｸUB" panose="020B0900000000000000" pitchFamily="50" charset="-128"/>
              </a:endParaRPr>
            </a:p>
            <a:p>
              <a:pPr algn="ctr"/>
              <a:r>
                <a:rPr lang="ja-JP" altLang="en-US" sz="2400" dirty="0">
                  <a:solidFill>
                    <a:srgbClr val="FF0000"/>
                  </a:solidFill>
                  <a:latin typeface="HGP創英角ｺﾞｼｯｸUB" panose="020B0900000000000000" pitchFamily="50" charset="-128"/>
                  <a:ea typeface="HGP創英角ｺﾞｼｯｸUB" panose="020B0900000000000000" pitchFamily="50" charset="-128"/>
                </a:rPr>
                <a:t>自信をつける</a:t>
              </a:r>
              <a:endParaRPr kumimoji="1" lang="ja-JP" altLang="en-US" sz="2400" dirty="0">
                <a:solidFill>
                  <a:srgbClr val="FF0000"/>
                </a:solidFill>
                <a:latin typeface="HGP創英角ｺﾞｼｯｸUB" panose="020B0900000000000000" pitchFamily="50" charset="-128"/>
                <a:ea typeface="HGP創英角ｺﾞｼｯｸUB" panose="020B0900000000000000" pitchFamily="50" charset="-128"/>
              </a:endParaRPr>
            </a:p>
          </p:txBody>
        </p:sp>
        <p:sp>
          <p:nvSpPr>
            <p:cNvPr id="107" name="フローチャート: 処理 106">
              <a:extLst>
                <a:ext uri="{FF2B5EF4-FFF2-40B4-BE49-F238E27FC236}">
                  <a16:creationId xmlns:a16="http://schemas.microsoft.com/office/drawing/2014/main" id="{B3336D9F-54E2-C0A0-BD75-E0E1A1B48736}"/>
                </a:ext>
              </a:extLst>
            </p:cNvPr>
            <p:cNvSpPr/>
            <p:nvPr/>
          </p:nvSpPr>
          <p:spPr>
            <a:xfrm>
              <a:off x="4990556" y="3952767"/>
              <a:ext cx="2938067" cy="467514"/>
            </a:xfrm>
            <a:prstGeom prst="flowChartProcess">
              <a:avLst/>
            </a:prstGeom>
            <a:noFill/>
            <a:ln>
              <a:noFill/>
            </a:ln>
            <a:effectLst>
              <a:softEdge rad="508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000" dirty="0">
                  <a:solidFill>
                    <a:schemeClr val="tx1"/>
                  </a:solidFill>
                  <a:latin typeface="HGP創英角ｺﾞｼｯｸUB" panose="020B0900000000000000" pitchFamily="50" charset="-128"/>
                  <a:ea typeface="HGP創英角ｺﾞｼｯｸUB" panose="020B0900000000000000" pitchFamily="50" charset="-128"/>
                </a:rPr>
                <a:t>知識・技能の習得</a:t>
              </a:r>
            </a:p>
          </p:txBody>
        </p:sp>
      </p:grpSp>
      <p:grpSp>
        <p:nvGrpSpPr>
          <p:cNvPr id="108" name="グループ化 107">
            <a:extLst>
              <a:ext uri="{FF2B5EF4-FFF2-40B4-BE49-F238E27FC236}">
                <a16:creationId xmlns:a16="http://schemas.microsoft.com/office/drawing/2014/main" id="{2FD6DAF2-7207-EF32-844B-61BD6B3B5725}"/>
              </a:ext>
            </a:extLst>
          </p:cNvPr>
          <p:cNvGrpSpPr/>
          <p:nvPr/>
        </p:nvGrpSpPr>
        <p:grpSpPr>
          <a:xfrm>
            <a:off x="7375038" y="1837081"/>
            <a:ext cx="3155727" cy="4513750"/>
            <a:chOff x="7375038" y="1837081"/>
            <a:chExt cx="3155727" cy="4513750"/>
          </a:xfrm>
        </p:grpSpPr>
        <p:grpSp>
          <p:nvGrpSpPr>
            <p:cNvPr id="109" name="グループ化 108">
              <a:extLst>
                <a:ext uri="{FF2B5EF4-FFF2-40B4-BE49-F238E27FC236}">
                  <a16:creationId xmlns:a16="http://schemas.microsoft.com/office/drawing/2014/main" id="{900EDD79-0DFC-82AF-5A2B-E0D7C5B8A663}"/>
                </a:ext>
              </a:extLst>
            </p:cNvPr>
            <p:cNvGrpSpPr/>
            <p:nvPr/>
          </p:nvGrpSpPr>
          <p:grpSpPr>
            <a:xfrm>
              <a:off x="7782119" y="4658163"/>
              <a:ext cx="2308925" cy="1692668"/>
              <a:chOff x="7782119" y="4658163"/>
              <a:chExt cx="2308925" cy="1692668"/>
            </a:xfrm>
          </p:grpSpPr>
          <p:sp>
            <p:nvSpPr>
              <p:cNvPr id="114" name="WordArt 34">
                <a:extLst>
                  <a:ext uri="{FF2B5EF4-FFF2-40B4-BE49-F238E27FC236}">
                    <a16:creationId xmlns:a16="http://schemas.microsoft.com/office/drawing/2014/main" id="{EE31A9E0-6466-CF1D-E6B8-A81F2F84A1FF}"/>
                  </a:ext>
                </a:extLst>
              </p:cNvPr>
              <p:cNvSpPr>
                <a:spLocks noChangeArrowheads="1" noChangeShapeType="1" noTextEdit="1"/>
              </p:cNvSpPr>
              <p:nvPr/>
            </p:nvSpPr>
            <p:spPr bwMode="auto">
              <a:xfrm>
                <a:off x="7782119" y="4658163"/>
                <a:ext cx="2308925" cy="332036"/>
              </a:xfrm>
              <a:prstGeom prst="rect">
                <a:avLst/>
              </a:prstGeom>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ja-JP" altLang="en-US" sz="3600" kern="10" dirty="0">
                    <a:ln>
                      <a:solidFill>
                        <a:schemeClr val="tx1"/>
                      </a:solidFill>
                    </a:ln>
                    <a:solidFill>
                      <a:srgbClr val="0000FF"/>
                    </a:solidFill>
                    <a:latin typeface="HGP創英角ｺﾞｼｯｸUB" panose="020B0900000000000000" pitchFamily="50" charset="-128"/>
                    <a:ea typeface="HGP創英角ｺﾞｼｯｸUB" panose="020B0900000000000000" pitchFamily="50" charset="-128"/>
                  </a:rPr>
                  <a:t>サークル評価（</a:t>
                </a:r>
                <a:r>
                  <a:rPr lang="en-US" altLang="ja-JP" sz="3600" kern="10" dirty="0">
                    <a:ln>
                      <a:solidFill>
                        <a:schemeClr val="tx1"/>
                      </a:solidFill>
                    </a:ln>
                    <a:solidFill>
                      <a:srgbClr val="0000FF"/>
                    </a:solidFill>
                    <a:latin typeface="HGP創英角ｺﾞｼｯｸUB" panose="020B0900000000000000" pitchFamily="50" charset="-128"/>
                    <a:ea typeface="HGP創英角ｺﾞｼｯｸUB" panose="020B0900000000000000" pitchFamily="50" charset="-128"/>
                  </a:rPr>
                  <a:t>B</a:t>
                </a:r>
                <a:r>
                  <a:rPr lang="ja-JP" altLang="en-US" sz="3600" kern="10" dirty="0">
                    <a:ln>
                      <a:solidFill>
                        <a:schemeClr val="tx1"/>
                      </a:solidFill>
                    </a:ln>
                    <a:solidFill>
                      <a:srgbClr val="0000FF"/>
                    </a:solidFill>
                    <a:latin typeface="HGP創英角ｺﾞｼｯｸUB" panose="020B0900000000000000" pitchFamily="50" charset="-128"/>
                    <a:ea typeface="HGP創英角ｺﾞｼｯｸUB" panose="020B0900000000000000" pitchFamily="50" charset="-128"/>
                  </a:rPr>
                  <a:t>）</a:t>
                </a:r>
                <a:endParaRPr lang="en-US" altLang="ja-JP" sz="3600" kern="10" dirty="0">
                  <a:ln>
                    <a:solidFill>
                      <a:schemeClr val="tx1"/>
                    </a:solidFill>
                  </a:ln>
                  <a:solidFill>
                    <a:srgbClr val="0000FF"/>
                  </a:solidFill>
                  <a:latin typeface="HGP創英角ｺﾞｼｯｸUB" panose="020B0900000000000000" pitchFamily="50" charset="-128"/>
                  <a:ea typeface="HGP創英角ｺﾞｼｯｸUB" panose="020B0900000000000000" pitchFamily="50" charset="-128"/>
                </a:endParaRPr>
              </a:p>
            </p:txBody>
          </p:sp>
          <p:pic>
            <p:nvPicPr>
              <p:cNvPr id="115" name="図 114">
                <a:extLst>
                  <a:ext uri="{FF2B5EF4-FFF2-40B4-BE49-F238E27FC236}">
                    <a16:creationId xmlns:a16="http://schemas.microsoft.com/office/drawing/2014/main" id="{8D032768-644B-C019-FA98-6C3D3E7F80FB}"/>
                  </a:ext>
                </a:extLst>
              </p:cNvPr>
              <p:cNvPicPr>
                <a:picLocks noChangeAspect="1"/>
              </p:cNvPicPr>
              <p:nvPr/>
            </p:nvPicPr>
            <p:blipFill>
              <a:blip r:embed="rId9"/>
              <a:stretch>
                <a:fillRect/>
              </a:stretch>
            </p:blipFill>
            <p:spPr>
              <a:xfrm>
                <a:off x="7928623" y="5209850"/>
                <a:ext cx="2015915" cy="1140981"/>
              </a:xfrm>
              <a:prstGeom prst="rect">
                <a:avLst/>
              </a:prstGeom>
            </p:spPr>
          </p:pic>
        </p:grpSp>
        <p:sp>
          <p:nvSpPr>
            <p:cNvPr id="110" name="フローチャート: 処理 109">
              <a:extLst>
                <a:ext uri="{FF2B5EF4-FFF2-40B4-BE49-F238E27FC236}">
                  <a16:creationId xmlns:a16="http://schemas.microsoft.com/office/drawing/2014/main" id="{C01D5714-D63E-61E7-BFA0-40E1005F581D}"/>
                </a:ext>
              </a:extLst>
            </p:cNvPr>
            <p:cNvSpPr/>
            <p:nvPr/>
          </p:nvSpPr>
          <p:spPr>
            <a:xfrm>
              <a:off x="7796769" y="2326340"/>
              <a:ext cx="2264009" cy="467514"/>
            </a:xfrm>
            <a:prstGeom prst="flowChartProcess">
              <a:avLst/>
            </a:prstGeom>
            <a:noFill/>
            <a:ln>
              <a:noFill/>
            </a:ln>
            <a:effectLst>
              <a:softEdge rad="508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dirty="0">
                  <a:solidFill>
                    <a:schemeClr val="tx1"/>
                  </a:solidFill>
                  <a:latin typeface="HGP創英角ｺﾞｼｯｸUB" panose="020B0900000000000000" pitchFamily="50" charset="-128"/>
                  <a:ea typeface="HGP創英角ｺﾞｼｯｸUB" panose="020B0900000000000000" pitchFamily="50" charset="-128"/>
                </a:rPr>
                <a:t>2</a:t>
              </a:r>
              <a:r>
                <a:rPr lang="en-US" altLang="ja-JP" dirty="0">
                  <a:solidFill>
                    <a:schemeClr val="tx1"/>
                  </a:solidFill>
                  <a:latin typeface="HGP創英角ｺﾞｼｯｸUB" panose="020B0900000000000000" pitchFamily="50" charset="-128"/>
                  <a:ea typeface="HGP創英角ｺﾞｼｯｸUB" panose="020B0900000000000000" pitchFamily="50" charset="-128"/>
                </a:rPr>
                <a:t>3</a:t>
              </a:r>
              <a:r>
                <a:rPr kumimoji="1" lang="ja-JP" altLang="en-US" dirty="0">
                  <a:solidFill>
                    <a:schemeClr val="tx1"/>
                  </a:solidFill>
                  <a:latin typeface="HGP創英角ｺﾞｼｯｸUB" panose="020B0900000000000000" pitchFamily="50" charset="-128"/>
                  <a:ea typeface="HGP創英角ｺﾞｼｯｸUB" panose="020B0900000000000000" pitchFamily="50" charset="-128"/>
                </a:rPr>
                <a:t>年</a:t>
              </a:r>
              <a:r>
                <a:rPr kumimoji="1" lang="en-US" altLang="ja-JP" dirty="0">
                  <a:solidFill>
                    <a:schemeClr val="tx1"/>
                  </a:solidFill>
                  <a:latin typeface="HGP創英角ｺﾞｼｯｸUB" panose="020B0900000000000000" pitchFamily="50" charset="-128"/>
                  <a:ea typeface="HGP創英角ｺﾞｼｯｸUB" panose="020B0900000000000000" pitchFamily="50" charset="-128"/>
                </a:rPr>
                <a:t>4</a:t>
              </a:r>
              <a:r>
                <a:rPr kumimoji="1" lang="ja-JP" altLang="en-US" dirty="0">
                  <a:solidFill>
                    <a:schemeClr val="tx1"/>
                  </a:solidFill>
                  <a:latin typeface="HGP創英角ｺﾞｼｯｸUB" panose="020B0900000000000000" pitchFamily="50" charset="-128"/>
                  <a:ea typeface="HGP創英角ｺﾞｼｯｸUB" panose="020B0900000000000000" pitchFamily="50" charset="-128"/>
                </a:rPr>
                <a:t>月～</a:t>
              </a:r>
              <a:r>
                <a:rPr kumimoji="1" lang="en-US" altLang="ja-JP" dirty="0">
                  <a:solidFill>
                    <a:schemeClr val="tx1"/>
                  </a:solidFill>
                  <a:latin typeface="HGP創英角ｺﾞｼｯｸUB" panose="020B0900000000000000" pitchFamily="50" charset="-128"/>
                  <a:ea typeface="HGP創英角ｺﾞｼｯｸUB" panose="020B0900000000000000" pitchFamily="50" charset="-128"/>
                </a:rPr>
                <a:t>24</a:t>
              </a:r>
              <a:r>
                <a:rPr kumimoji="1" lang="ja-JP" altLang="en-US" dirty="0">
                  <a:solidFill>
                    <a:schemeClr val="tx1"/>
                  </a:solidFill>
                  <a:latin typeface="HGP創英角ｺﾞｼｯｸUB" panose="020B0900000000000000" pitchFamily="50" charset="-128"/>
                  <a:ea typeface="HGP創英角ｺﾞｼｯｸUB" panose="020B0900000000000000" pitchFamily="50" charset="-128"/>
                </a:rPr>
                <a:t>年</a:t>
              </a:r>
              <a:r>
                <a:rPr lang="en-US" altLang="ja-JP" dirty="0">
                  <a:solidFill>
                    <a:schemeClr val="tx1"/>
                  </a:solidFill>
                  <a:latin typeface="HGP創英角ｺﾞｼｯｸUB" panose="020B0900000000000000" pitchFamily="50" charset="-128"/>
                  <a:ea typeface="HGP創英角ｺﾞｼｯｸUB" panose="020B0900000000000000" pitchFamily="50" charset="-128"/>
                </a:rPr>
                <a:t>3</a:t>
              </a:r>
              <a:r>
                <a:rPr kumimoji="1" lang="ja-JP" altLang="en-US" dirty="0">
                  <a:solidFill>
                    <a:schemeClr val="tx1"/>
                  </a:solidFill>
                  <a:latin typeface="HGP創英角ｺﾞｼｯｸUB" panose="020B0900000000000000" pitchFamily="50" charset="-128"/>
                  <a:ea typeface="HGP創英角ｺﾞｼｯｸUB" panose="020B0900000000000000" pitchFamily="50" charset="-128"/>
                </a:rPr>
                <a:t>月</a:t>
              </a:r>
            </a:p>
          </p:txBody>
        </p:sp>
        <p:sp>
          <p:nvSpPr>
            <p:cNvPr id="111" name="フローチャート: 処理 110">
              <a:extLst>
                <a:ext uri="{FF2B5EF4-FFF2-40B4-BE49-F238E27FC236}">
                  <a16:creationId xmlns:a16="http://schemas.microsoft.com/office/drawing/2014/main" id="{8A7C167D-31FF-F04C-6CB8-70D04A00121E}"/>
                </a:ext>
              </a:extLst>
            </p:cNvPr>
            <p:cNvSpPr/>
            <p:nvPr/>
          </p:nvSpPr>
          <p:spPr>
            <a:xfrm>
              <a:off x="7743651" y="1837081"/>
              <a:ext cx="2379513" cy="343595"/>
            </a:xfrm>
            <a:prstGeom prst="flowChartProcess">
              <a:avLst/>
            </a:prstGeom>
            <a:noFill/>
            <a:ln>
              <a:noFill/>
            </a:ln>
            <a:effectLst>
              <a:softEdge rad="508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2000" dirty="0">
                  <a:solidFill>
                    <a:schemeClr val="tx1"/>
                  </a:solidFill>
                  <a:latin typeface="HGP創英角ｺﾞｼｯｸUB" panose="020B0900000000000000" pitchFamily="50" charset="-128"/>
                  <a:ea typeface="HGP創英角ｺﾞｼｯｸUB" panose="020B0900000000000000" pitchFamily="50" charset="-128"/>
                </a:rPr>
                <a:t>ステップ３</a:t>
              </a:r>
              <a:endParaRPr kumimoji="1" lang="ja-JP" altLang="en-US" sz="2400" dirty="0">
                <a:solidFill>
                  <a:srgbClr val="FF0000"/>
                </a:solidFill>
                <a:latin typeface="HGP創英角ｺﾞｼｯｸUB" panose="020B0900000000000000" pitchFamily="50" charset="-128"/>
                <a:ea typeface="HGP創英角ｺﾞｼｯｸUB" panose="020B0900000000000000" pitchFamily="50" charset="-128"/>
              </a:endParaRPr>
            </a:p>
          </p:txBody>
        </p:sp>
        <p:sp>
          <p:nvSpPr>
            <p:cNvPr id="112" name="フローチャート: 処理 111">
              <a:extLst>
                <a:ext uri="{FF2B5EF4-FFF2-40B4-BE49-F238E27FC236}">
                  <a16:creationId xmlns:a16="http://schemas.microsoft.com/office/drawing/2014/main" id="{39950F4D-FAE0-6334-F783-F8A0F36F73EE}"/>
                </a:ext>
              </a:extLst>
            </p:cNvPr>
            <p:cNvSpPr/>
            <p:nvPr/>
          </p:nvSpPr>
          <p:spPr>
            <a:xfrm>
              <a:off x="7375038" y="3053884"/>
              <a:ext cx="3155727" cy="467514"/>
            </a:xfrm>
            <a:prstGeom prst="flowChartProcess">
              <a:avLst/>
            </a:prstGeom>
            <a:noFill/>
            <a:ln>
              <a:noFill/>
            </a:ln>
            <a:effectLst>
              <a:softEdge rad="508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400" dirty="0">
                  <a:solidFill>
                    <a:srgbClr val="FF0000"/>
                  </a:solidFill>
                  <a:latin typeface="HGP創英角ｺﾞｼｯｸUB" panose="020B0900000000000000" pitchFamily="50" charset="-128"/>
                  <a:ea typeface="HGP創英角ｺﾞｼｯｸUB" panose="020B0900000000000000" pitchFamily="50" charset="-128"/>
                </a:rPr>
                <a:t>サークル全体</a:t>
              </a:r>
              <a:endParaRPr kumimoji="1" lang="en-US" altLang="ja-JP" sz="2400" dirty="0">
                <a:solidFill>
                  <a:srgbClr val="FF0000"/>
                </a:solidFill>
                <a:latin typeface="HGP創英角ｺﾞｼｯｸUB" panose="020B0900000000000000" pitchFamily="50" charset="-128"/>
                <a:ea typeface="HGP創英角ｺﾞｼｯｸUB" panose="020B0900000000000000" pitchFamily="50" charset="-128"/>
              </a:endParaRPr>
            </a:p>
            <a:p>
              <a:pPr algn="ctr"/>
              <a:r>
                <a:rPr kumimoji="1" lang="ja-JP" altLang="en-US" sz="2400" dirty="0">
                  <a:solidFill>
                    <a:srgbClr val="FF0000"/>
                  </a:solidFill>
                  <a:latin typeface="HGP創英角ｺﾞｼｯｸUB" panose="020B0900000000000000" pitchFamily="50" charset="-128"/>
                  <a:ea typeface="HGP創英角ｺﾞｼｯｸUB" panose="020B0900000000000000" pitchFamily="50" charset="-128"/>
                </a:rPr>
                <a:t>レベル</a:t>
              </a:r>
              <a:r>
                <a:rPr kumimoji="1" lang="en-US" altLang="ja-JP" sz="2400" dirty="0">
                  <a:solidFill>
                    <a:srgbClr val="FF0000"/>
                  </a:solidFill>
                  <a:latin typeface="HGP創英角ｺﾞｼｯｸUB" panose="020B0900000000000000" pitchFamily="50" charset="-128"/>
                  <a:ea typeface="HGP創英角ｺﾞｼｯｸUB" panose="020B0900000000000000" pitchFamily="50" charset="-128"/>
                </a:rPr>
                <a:t>UP</a:t>
              </a:r>
            </a:p>
          </p:txBody>
        </p:sp>
        <p:sp>
          <p:nvSpPr>
            <p:cNvPr id="113" name="フローチャート: 処理 112">
              <a:extLst>
                <a:ext uri="{FF2B5EF4-FFF2-40B4-BE49-F238E27FC236}">
                  <a16:creationId xmlns:a16="http://schemas.microsoft.com/office/drawing/2014/main" id="{22EFE442-2B9D-C606-0616-610952873D72}"/>
                </a:ext>
              </a:extLst>
            </p:cNvPr>
            <p:cNvSpPr/>
            <p:nvPr/>
          </p:nvSpPr>
          <p:spPr>
            <a:xfrm>
              <a:off x="7483867" y="3930929"/>
              <a:ext cx="2938067" cy="467514"/>
            </a:xfrm>
            <a:prstGeom prst="flowChartProcess">
              <a:avLst/>
            </a:prstGeom>
            <a:noFill/>
            <a:ln>
              <a:noFill/>
            </a:ln>
            <a:effectLst>
              <a:softEdge rad="508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2000" dirty="0">
                  <a:solidFill>
                    <a:schemeClr val="tx1"/>
                  </a:solidFill>
                  <a:latin typeface="HGP創英角ｺﾞｼｯｸUB" panose="020B0900000000000000" pitchFamily="50" charset="-128"/>
                  <a:ea typeface="HGP創英角ｺﾞｼｯｸUB" panose="020B0900000000000000" pitchFamily="50" charset="-128"/>
                </a:rPr>
                <a:t>事例活動で</a:t>
              </a:r>
              <a:endParaRPr lang="en-US" altLang="ja-JP" sz="2000" dirty="0">
                <a:solidFill>
                  <a:schemeClr val="tx1"/>
                </a:solidFill>
                <a:latin typeface="HGP創英角ｺﾞｼｯｸUB" panose="020B0900000000000000" pitchFamily="50" charset="-128"/>
                <a:ea typeface="HGP創英角ｺﾞｼｯｸUB" panose="020B0900000000000000" pitchFamily="50" charset="-128"/>
              </a:endParaRPr>
            </a:p>
            <a:p>
              <a:pPr algn="ctr"/>
              <a:r>
                <a:rPr lang="ja-JP" altLang="en-US" sz="2000" dirty="0">
                  <a:solidFill>
                    <a:schemeClr val="tx1"/>
                  </a:solidFill>
                  <a:latin typeface="HGP創英角ｺﾞｼｯｸUB" panose="020B0900000000000000" pitchFamily="50" charset="-128"/>
                  <a:ea typeface="HGP創英角ｺﾞｼｯｸUB" panose="020B0900000000000000" pitchFamily="50" charset="-128"/>
                </a:rPr>
                <a:t>若手のレベル</a:t>
              </a:r>
              <a:r>
                <a:rPr lang="en-US" altLang="ja-JP" sz="2000" dirty="0">
                  <a:solidFill>
                    <a:schemeClr val="tx1"/>
                  </a:solidFill>
                  <a:latin typeface="HGP創英角ｺﾞｼｯｸUB" panose="020B0900000000000000" pitchFamily="50" charset="-128"/>
                  <a:ea typeface="HGP創英角ｺﾞｼｯｸUB" panose="020B0900000000000000" pitchFamily="50" charset="-128"/>
                </a:rPr>
                <a:t>UP</a:t>
              </a:r>
              <a:endParaRPr kumimoji="1" lang="ja-JP" altLang="en-US" sz="2000" dirty="0">
                <a:solidFill>
                  <a:schemeClr val="tx1"/>
                </a:solidFill>
                <a:latin typeface="HGP創英角ｺﾞｼｯｸUB" panose="020B0900000000000000" pitchFamily="50" charset="-128"/>
                <a:ea typeface="HGP創英角ｺﾞｼｯｸUB" panose="020B0900000000000000" pitchFamily="50" charset="-128"/>
              </a:endParaRPr>
            </a:p>
          </p:txBody>
        </p:sp>
      </p:grpSp>
      <p:pic>
        <p:nvPicPr>
          <p:cNvPr id="7" name="オーディオ 6">
            <a:hlinkClick r:id="" action="ppaction://media"/>
            <a:extLst>
              <a:ext uri="{FF2B5EF4-FFF2-40B4-BE49-F238E27FC236}">
                <a16:creationId xmlns:a16="http://schemas.microsoft.com/office/drawing/2014/main" id="{703F8979-85BE-B12F-1964-2CE95089DBD5}"/>
              </a:ext>
            </a:extLst>
          </p:cNvPr>
          <p:cNvPicPr>
            <a:picLocks noChangeAspect="1"/>
          </p:cNvPicPr>
          <p:nvPr>
            <a:audioFile r:link="rId3"/>
            <p:extLst>
              <p:ext uri="{DAA4B4D4-6D71-4841-9C94-3DE7FCFB9230}">
                <p14:media xmlns:p14="http://schemas.microsoft.com/office/powerpoint/2010/main" r:embed="rId2"/>
              </p:ext>
            </p:extLst>
          </p:nvPr>
        </p:nvPicPr>
        <p:blipFill>
          <a:blip r:embed="rId10"/>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961007642"/>
      </p:ext>
    </p:extLst>
  </p:cSld>
  <p:clrMapOvr>
    <a:masterClrMapping/>
  </p:clrMapOvr>
  <mc:AlternateContent xmlns:mc="http://schemas.openxmlformats.org/markup-compatibility/2006" xmlns:p14="http://schemas.microsoft.com/office/powerpoint/2010/main">
    <mc:Choice Requires="p14">
      <p:transition spd="slow" p14:dur="2000" advTm="22486"/>
    </mc:Choice>
    <mc:Fallback xmlns="">
      <p:transition spd="slow" advTm="22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26" presetClass="emph" presetSubtype="0" fill="hold" nodeType="clickEffect">
                                  <p:stCondLst>
                                    <p:cond delay="0"/>
                                  </p:stCondLst>
                                  <p:childTnLst>
                                    <p:animEffect transition="out" filter="fade">
                                      <p:cBhvr>
                                        <p:cTn id="10" dur="500" tmFilter="0, 0; .2, .5; .8, .5; 1, 0"/>
                                        <p:tgtEl>
                                          <p:spTgt spid="91"/>
                                        </p:tgtEl>
                                      </p:cBhvr>
                                    </p:animEffect>
                                    <p:animScale>
                                      <p:cBhvr>
                                        <p:cTn id="11" dur="250" autoRev="1" fill="hold"/>
                                        <p:tgtEl>
                                          <p:spTgt spid="91"/>
                                        </p:tgtEl>
                                      </p:cBhvr>
                                      <p:by x="105000" y="105000"/>
                                    </p:animScale>
                                  </p:childTnLst>
                                </p:cTn>
                              </p:par>
                            </p:childTnLst>
                          </p:cTn>
                        </p:par>
                      </p:childTnLst>
                    </p:cTn>
                  </p:par>
                  <p:par>
                    <p:cTn id="12" fill="hold">
                      <p:stCondLst>
                        <p:cond delay="indefinite"/>
                      </p:stCondLst>
                      <p:childTnLst>
                        <p:par>
                          <p:cTn id="13" fill="hold">
                            <p:stCondLst>
                              <p:cond delay="0"/>
                            </p:stCondLst>
                            <p:childTnLst>
                              <p:par>
                                <p:cTn id="14" presetID="26" presetClass="emph" presetSubtype="0" fill="hold" nodeType="clickEffect">
                                  <p:stCondLst>
                                    <p:cond delay="0"/>
                                  </p:stCondLst>
                                  <p:childTnLst>
                                    <p:animEffect transition="out" filter="fade">
                                      <p:cBhvr>
                                        <p:cTn id="15" dur="500" tmFilter="0, 0; .2, .5; .8, .5; 1, 0"/>
                                        <p:tgtEl>
                                          <p:spTgt spid="100"/>
                                        </p:tgtEl>
                                      </p:cBhvr>
                                    </p:animEffect>
                                    <p:animScale>
                                      <p:cBhvr>
                                        <p:cTn id="16" dur="250" autoRev="1" fill="hold"/>
                                        <p:tgtEl>
                                          <p:spTgt spid="100"/>
                                        </p:tgtEl>
                                      </p:cBhvr>
                                      <p:by x="105000" y="105000"/>
                                    </p:animScale>
                                  </p:childTnLst>
                                </p:cTn>
                              </p:par>
                            </p:childTnLst>
                          </p:cTn>
                        </p:par>
                      </p:childTnLst>
                    </p:cTn>
                  </p:par>
                  <p:par>
                    <p:cTn id="17" fill="hold">
                      <p:stCondLst>
                        <p:cond delay="indefinite"/>
                      </p:stCondLst>
                      <p:childTnLst>
                        <p:par>
                          <p:cTn id="18" fill="hold">
                            <p:stCondLst>
                              <p:cond delay="0"/>
                            </p:stCondLst>
                            <p:childTnLst>
                              <p:par>
                                <p:cTn id="19" presetID="26" presetClass="emph" presetSubtype="0" fill="hold" nodeType="clickEffect">
                                  <p:stCondLst>
                                    <p:cond delay="0"/>
                                  </p:stCondLst>
                                  <p:childTnLst>
                                    <p:animEffect transition="out" filter="fade">
                                      <p:cBhvr>
                                        <p:cTn id="20" dur="500" tmFilter="0, 0; .2, .5; .8, .5; 1, 0"/>
                                        <p:tgtEl>
                                          <p:spTgt spid="108"/>
                                        </p:tgtEl>
                                      </p:cBhvr>
                                    </p:animEffect>
                                    <p:animScale>
                                      <p:cBhvr>
                                        <p:cTn id="21" dur="250" autoRev="1" fill="hold"/>
                                        <p:tgtEl>
                                          <p:spTgt spid="108"/>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4" name="Picture 2" descr="愛知製鋼のモノづくり｜愛知製鋼を知る｜愛知製鋼 株式会社 ...">
            <a:extLst>
              <a:ext uri="{FF2B5EF4-FFF2-40B4-BE49-F238E27FC236}">
                <a16:creationId xmlns:a16="http://schemas.microsoft.com/office/drawing/2014/main" id="{CDFBD649-46B2-D11C-2D87-CA4EB50DC83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6" name="正方形/長方形 15">
            <a:extLst>
              <a:ext uri="{FF2B5EF4-FFF2-40B4-BE49-F238E27FC236}">
                <a16:creationId xmlns:a16="http://schemas.microsoft.com/office/drawing/2014/main" id="{F9477C89-9973-ED3F-4F2E-21E5C18E1098}"/>
              </a:ext>
            </a:extLst>
          </p:cNvPr>
          <p:cNvSpPr/>
          <p:nvPr/>
        </p:nvSpPr>
        <p:spPr>
          <a:xfrm>
            <a:off x="-46906"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Rectangle 2"/>
          <p:cNvSpPr>
            <a:spLocks noChangeArrowheads="1"/>
          </p:cNvSpPr>
          <p:nvPr/>
        </p:nvSpPr>
        <p:spPr bwMode="auto">
          <a:xfrm>
            <a:off x="0" y="0"/>
            <a:ext cx="3578225"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solidFill>
                  <a:schemeClr val="bg1"/>
                </a:solidFill>
                <a:latin typeface="+mn-lt"/>
                <a:ea typeface="HG創英角ﾎﾟｯﾌﾟ体" pitchFamily="49" charset="-128"/>
              </a:rPr>
              <a:t>　活動計画</a:t>
            </a:r>
          </a:p>
        </p:txBody>
      </p:sp>
      <p:sp>
        <p:nvSpPr>
          <p:cNvPr id="5" name="角丸四角形 6">
            <a:extLst>
              <a:ext uri="{FF2B5EF4-FFF2-40B4-BE49-F238E27FC236}">
                <a16:creationId xmlns:a16="http://schemas.microsoft.com/office/drawing/2014/main" id="{E49692D3-D029-B511-8724-31506A614B2B}"/>
              </a:ext>
            </a:extLst>
          </p:cNvPr>
          <p:cNvSpPr/>
          <p:nvPr/>
        </p:nvSpPr>
        <p:spPr>
          <a:xfrm>
            <a:off x="1064514" y="4011562"/>
            <a:ext cx="2705435" cy="1216320"/>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3200" dirty="0">
                <a:solidFill>
                  <a:schemeClr val="tx1"/>
                </a:solidFill>
                <a:latin typeface="HGS創英角ｺﾞｼｯｸUB" panose="020B0900000000000000" pitchFamily="50" charset="-128"/>
                <a:ea typeface="HGS創英角ｺﾞｼｯｸUB" panose="020B0900000000000000" pitchFamily="50" charset="-128"/>
              </a:rPr>
              <a:t>意識向上</a:t>
            </a:r>
            <a:endParaRPr lang="en-US" altLang="ja-JP" sz="3200" dirty="0">
              <a:solidFill>
                <a:schemeClr val="tx1"/>
              </a:solidFill>
              <a:latin typeface="HGS創英角ｺﾞｼｯｸUB" panose="020B0900000000000000" pitchFamily="50" charset="-128"/>
              <a:ea typeface="HGS創英角ｺﾞｼｯｸUB" panose="020B0900000000000000" pitchFamily="50" charset="-128"/>
            </a:endParaRPr>
          </a:p>
        </p:txBody>
      </p:sp>
      <p:sp>
        <p:nvSpPr>
          <p:cNvPr id="8" name="角丸四角形 6">
            <a:extLst>
              <a:ext uri="{FF2B5EF4-FFF2-40B4-BE49-F238E27FC236}">
                <a16:creationId xmlns:a16="http://schemas.microsoft.com/office/drawing/2014/main" id="{999BC553-0860-B4B6-B129-1E80250DBD3D}"/>
              </a:ext>
            </a:extLst>
          </p:cNvPr>
          <p:cNvSpPr/>
          <p:nvPr/>
        </p:nvSpPr>
        <p:spPr>
          <a:xfrm>
            <a:off x="4368666" y="2989200"/>
            <a:ext cx="3384543" cy="1216319"/>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3000" dirty="0">
                <a:solidFill>
                  <a:schemeClr val="tx1"/>
                </a:solidFill>
                <a:latin typeface="HGS創英角ｺﾞｼｯｸUB" panose="020B0900000000000000" pitchFamily="50" charset="-128"/>
                <a:ea typeface="HGS創英角ｺﾞｼｯｸUB" panose="020B0900000000000000" pitchFamily="50" charset="-128"/>
              </a:rPr>
              <a:t>知識・技能習得</a:t>
            </a:r>
            <a:endParaRPr lang="en-US" altLang="ja-JP" sz="3000" dirty="0">
              <a:solidFill>
                <a:schemeClr val="tx1"/>
              </a:solidFill>
              <a:latin typeface="HGS創英角ｺﾞｼｯｸUB" panose="020B0900000000000000" pitchFamily="50" charset="-128"/>
              <a:ea typeface="HGS創英角ｺﾞｼｯｸUB" panose="020B0900000000000000" pitchFamily="50" charset="-128"/>
            </a:endParaRPr>
          </a:p>
        </p:txBody>
      </p:sp>
      <p:sp>
        <p:nvSpPr>
          <p:cNvPr id="12" name="角丸四角形 6">
            <a:extLst>
              <a:ext uri="{FF2B5EF4-FFF2-40B4-BE49-F238E27FC236}">
                <a16:creationId xmlns:a16="http://schemas.microsoft.com/office/drawing/2014/main" id="{237B17D8-3D92-E8CC-6690-6AF48FA8C1A7}"/>
              </a:ext>
            </a:extLst>
          </p:cNvPr>
          <p:cNvSpPr/>
          <p:nvPr/>
        </p:nvSpPr>
        <p:spPr>
          <a:xfrm>
            <a:off x="7986105" y="1435399"/>
            <a:ext cx="3140281" cy="1216317"/>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3200" dirty="0">
                <a:solidFill>
                  <a:schemeClr val="tx1"/>
                </a:solidFill>
                <a:latin typeface="HGS創英角ｺﾞｼｯｸUB" panose="020B0900000000000000" pitchFamily="50" charset="-128"/>
                <a:ea typeface="HGS創英角ｺﾞｼｯｸUB" panose="020B0900000000000000" pitchFamily="50" charset="-128"/>
              </a:rPr>
              <a:t>事例活動で</a:t>
            </a:r>
            <a:endParaRPr lang="en-US" altLang="ja-JP" sz="3200" dirty="0">
              <a:solidFill>
                <a:schemeClr val="tx1"/>
              </a:solidFill>
              <a:latin typeface="HGS創英角ｺﾞｼｯｸUB" panose="020B0900000000000000" pitchFamily="50" charset="-128"/>
              <a:ea typeface="HGS創英角ｺﾞｼｯｸUB" panose="020B0900000000000000" pitchFamily="50" charset="-128"/>
            </a:endParaRPr>
          </a:p>
          <a:p>
            <a:pPr algn="ctr">
              <a:defRPr/>
            </a:pPr>
            <a:r>
              <a:rPr lang="ja-JP" altLang="en-US" sz="3200" dirty="0">
                <a:solidFill>
                  <a:schemeClr val="tx1"/>
                </a:solidFill>
                <a:latin typeface="HGS創英角ｺﾞｼｯｸUB" panose="020B0900000000000000" pitchFamily="50" charset="-128"/>
                <a:ea typeface="HGS創英角ｺﾞｼｯｸUB" panose="020B0900000000000000" pitchFamily="50" charset="-128"/>
              </a:rPr>
              <a:t>若手のレベル</a:t>
            </a:r>
            <a:r>
              <a:rPr lang="en-US" altLang="ja-JP" sz="3200" dirty="0">
                <a:solidFill>
                  <a:schemeClr val="tx1"/>
                </a:solidFill>
                <a:latin typeface="HGS創英角ｺﾞｼｯｸUB" panose="020B0900000000000000" pitchFamily="50" charset="-128"/>
                <a:ea typeface="HGS創英角ｺﾞｼｯｸUB" panose="020B0900000000000000" pitchFamily="50" charset="-128"/>
              </a:rPr>
              <a:t>UP</a:t>
            </a:r>
          </a:p>
        </p:txBody>
      </p:sp>
      <p:grpSp>
        <p:nvGrpSpPr>
          <p:cNvPr id="15" name="グループ化 14">
            <a:extLst>
              <a:ext uri="{FF2B5EF4-FFF2-40B4-BE49-F238E27FC236}">
                <a16:creationId xmlns:a16="http://schemas.microsoft.com/office/drawing/2014/main" id="{1F1FB26C-7382-BBFF-19D7-5A258BF8A1F8}"/>
              </a:ext>
            </a:extLst>
          </p:cNvPr>
          <p:cNvGrpSpPr/>
          <p:nvPr/>
        </p:nvGrpSpPr>
        <p:grpSpPr>
          <a:xfrm>
            <a:off x="212497" y="5408436"/>
            <a:ext cx="4208281" cy="1086058"/>
            <a:chOff x="212497" y="5408436"/>
            <a:chExt cx="4208281" cy="1086058"/>
          </a:xfrm>
        </p:grpSpPr>
        <p:grpSp>
          <p:nvGrpSpPr>
            <p:cNvPr id="35" name="グループ化 34">
              <a:extLst>
                <a:ext uri="{FF2B5EF4-FFF2-40B4-BE49-F238E27FC236}">
                  <a16:creationId xmlns:a16="http://schemas.microsoft.com/office/drawing/2014/main" id="{0007E1C4-2677-F206-503F-C6E057DBCAF9}"/>
                </a:ext>
              </a:extLst>
            </p:cNvPr>
            <p:cNvGrpSpPr/>
            <p:nvPr/>
          </p:nvGrpSpPr>
          <p:grpSpPr>
            <a:xfrm>
              <a:off x="766409" y="5408436"/>
              <a:ext cx="3654369" cy="1076632"/>
              <a:chOff x="1172244" y="4892243"/>
              <a:chExt cx="3004084" cy="1076632"/>
            </a:xfrm>
          </p:grpSpPr>
          <p:cxnSp>
            <p:nvCxnSpPr>
              <p:cNvPr id="37" name="直線コネクタ 36">
                <a:extLst>
                  <a:ext uri="{FF2B5EF4-FFF2-40B4-BE49-F238E27FC236}">
                    <a16:creationId xmlns:a16="http://schemas.microsoft.com/office/drawing/2014/main" id="{F3488EA6-02C6-9059-2C1E-2953F789CD17}"/>
                  </a:ext>
                </a:extLst>
              </p:cNvPr>
              <p:cNvCxnSpPr/>
              <p:nvPr/>
            </p:nvCxnSpPr>
            <p:spPr>
              <a:xfrm>
                <a:off x="1197153" y="4949414"/>
                <a:ext cx="2979175" cy="0"/>
              </a:xfrm>
              <a:prstGeom prst="line">
                <a:avLst/>
              </a:prstGeom>
              <a:ln w="1047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8" name="直線コネクタ 37">
                <a:extLst>
                  <a:ext uri="{FF2B5EF4-FFF2-40B4-BE49-F238E27FC236}">
                    <a16:creationId xmlns:a16="http://schemas.microsoft.com/office/drawing/2014/main" id="{B68FE765-8701-A36E-0E84-C61E21D5B7D5}"/>
                  </a:ext>
                </a:extLst>
              </p:cNvPr>
              <p:cNvCxnSpPr>
                <a:cxnSpLocks/>
              </p:cNvCxnSpPr>
              <p:nvPr/>
            </p:nvCxnSpPr>
            <p:spPr>
              <a:xfrm>
                <a:off x="1172244" y="4892243"/>
                <a:ext cx="0" cy="1076632"/>
              </a:xfrm>
              <a:prstGeom prst="line">
                <a:avLst/>
              </a:prstGeom>
              <a:ln w="104775">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36" name="角丸四角形 6">
              <a:extLst>
                <a:ext uri="{FF2B5EF4-FFF2-40B4-BE49-F238E27FC236}">
                  <a16:creationId xmlns:a16="http://schemas.microsoft.com/office/drawing/2014/main" id="{18C920DD-6EA8-0659-CCD6-EDCFAE768B2C}"/>
                </a:ext>
              </a:extLst>
            </p:cNvPr>
            <p:cNvSpPr/>
            <p:nvPr/>
          </p:nvSpPr>
          <p:spPr>
            <a:xfrm>
              <a:off x="212497" y="5661211"/>
              <a:ext cx="4005910" cy="833283"/>
            </a:xfrm>
            <a:prstGeom prst="roundRect">
              <a:avLst>
                <a:gd name="adj" fmla="val 5556"/>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2400" dirty="0">
                  <a:solidFill>
                    <a:srgbClr val="FF0000"/>
                  </a:solidFill>
                  <a:latin typeface="HGS創英角ｺﾞｼｯｸUB" panose="020B0900000000000000" pitchFamily="50" charset="-128"/>
                  <a:ea typeface="HGS創英角ｺﾞｼｯｸUB" panose="020B0900000000000000" pitchFamily="50" charset="-128"/>
                </a:rPr>
                <a:t>１期 　ステップ１</a:t>
              </a:r>
              <a:endParaRPr lang="en-US" altLang="ja-JP" sz="2400" dirty="0">
                <a:solidFill>
                  <a:srgbClr val="FF0000"/>
                </a:solidFill>
                <a:latin typeface="HGS創英角ｺﾞｼｯｸUB" panose="020B0900000000000000" pitchFamily="50" charset="-128"/>
                <a:ea typeface="HGS創英角ｺﾞｼｯｸUB" panose="020B0900000000000000" pitchFamily="50" charset="-128"/>
              </a:endParaRPr>
            </a:p>
            <a:p>
              <a:pPr algn="ctr">
                <a:defRPr/>
              </a:pPr>
              <a:r>
                <a:rPr lang="ja-JP" altLang="en-US" sz="2400" dirty="0">
                  <a:solidFill>
                    <a:schemeClr val="bg1"/>
                  </a:solidFill>
                  <a:latin typeface="HGS創英角ｺﾞｼｯｸUB" panose="020B0900000000000000" pitchFamily="50" charset="-128"/>
                  <a:ea typeface="HGS創英角ｺﾞｼｯｸUB" panose="020B0900000000000000" pitchFamily="50" charset="-128"/>
                </a:rPr>
                <a:t>’２１年</a:t>
              </a:r>
              <a:endParaRPr lang="en-US" altLang="ja-JP" sz="2400" dirty="0">
                <a:solidFill>
                  <a:schemeClr val="bg1"/>
                </a:solidFill>
                <a:latin typeface="HGS創英角ｺﾞｼｯｸUB" panose="020B0900000000000000" pitchFamily="50" charset="-128"/>
                <a:ea typeface="HGS創英角ｺﾞｼｯｸUB" panose="020B0900000000000000" pitchFamily="50" charset="-128"/>
              </a:endParaRPr>
            </a:p>
          </p:txBody>
        </p:sp>
      </p:grpSp>
      <p:grpSp>
        <p:nvGrpSpPr>
          <p:cNvPr id="39" name="グループ化 38">
            <a:extLst>
              <a:ext uri="{FF2B5EF4-FFF2-40B4-BE49-F238E27FC236}">
                <a16:creationId xmlns:a16="http://schemas.microsoft.com/office/drawing/2014/main" id="{A9DC1B57-E768-5CF6-2A6E-26701959FBDE}"/>
              </a:ext>
            </a:extLst>
          </p:cNvPr>
          <p:cNvGrpSpPr/>
          <p:nvPr/>
        </p:nvGrpSpPr>
        <p:grpSpPr>
          <a:xfrm>
            <a:off x="4362037" y="4439266"/>
            <a:ext cx="3798077" cy="1076632"/>
            <a:chOff x="4362037" y="4439266"/>
            <a:chExt cx="3798077" cy="1076632"/>
          </a:xfrm>
        </p:grpSpPr>
        <p:grpSp>
          <p:nvGrpSpPr>
            <p:cNvPr id="40" name="グループ化 39">
              <a:extLst>
                <a:ext uri="{FF2B5EF4-FFF2-40B4-BE49-F238E27FC236}">
                  <a16:creationId xmlns:a16="http://schemas.microsoft.com/office/drawing/2014/main" id="{A7C5E99B-EEF5-7E64-B0B1-749C9F1BFB04}"/>
                </a:ext>
              </a:extLst>
            </p:cNvPr>
            <p:cNvGrpSpPr/>
            <p:nvPr/>
          </p:nvGrpSpPr>
          <p:grpSpPr>
            <a:xfrm>
              <a:off x="4362037" y="4439266"/>
              <a:ext cx="3624068" cy="1076632"/>
              <a:chOff x="1245404" y="4940712"/>
              <a:chExt cx="2979175" cy="1076632"/>
            </a:xfrm>
          </p:grpSpPr>
          <p:cxnSp>
            <p:nvCxnSpPr>
              <p:cNvPr id="49" name="直線コネクタ 48">
                <a:extLst>
                  <a:ext uri="{FF2B5EF4-FFF2-40B4-BE49-F238E27FC236}">
                    <a16:creationId xmlns:a16="http://schemas.microsoft.com/office/drawing/2014/main" id="{65B8B2D8-3D98-CEFD-BC44-1B984A111F7A}"/>
                  </a:ext>
                </a:extLst>
              </p:cNvPr>
              <p:cNvCxnSpPr/>
              <p:nvPr/>
            </p:nvCxnSpPr>
            <p:spPr>
              <a:xfrm>
                <a:off x="1245404" y="4984956"/>
                <a:ext cx="2979175" cy="0"/>
              </a:xfrm>
              <a:prstGeom prst="line">
                <a:avLst/>
              </a:prstGeom>
              <a:ln w="1047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0" name="直線コネクタ 49">
                <a:extLst>
                  <a:ext uri="{FF2B5EF4-FFF2-40B4-BE49-F238E27FC236}">
                    <a16:creationId xmlns:a16="http://schemas.microsoft.com/office/drawing/2014/main" id="{E6DFAFF5-F375-19FB-183A-3425A4AD5FA4}"/>
                  </a:ext>
                </a:extLst>
              </p:cNvPr>
              <p:cNvCxnSpPr>
                <a:cxnSpLocks/>
              </p:cNvCxnSpPr>
              <p:nvPr/>
            </p:nvCxnSpPr>
            <p:spPr>
              <a:xfrm>
                <a:off x="1286176" y="4940712"/>
                <a:ext cx="0" cy="1076632"/>
              </a:xfrm>
              <a:prstGeom prst="line">
                <a:avLst/>
              </a:prstGeom>
              <a:ln w="104775">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41" name="角丸四角形 6">
              <a:extLst>
                <a:ext uri="{FF2B5EF4-FFF2-40B4-BE49-F238E27FC236}">
                  <a16:creationId xmlns:a16="http://schemas.microsoft.com/office/drawing/2014/main" id="{483F6A7B-EA1D-782D-7685-05D1FA43374F}"/>
                </a:ext>
              </a:extLst>
            </p:cNvPr>
            <p:cNvSpPr/>
            <p:nvPr/>
          </p:nvSpPr>
          <p:spPr>
            <a:xfrm>
              <a:off x="4536047" y="4648305"/>
              <a:ext cx="3624067" cy="833283"/>
            </a:xfrm>
            <a:prstGeom prst="roundRect">
              <a:avLst>
                <a:gd name="adj" fmla="val 5556"/>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2400" dirty="0">
                  <a:solidFill>
                    <a:srgbClr val="FF0000"/>
                  </a:solidFill>
                  <a:latin typeface="HGS創英角ｺﾞｼｯｸUB" panose="020B0900000000000000" pitchFamily="50" charset="-128"/>
                  <a:ea typeface="HGS創英角ｺﾞｼｯｸUB" panose="020B0900000000000000" pitchFamily="50" charset="-128"/>
                </a:rPr>
                <a:t>２期　ステップ２</a:t>
              </a:r>
              <a:endParaRPr lang="en-US" altLang="ja-JP" sz="2400" dirty="0">
                <a:solidFill>
                  <a:srgbClr val="FF0000"/>
                </a:solidFill>
                <a:latin typeface="HGS創英角ｺﾞｼｯｸUB" panose="020B0900000000000000" pitchFamily="50" charset="-128"/>
                <a:ea typeface="HGS創英角ｺﾞｼｯｸUB" panose="020B0900000000000000" pitchFamily="50" charset="-128"/>
              </a:endParaRPr>
            </a:p>
            <a:p>
              <a:pPr algn="ctr">
                <a:defRPr/>
              </a:pPr>
              <a:r>
                <a:rPr lang="ja-JP" altLang="en-US" sz="2400" dirty="0">
                  <a:solidFill>
                    <a:schemeClr val="bg1"/>
                  </a:solidFill>
                  <a:latin typeface="HGS創英角ｺﾞｼｯｸUB" panose="020B0900000000000000" pitchFamily="50" charset="-128"/>
                  <a:ea typeface="HGS創英角ｺﾞｼｯｸUB" panose="020B0900000000000000" pitchFamily="50" charset="-128"/>
                </a:rPr>
                <a:t>’２２年</a:t>
              </a:r>
              <a:endParaRPr lang="en-US" altLang="ja-JP" sz="2400" dirty="0">
                <a:solidFill>
                  <a:schemeClr val="bg1"/>
                </a:solidFill>
                <a:latin typeface="HGS創英角ｺﾞｼｯｸUB" panose="020B0900000000000000" pitchFamily="50" charset="-128"/>
                <a:ea typeface="HGS創英角ｺﾞｼｯｸUB" panose="020B0900000000000000" pitchFamily="50" charset="-128"/>
              </a:endParaRPr>
            </a:p>
          </p:txBody>
        </p:sp>
      </p:grpSp>
      <p:grpSp>
        <p:nvGrpSpPr>
          <p:cNvPr id="51" name="グループ化 50">
            <a:extLst>
              <a:ext uri="{FF2B5EF4-FFF2-40B4-BE49-F238E27FC236}">
                <a16:creationId xmlns:a16="http://schemas.microsoft.com/office/drawing/2014/main" id="{4C20ADBC-9CE6-93A4-8C3D-EB8248ECA751}"/>
              </a:ext>
            </a:extLst>
          </p:cNvPr>
          <p:cNvGrpSpPr/>
          <p:nvPr/>
        </p:nvGrpSpPr>
        <p:grpSpPr>
          <a:xfrm>
            <a:off x="7882687" y="3421625"/>
            <a:ext cx="4024513" cy="1148358"/>
            <a:chOff x="7882687" y="3421625"/>
            <a:chExt cx="4024513" cy="1148358"/>
          </a:xfrm>
        </p:grpSpPr>
        <p:grpSp>
          <p:nvGrpSpPr>
            <p:cNvPr id="52" name="グループ化 51">
              <a:extLst>
                <a:ext uri="{FF2B5EF4-FFF2-40B4-BE49-F238E27FC236}">
                  <a16:creationId xmlns:a16="http://schemas.microsoft.com/office/drawing/2014/main" id="{3765FFB7-899A-FFA4-4176-158C5D6FE797}"/>
                </a:ext>
              </a:extLst>
            </p:cNvPr>
            <p:cNvGrpSpPr/>
            <p:nvPr/>
          </p:nvGrpSpPr>
          <p:grpSpPr>
            <a:xfrm>
              <a:off x="7882687" y="3421625"/>
              <a:ext cx="3624068" cy="1076632"/>
              <a:chOff x="1234130" y="4940712"/>
              <a:chExt cx="2979175" cy="1076632"/>
            </a:xfrm>
          </p:grpSpPr>
          <p:cxnSp>
            <p:nvCxnSpPr>
              <p:cNvPr id="54" name="直線コネクタ 53">
                <a:extLst>
                  <a:ext uri="{FF2B5EF4-FFF2-40B4-BE49-F238E27FC236}">
                    <a16:creationId xmlns:a16="http://schemas.microsoft.com/office/drawing/2014/main" id="{D99ADD59-1D44-C518-846C-10171E31EBDB}"/>
                  </a:ext>
                </a:extLst>
              </p:cNvPr>
              <p:cNvCxnSpPr/>
              <p:nvPr/>
            </p:nvCxnSpPr>
            <p:spPr>
              <a:xfrm>
                <a:off x="1234130" y="4984956"/>
                <a:ext cx="2979175" cy="0"/>
              </a:xfrm>
              <a:prstGeom prst="line">
                <a:avLst/>
              </a:prstGeom>
              <a:ln w="1047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5" name="直線コネクタ 54">
                <a:extLst>
                  <a:ext uri="{FF2B5EF4-FFF2-40B4-BE49-F238E27FC236}">
                    <a16:creationId xmlns:a16="http://schemas.microsoft.com/office/drawing/2014/main" id="{3BD25A9A-4277-76A1-BEB3-03ADBFFCD354}"/>
                  </a:ext>
                </a:extLst>
              </p:cNvPr>
              <p:cNvCxnSpPr>
                <a:cxnSpLocks/>
              </p:cNvCxnSpPr>
              <p:nvPr/>
            </p:nvCxnSpPr>
            <p:spPr>
              <a:xfrm>
                <a:off x="1274900" y="4940712"/>
                <a:ext cx="0" cy="1076632"/>
              </a:xfrm>
              <a:prstGeom prst="line">
                <a:avLst/>
              </a:prstGeom>
              <a:ln w="104775">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53" name="角丸四角形 6">
              <a:extLst>
                <a:ext uri="{FF2B5EF4-FFF2-40B4-BE49-F238E27FC236}">
                  <a16:creationId xmlns:a16="http://schemas.microsoft.com/office/drawing/2014/main" id="{E0D34496-0A56-1F45-279F-0C9F2D3CA1BE}"/>
                </a:ext>
              </a:extLst>
            </p:cNvPr>
            <p:cNvSpPr/>
            <p:nvPr/>
          </p:nvSpPr>
          <p:spPr>
            <a:xfrm>
              <a:off x="7896401" y="3736700"/>
              <a:ext cx="4010799" cy="833283"/>
            </a:xfrm>
            <a:prstGeom prst="roundRect">
              <a:avLst>
                <a:gd name="adj" fmla="val 5556"/>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2400" dirty="0">
                  <a:solidFill>
                    <a:srgbClr val="FF0000"/>
                  </a:solidFill>
                  <a:latin typeface="HGS創英角ｺﾞｼｯｸUB" panose="020B0900000000000000" pitchFamily="50" charset="-128"/>
                  <a:ea typeface="HGS創英角ｺﾞｼｯｸUB" panose="020B0900000000000000" pitchFamily="50" charset="-128"/>
                </a:rPr>
                <a:t>３期　ステップ３</a:t>
              </a:r>
              <a:endParaRPr lang="en-US" altLang="ja-JP" sz="2400" dirty="0">
                <a:solidFill>
                  <a:srgbClr val="FF0000"/>
                </a:solidFill>
                <a:latin typeface="HGS創英角ｺﾞｼｯｸUB" panose="020B0900000000000000" pitchFamily="50" charset="-128"/>
                <a:ea typeface="HGS創英角ｺﾞｼｯｸUB" panose="020B0900000000000000" pitchFamily="50" charset="-128"/>
              </a:endParaRPr>
            </a:p>
            <a:p>
              <a:pPr algn="ctr">
                <a:defRPr/>
              </a:pPr>
              <a:r>
                <a:rPr lang="ja-JP" altLang="en-US" sz="2400" dirty="0">
                  <a:solidFill>
                    <a:schemeClr val="bg1"/>
                  </a:solidFill>
                  <a:latin typeface="HGS創英角ｺﾞｼｯｸUB" panose="020B0900000000000000" pitchFamily="50" charset="-128"/>
                  <a:ea typeface="HGS創英角ｺﾞｼｯｸUB" panose="020B0900000000000000" pitchFamily="50" charset="-128"/>
                </a:rPr>
                <a:t>’２３年</a:t>
              </a:r>
              <a:endParaRPr lang="en-US" altLang="ja-JP" sz="2400" dirty="0">
                <a:solidFill>
                  <a:schemeClr val="bg1"/>
                </a:solidFill>
                <a:latin typeface="HGS創英角ｺﾞｼｯｸUB" panose="020B0900000000000000" pitchFamily="50" charset="-128"/>
                <a:ea typeface="HGS創英角ｺﾞｼｯｸUB" panose="020B0900000000000000" pitchFamily="50" charset="-128"/>
              </a:endParaRPr>
            </a:p>
          </p:txBody>
        </p:sp>
      </p:grpSp>
      <p:grpSp>
        <p:nvGrpSpPr>
          <p:cNvPr id="56" name="グループ化 55">
            <a:extLst>
              <a:ext uri="{FF2B5EF4-FFF2-40B4-BE49-F238E27FC236}">
                <a16:creationId xmlns:a16="http://schemas.microsoft.com/office/drawing/2014/main" id="{3D3C8457-BFF3-D003-DC92-7755963B7424}"/>
              </a:ext>
            </a:extLst>
          </p:cNvPr>
          <p:cNvGrpSpPr/>
          <p:nvPr/>
        </p:nvGrpSpPr>
        <p:grpSpPr>
          <a:xfrm>
            <a:off x="573744" y="2121184"/>
            <a:ext cx="955765" cy="1752625"/>
            <a:chOff x="603139" y="2306361"/>
            <a:chExt cx="1197862" cy="2623768"/>
          </a:xfrm>
        </p:grpSpPr>
        <p:pic>
          <p:nvPicPr>
            <p:cNvPr id="59" name="図 58">
              <a:extLst>
                <a:ext uri="{FF2B5EF4-FFF2-40B4-BE49-F238E27FC236}">
                  <a16:creationId xmlns:a16="http://schemas.microsoft.com/office/drawing/2014/main" id="{683FD5E2-595C-9A41-665D-F26B6365ACC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03139" y="2306361"/>
              <a:ext cx="1197862" cy="2355843"/>
            </a:xfrm>
            <a:prstGeom prst="rect">
              <a:avLst/>
            </a:prstGeom>
          </p:spPr>
        </p:pic>
        <p:sp>
          <p:nvSpPr>
            <p:cNvPr id="58" name="正方形/長方形 57">
              <a:extLst>
                <a:ext uri="{FF2B5EF4-FFF2-40B4-BE49-F238E27FC236}">
                  <a16:creationId xmlns:a16="http://schemas.microsoft.com/office/drawing/2014/main" id="{ABD31648-78E7-05FF-2C0C-4042DB7C05E8}"/>
                </a:ext>
              </a:extLst>
            </p:cNvPr>
            <p:cNvSpPr/>
            <p:nvPr/>
          </p:nvSpPr>
          <p:spPr>
            <a:xfrm>
              <a:off x="905137" y="4603208"/>
              <a:ext cx="701684" cy="326921"/>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000" b="1" dirty="0">
                  <a:solidFill>
                    <a:schemeClr val="bg1"/>
                  </a:solidFill>
                  <a:latin typeface="HGP創英角ｺﾞｼｯｸUB" panose="020B0900000000000000" pitchFamily="50" charset="-128"/>
                  <a:ea typeface="HGP創英角ｺﾞｼｯｸUB" panose="020B0900000000000000" pitchFamily="50" charset="-128"/>
                </a:rPr>
                <a:t>私</a:t>
              </a:r>
              <a:endParaRPr lang="en-US" altLang="ja-JP" sz="2000" b="1" dirty="0">
                <a:solidFill>
                  <a:schemeClr val="bg1"/>
                </a:solidFill>
                <a:latin typeface="HGP創英角ｺﾞｼｯｸUB" panose="020B0900000000000000" pitchFamily="50" charset="-128"/>
                <a:ea typeface="HGP創英角ｺﾞｼｯｸUB" panose="020B0900000000000000" pitchFamily="50" charset="-128"/>
              </a:endParaRPr>
            </a:p>
          </p:txBody>
        </p:sp>
      </p:grpSp>
      <p:sp>
        <p:nvSpPr>
          <p:cNvPr id="66" name="角丸四角形吹き出し 356">
            <a:extLst>
              <a:ext uri="{FF2B5EF4-FFF2-40B4-BE49-F238E27FC236}">
                <a16:creationId xmlns:a16="http://schemas.microsoft.com/office/drawing/2014/main" id="{25D69C40-4C1C-CAF5-44E8-BC35D2C2EEC7}"/>
              </a:ext>
            </a:extLst>
          </p:cNvPr>
          <p:cNvSpPr/>
          <p:nvPr/>
        </p:nvSpPr>
        <p:spPr>
          <a:xfrm>
            <a:off x="1376619" y="934494"/>
            <a:ext cx="2499760" cy="1432235"/>
          </a:xfrm>
          <a:prstGeom prst="wedgeRoundRectCallout">
            <a:avLst>
              <a:gd name="adj1" fmla="val -56738"/>
              <a:gd name="adj2" fmla="val -5487"/>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2800" dirty="0">
                <a:solidFill>
                  <a:schemeClr val="tx1"/>
                </a:solidFill>
                <a:latin typeface="HG創英角ﾎﾟｯﾌﾟ体" pitchFamily="49" charset="-128"/>
                <a:ea typeface="HG創英角ﾎﾟｯﾌﾟ体" pitchFamily="49" charset="-128"/>
              </a:rPr>
              <a:t>若手に教え</a:t>
            </a:r>
            <a:endParaRPr lang="en-US" altLang="ja-JP" sz="2800" dirty="0">
              <a:solidFill>
                <a:schemeClr val="tx1"/>
              </a:solidFill>
              <a:latin typeface="HG創英角ﾎﾟｯﾌﾟ体" pitchFamily="49" charset="-128"/>
              <a:ea typeface="HG創英角ﾎﾟｯﾌﾟ体" pitchFamily="49" charset="-128"/>
            </a:endParaRPr>
          </a:p>
          <a:p>
            <a:pPr algn="ctr">
              <a:defRPr/>
            </a:pPr>
            <a:r>
              <a:rPr lang="ja-JP" altLang="en-US" sz="2800" dirty="0">
                <a:solidFill>
                  <a:schemeClr val="tx1"/>
                </a:solidFill>
                <a:latin typeface="HG創英角ﾎﾟｯﾌﾟ体" pitchFamily="49" charset="-128"/>
                <a:ea typeface="HG創英角ﾎﾟｯﾌﾟ体" pitchFamily="49" charset="-128"/>
              </a:rPr>
              <a:t>責任感を</a:t>
            </a:r>
            <a:endParaRPr lang="en-US" altLang="ja-JP" sz="2800" dirty="0">
              <a:solidFill>
                <a:schemeClr val="tx1"/>
              </a:solidFill>
              <a:latin typeface="HG創英角ﾎﾟｯﾌﾟ体" pitchFamily="49" charset="-128"/>
              <a:ea typeface="HG創英角ﾎﾟｯﾌﾟ体" pitchFamily="49" charset="-128"/>
            </a:endParaRPr>
          </a:p>
          <a:p>
            <a:pPr algn="ctr">
              <a:defRPr/>
            </a:pPr>
            <a:r>
              <a:rPr lang="ja-JP" altLang="en-US" sz="2800" dirty="0">
                <a:solidFill>
                  <a:schemeClr val="tx1"/>
                </a:solidFill>
                <a:latin typeface="HG創英角ﾎﾟｯﾌﾟ体" pitchFamily="49" charset="-128"/>
                <a:ea typeface="HG創英角ﾎﾟｯﾌﾟ体" pitchFamily="49" charset="-128"/>
              </a:rPr>
              <a:t>持たせる</a:t>
            </a:r>
            <a:endParaRPr lang="en-US" altLang="ja-JP" sz="1100" dirty="0">
              <a:solidFill>
                <a:schemeClr val="tx1"/>
              </a:solidFill>
              <a:latin typeface="HG創英角ﾎﾟｯﾌﾟ体" pitchFamily="49" charset="-128"/>
              <a:ea typeface="HG創英角ﾎﾟｯﾌﾟ体" pitchFamily="49" charset="-128"/>
            </a:endParaRPr>
          </a:p>
        </p:txBody>
      </p:sp>
      <p:sp>
        <p:nvSpPr>
          <p:cNvPr id="42" name="正方形/長方形 41"/>
          <p:cNvSpPr/>
          <p:nvPr/>
        </p:nvSpPr>
        <p:spPr>
          <a:xfrm>
            <a:off x="10772618" y="23507"/>
            <a:ext cx="1379328"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15/50</a:t>
            </a:r>
            <a:endParaRPr kumimoji="1" lang="ja-JP" altLang="en-US" sz="3200" dirty="0">
              <a:solidFill>
                <a:schemeClr val="bg1"/>
              </a:solidFill>
            </a:endParaRPr>
          </a:p>
        </p:txBody>
      </p:sp>
      <p:pic>
        <p:nvPicPr>
          <p:cNvPr id="18" name="図 17">
            <a:extLst>
              <a:ext uri="{FF2B5EF4-FFF2-40B4-BE49-F238E27FC236}">
                <a16:creationId xmlns:a16="http://schemas.microsoft.com/office/drawing/2014/main" id="{E35DA2C6-EBF5-E858-E4A6-D3853079CA33}"/>
              </a:ext>
            </a:extLst>
          </p:cNvPr>
          <p:cNvPicPr>
            <a:picLocks noChangeAspect="1"/>
          </p:cNvPicPr>
          <p:nvPr/>
        </p:nvPicPr>
        <p:blipFill>
          <a:blip r:embed="rId7"/>
          <a:stretch>
            <a:fillRect/>
          </a:stretch>
        </p:blipFill>
        <p:spPr>
          <a:xfrm>
            <a:off x="740299" y="1779902"/>
            <a:ext cx="665018" cy="708321"/>
          </a:xfrm>
          <a:prstGeom prst="rect">
            <a:avLst/>
          </a:prstGeom>
        </p:spPr>
      </p:pic>
      <p:sp>
        <p:nvSpPr>
          <p:cNvPr id="3" name="矢印: 環状 2">
            <a:extLst>
              <a:ext uri="{FF2B5EF4-FFF2-40B4-BE49-F238E27FC236}">
                <a16:creationId xmlns:a16="http://schemas.microsoft.com/office/drawing/2014/main" id="{63821B4C-1063-86F4-1CEF-E52E1140DF90}"/>
              </a:ext>
            </a:extLst>
          </p:cNvPr>
          <p:cNvSpPr/>
          <p:nvPr/>
        </p:nvSpPr>
        <p:spPr>
          <a:xfrm rot="19882530">
            <a:off x="6410595" y="335152"/>
            <a:ext cx="2473251" cy="2298520"/>
          </a:xfrm>
          <a:prstGeom prst="circularArrow">
            <a:avLst>
              <a:gd name="adj1" fmla="val 10084"/>
              <a:gd name="adj2" fmla="val 1142319"/>
              <a:gd name="adj3" fmla="val 20609954"/>
              <a:gd name="adj4" fmla="val 10647165"/>
              <a:gd name="adj5" fmla="val 21661"/>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3" name="正方形/長方形 12">
            <a:extLst>
              <a:ext uri="{FF2B5EF4-FFF2-40B4-BE49-F238E27FC236}">
                <a16:creationId xmlns:a16="http://schemas.microsoft.com/office/drawing/2014/main" id="{44CBDE17-9ED4-8C88-C76C-D6D0881E9073}"/>
              </a:ext>
            </a:extLst>
          </p:cNvPr>
          <p:cNvSpPr/>
          <p:nvPr/>
        </p:nvSpPr>
        <p:spPr>
          <a:xfrm>
            <a:off x="4427779" y="-7375"/>
            <a:ext cx="7725951" cy="6858000"/>
          </a:xfrm>
          <a:prstGeom prst="rect">
            <a:avLst/>
          </a:prstGeom>
          <a:solidFill>
            <a:schemeClr val="tx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64" name="矢印: 環状 63">
            <a:extLst>
              <a:ext uri="{FF2B5EF4-FFF2-40B4-BE49-F238E27FC236}">
                <a16:creationId xmlns:a16="http://schemas.microsoft.com/office/drawing/2014/main" id="{4B9DE291-99EC-F3D0-49EF-0B7AF35FF8B0}"/>
              </a:ext>
            </a:extLst>
          </p:cNvPr>
          <p:cNvSpPr/>
          <p:nvPr/>
        </p:nvSpPr>
        <p:spPr>
          <a:xfrm rot="19882530">
            <a:off x="2972695" y="1877775"/>
            <a:ext cx="2473251" cy="2298520"/>
          </a:xfrm>
          <a:prstGeom prst="circularArrow">
            <a:avLst>
              <a:gd name="adj1" fmla="val 10084"/>
              <a:gd name="adj2" fmla="val 1142319"/>
              <a:gd name="adj3" fmla="val 20609954"/>
              <a:gd name="adj4" fmla="val 10647165"/>
              <a:gd name="adj5" fmla="val 21661"/>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7" name="正方形/長方形 66">
            <a:extLst>
              <a:ext uri="{FF2B5EF4-FFF2-40B4-BE49-F238E27FC236}">
                <a16:creationId xmlns:a16="http://schemas.microsoft.com/office/drawing/2014/main" id="{D4AC0674-2129-9BA0-FFF7-E79553405A42}"/>
              </a:ext>
            </a:extLst>
          </p:cNvPr>
          <p:cNvSpPr/>
          <p:nvPr/>
        </p:nvSpPr>
        <p:spPr>
          <a:xfrm>
            <a:off x="454731" y="869950"/>
            <a:ext cx="3942749" cy="5724241"/>
          </a:xfrm>
          <a:prstGeom prst="rect">
            <a:avLst/>
          </a:prstGeom>
          <a:noFill/>
          <a:ln w="12382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9" name="オーディオ 8">
            <a:hlinkClick r:id="" action="ppaction://media"/>
            <a:extLst>
              <a:ext uri="{FF2B5EF4-FFF2-40B4-BE49-F238E27FC236}">
                <a16:creationId xmlns:a16="http://schemas.microsoft.com/office/drawing/2014/main" id="{C8B6B2A9-0396-D737-C5CE-740B8B78F22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04272816"/>
      </p:ext>
    </p:extLst>
  </p:cSld>
  <p:clrMapOvr>
    <a:masterClrMapping/>
  </p:clrMapOvr>
  <mc:AlternateContent xmlns:mc="http://schemas.openxmlformats.org/markup-compatibility/2006" xmlns:p14="http://schemas.microsoft.com/office/powerpoint/2010/main">
    <mc:Choice Requires="p14">
      <p:transition spd="slow" p14:dur="2000" advTm="6581"/>
    </mc:Choice>
    <mc:Fallback xmlns="">
      <p:transition spd="slow" advTm="6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2" descr="愛知製鋼のモノづくり｜愛知製鋼を知る｜愛知製鋼 株式会社 ...">
            <a:extLst>
              <a:ext uri="{FF2B5EF4-FFF2-40B4-BE49-F238E27FC236}">
                <a16:creationId xmlns:a16="http://schemas.microsoft.com/office/drawing/2014/main" id="{AAA97849-B22C-1573-33E7-BD711149F39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正方形/長方形 2">
            <a:extLst>
              <a:ext uri="{FF2B5EF4-FFF2-40B4-BE49-F238E27FC236}">
                <a16:creationId xmlns:a16="http://schemas.microsoft.com/office/drawing/2014/main" id="{6FBB7722-19DA-8499-ED77-BA5A43D933F5}"/>
              </a:ext>
            </a:extLst>
          </p:cNvPr>
          <p:cNvSpPr/>
          <p:nvPr/>
        </p:nvSpPr>
        <p:spPr>
          <a:xfrm>
            <a:off x="-57028" y="13378"/>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51" name="Rectangle 2"/>
          <p:cNvSpPr>
            <a:spLocks noChangeArrowheads="1"/>
          </p:cNvSpPr>
          <p:nvPr/>
        </p:nvSpPr>
        <p:spPr bwMode="auto">
          <a:xfrm>
            <a:off x="-255016" y="-11500"/>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1pPr>
            <a:lvl2pPr marL="742950" indent="-28575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2pPr>
            <a:lvl3pPr marL="1143000" indent="-22860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3pPr>
            <a:lvl4pPr marL="1600200" indent="-22860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4pPr>
            <a:lvl5pPr marL="2057400" indent="-22860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5pPr>
            <a:lvl6pPr marL="25146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6pPr>
            <a:lvl7pPr marL="29718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7pPr>
            <a:lvl8pPr marL="34290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8pPr>
            <a:lvl9pPr marL="38862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9pPr>
          </a:lstStyle>
          <a:p>
            <a:pPr algn="l">
              <a:spcBef>
                <a:spcPct val="0"/>
              </a:spcBef>
            </a:pPr>
            <a:r>
              <a:rPr lang="ja-JP" altLang="en-US" sz="3200" dirty="0">
                <a:solidFill>
                  <a:schemeClr val="bg1"/>
                </a:solidFill>
                <a:latin typeface="Arial" panose="020B0604020202020204" pitchFamily="34" charset="0"/>
              </a:rPr>
              <a:t>　ステップ１ー１（意識向上）</a:t>
            </a:r>
          </a:p>
        </p:txBody>
      </p:sp>
      <p:sp>
        <p:nvSpPr>
          <p:cNvPr id="50" name="正方形/長方形 49"/>
          <p:cNvSpPr/>
          <p:nvPr/>
        </p:nvSpPr>
        <p:spPr>
          <a:xfrm>
            <a:off x="10851777" y="0"/>
            <a:ext cx="1392776"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altLang="ja-JP" sz="3200" dirty="0">
                <a:solidFill>
                  <a:schemeClr val="bg1"/>
                </a:solidFill>
              </a:rPr>
              <a:t>16/50</a:t>
            </a:r>
            <a:endParaRPr kumimoji="1" lang="ja-JP" altLang="en-US" sz="3200" dirty="0">
              <a:solidFill>
                <a:schemeClr val="bg1"/>
              </a:solidFill>
            </a:endParaRPr>
          </a:p>
        </p:txBody>
      </p:sp>
      <p:sp>
        <p:nvSpPr>
          <p:cNvPr id="177173" name="正方形/長方形 177172">
            <a:extLst>
              <a:ext uri="{FF2B5EF4-FFF2-40B4-BE49-F238E27FC236}">
                <a16:creationId xmlns:a16="http://schemas.microsoft.com/office/drawing/2014/main" id="{88D89BCE-0001-20DE-FB1E-AB0E0C661B2B}"/>
              </a:ext>
            </a:extLst>
          </p:cNvPr>
          <p:cNvSpPr/>
          <p:nvPr/>
        </p:nvSpPr>
        <p:spPr>
          <a:xfrm>
            <a:off x="4977991" y="2832686"/>
            <a:ext cx="796318" cy="35371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上原</a:t>
            </a: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177183" name="正方形/長方形 177182">
            <a:extLst>
              <a:ext uri="{FF2B5EF4-FFF2-40B4-BE49-F238E27FC236}">
                <a16:creationId xmlns:a16="http://schemas.microsoft.com/office/drawing/2014/main" id="{5FE22342-6CBF-F334-3CDC-D0F35D5ACA48}"/>
              </a:ext>
            </a:extLst>
          </p:cNvPr>
          <p:cNvSpPr/>
          <p:nvPr/>
        </p:nvSpPr>
        <p:spPr>
          <a:xfrm>
            <a:off x="4365402" y="2865390"/>
            <a:ext cx="754990" cy="295627"/>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福田</a:t>
            </a: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48" name="正方形/長方形 47">
            <a:extLst>
              <a:ext uri="{FF2B5EF4-FFF2-40B4-BE49-F238E27FC236}">
                <a16:creationId xmlns:a16="http://schemas.microsoft.com/office/drawing/2014/main" id="{97E66219-9FA5-26AC-2D3A-DF59BE8E7583}"/>
              </a:ext>
            </a:extLst>
          </p:cNvPr>
          <p:cNvSpPr/>
          <p:nvPr/>
        </p:nvSpPr>
        <p:spPr>
          <a:xfrm>
            <a:off x="2446267" y="6069447"/>
            <a:ext cx="8098168" cy="844062"/>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ja-JP" altLang="en-US" sz="5400" b="1" dirty="0">
                <a:ln w="0">
                  <a:solidFill>
                    <a:schemeClr val="tx1"/>
                  </a:solidFill>
                </a:ln>
                <a:solidFill>
                  <a:schemeClr val="bg1"/>
                </a:solidFill>
                <a:effectLst>
                  <a:glow rad="228600">
                    <a:srgbClr val="FF0000">
                      <a:alpha val="40000"/>
                    </a:srgbClr>
                  </a:glow>
                </a:effectLst>
                <a:latin typeface="+mn-ea"/>
              </a:rPr>
              <a:t>若手に責任感を持たせた</a:t>
            </a:r>
            <a:endParaRPr kumimoji="1" lang="ja-JP" altLang="en-US" sz="5400" b="1" dirty="0">
              <a:ln w="0">
                <a:solidFill>
                  <a:schemeClr val="tx1"/>
                </a:solidFill>
              </a:ln>
              <a:solidFill>
                <a:schemeClr val="bg1"/>
              </a:solidFill>
              <a:effectLst>
                <a:glow rad="228600">
                  <a:srgbClr val="FF0000">
                    <a:alpha val="40000"/>
                  </a:srgbClr>
                </a:glow>
              </a:effectLst>
              <a:latin typeface="+mn-ea"/>
            </a:endParaRPr>
          </a:p>
        </p:txBody>
      </p:sp>
      <p:sp>
        <p:nvSpPr>
          <p:cNvPr id="28" name="角丸四角形 6">
            <a:extLst>
              <a:ext uri="{FF2B5EF4-FFF2-40B4-BE49-F238E27FC236}">
                <a16:creationId xmlns:a16="http://schemas.microsoft.com/office/drawing/2014/main" id="{DF5DA586-34A3-E76C-9F0D-015BCD5501BF}"/>
              </a:ext>
            </a:extLst>
          </p:cNvPr>
          <p:cNvSpPr/>
          <p:nvPr/>
        </p:nvSpPr>
        <p:spPr>
          <a:xfrm>
            <a:off x="120584" y="592557"/>
            <a:ext cx="5780265" cy="5386226"/>
          </a:xfrm>
          <a:prstGeom prst="roundRect">
            <a:avLst>
              <a:gd name="adj" fmla="val 2543"/>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defRPr/>
            </a:pPr>
            <a:endParaRPr lang="ja-JP" altLang="en-US"/>
          </a:p>
        </p:txBody>
      </p:sp>
      <p:pic>
        <p:nvPicPr>
          <p:cNvPr id="30" name="図 29">
            <a:extLst>
              <a:ext uri="{FF2B5EF4-FFF2-40B4-BE49-F238E27FC236}">
                <a16:creationId xmlns:a16="http://schemas.microsoft.com/office/drawing/2014/main" id="{3D0D4514-F123-5BDD-686C-B2BEC867D409}"/>
              </a:ext>
            </a:extLst>
          </p:cNvPr>
          <p:cNvPicPr>
            <a:picLocks noChangeAspect="1"/>
          </p:cNvPicPr>
          <p:nvPr/>
        </p:nvPicPr>
        <p:blipFill>
          <a:blip r:embed="rId7"/>
          <a:stretch>
            <a:fillRect/>
          </a:stretch>
        </p:blipFill>
        <p:spPr>
          <a:xfrm>
            <a:off x="1053322" y="1974511"/>
            <a:ext cx="1075565" cy="695954"/>
          </a:xfrm>
          <a:prstGeom prst="rect">
            <a:avLst/>
          </a:prstGeom>
        </p:spPr>
      </p:pic>
      <p:pic>
        <p:nvPicPr>
          <p:cNvPr id="31" name="図 30">
            <a:extLst>
              <a:ext uri="{FF2B5EF4-FFF2-40B4-BE49-F238E27FC236}">
                <a16:creationId xmlns:a16="http://schemas.microsoft.com/office/drawing/2014/main" id="{9FCAD143-8550-21AC-B28C-E2CDAA566CF6}"/>
              </a:ext>
            </a:extLst>
          </p:cNvPr>
          <p:cNvPicPr>
            <a:picLocks noChangeAspect="1"/>
          </p:cNvPicPr>
          <p:nvPr/>
        </p:nvPicPr>
        <p:blipFill>
          <a:blip r:embed="rId7"/>
          <a:stretch>
            <a:fillRect/>
          </a:stretch>
        </p:blipFill>
        <p:spPr>
          <a:xfrm>
            <a:off x="1104220" y="1086652"/>
            <a:ext cx="1072603" cy="694037"/>
          </a:xfrm>
          <a:prstGeom prst="rect">
            <a:avLst/>
          </a:prstGeom>
        </p:spPr>
      </p:pic>
      <p:pic>
        <p:nvPicPr>
          <p:cNvPr id="32" name="図 31">
            <a:extLst>
              <a:ext uri="{FF2B5EF4-FFF2-40B4-BE49-F238E27FC236}">
                <a16:creationId xmlns:a16="http://schemas.microsoft.com/office/drawing/2014/main" id="{2A0AB532-405E-7E0D-7546-7A11A963AFF5}"/>
              </a:ext>
            </a:extLst>
          </p:cNvPr>
          <p:cNvPicPr>
            <a:picLocks noChangeAspect="1"/>
          </p:cNvPicPr>
          <p:nvPr/>
        </p:nvPicPr>
        <p:blipFill>
          <a:blip r:embed="rId7"/>
          <a:stretch>
            <a:fillRect/>
          </a:stretch>
        </p:blipFill>
        <p:spPr>
          <a:xfrm>
            <a:off x="1132956" y="2774854"/>
            <a:ext cx="1099631" cy="711525"/>
          </a:xfrm>
          <a:prstGeom prst="rect">
            <a:avLst/>
          </a:prstGeom>
        </p:spPr>
      </p:pic>
      <p:sp>
        <p:nvSpPr>
          <p:cNvPr id="33" name="正方形/長方形 32">
            <a:extLst>
              <a:ext uri="{FF2B5EF4-FFF2-40B4-BE49-F238E27FC236}">
                <a16:creationId xmlns:a16="http://schemas.microsoft.com/office/drawing/2014/main" id="{912507FF-1AB9-1F8B-25C9-B8C23F8868C6}"/>
              </a:ext>
            </a:extLst>
          </p:cNvPr>
          <p:cNvSpPr/>
          <p:nvPr/>
        </p:nvSpPr>
        <p:spPr>
          <a:xfrm>
            <a:off x="572530" y="1122734"/>
            <a:ext cx="1009057" cy="28667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sz="1050" b="1" dirty="0">
                <a:solidFill>
                  <a:schemeClr val="tx1"/>
                </a:solidFill>
                <a:latin typeface="HGP創英角ｺﾞｼｯｸUB" panose="020B0900000000000000" pitchFamily="50" charset="-128"/>
                <a:ea typeface="HGP創英角ｺﾞｼｯｸUB" panose="020B0900000000000000" pitchFamily="50" charset="-128"/>
              </a:rPr>
              <a:t>２１ー</a:t>
            </a:r>
            <a:r>
              <a:rPr lang="en-US" altLang="ja-JP" sz="1050" b="1" dirty="0">
                <a:solidFill>
                  <a:schemeClr val="tx1"/>
                </a:solidFill>
                <a:latin typeface="HGP創英角ｺﾞｼｯｸUB" panose="020B0900000000000000" pitchFamily="50" charset="-128"/>
                <a:ea typeface="HGP創英角ｺﾞｼｯｸUB" panose="020B0900000000000000" pitchFamily="50" charset="-128"/>
              </a:rPr>
              <a:t>A</a:t>
            </a:r>
            <a:r>
              <a:rPr lang="ja-JP" altLang="en-US" sz="1050" b="1" dirty="0">
                <a:solidFill>
                  <a:schemeClr val="tx1"/>
                </a:solidFill>
                <a:latin typeface="HGP創英角ｺﾞｼｯｸUB" panose="020B0900000000000000" pitchFamily="50" charset="-128"/>
                <a:ea typeface="HGP創英角ｺﾞｼｯｸUB" panose="020B0900000000000000" pitchFamily="50" charset="-128"/>
              </a:rPr>
              <a:t>ライン</a:t>
            </a:r>
            <a:endParaRPr lang="en-US" altLang="ja-JP" sz="1050"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34" name="正方形/長方形 33">
            <a:extLst>
              <a:ext uri="{FF2B5EF4-FFF2-40B4-BE49-F238E27FC236}">
                <a16:creationId xmlns:a16="http://schemas.microsoft.com/office/drawing/2014/main" id="{6A653C38-405C-D07C-0C5A-9369B2440978}"/>
              </a:ext>
            </a:extLst>
          </p:cNvPr>
          <p:cNvSpPr/>
          <p:nvPr/>
        </p:nvSpPr>
        <p:spPr>
          <a:xfrm>
            <a:off x="616331" y="2049113"/>
            <a:ext cx="927024" cy="248149"/>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sz="1050" b="1" dirty="0">
                <a:solidFill>
                  <a:schemeClr val="tx1"/>
                </a:solidFill>
                <a:latin typeface="HGP創英角ｺﾞｼｯｸUB" panose="020B0900000000000000" pitchFamily="50" charset="-128"/>
                <a:ea typeface="HGP創英角ｺﾞｼｯｸUB" panose="020B0900000000000000" pitchFamily="50" charset="-128"/>
              </a:rPr>
              <a:t>２１ー</a:t>
            </a:r>
            <a:r>
              <a:rPr lang="en-US" altLang="ja-JP" sz="1050" b="1" dirty="0">
                <a:solidFill>
                  <a:schemeClr val="tx1"/>
                </a:solidFill>
                <a:latin typeface="HGP創英角ｺﾞｼｯｸUB" panose="020B0900000000000000" pitchFamily="50" charset="-128"/>
                <a:ea typeface="HGP創英角ｺﾞｼｯｸUB" panose="020B0900000000000000" pitchFamily="50" charset="-128"/>
              </a:rPr>
              <a:t>B</a:t>
            </a:r>
            <a:r>
              <a:rPr lang="ja-JP" altLang="en-US" sz="1050" b="1" dirty="0">
                <a:solidFill>
                  <a:schemeClr val="tx1"/>
                </a:solidFill>
                <a:latin typeface="HGP創英角ｺﾞｼｯｸUB" panose="020B0900000000000000" pitchFamily="50" charset="-128"/>
                <a:ea typeface="HGP創英角ｺﾞｼｯｸUB" panose="020B0900000000000000" pitchFamily="50" charset="-128"/>
              </a:rPr>
              <a:t>ライン</a:t>
            </a:r>
            <a:endParaRPr lang="en-US" altLang="ja-JP" sz="1050"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35" name="正方形/長方形 34">
            <a:extLst>
              <a:ext uri="{FF2B5EF4-FFF2-40B4-BE49-F238E27FC236}">
                <a16:creationId xmlns:a16="http://schemas.microsoft.com/office/drawing/2014/main" id="{9EFE02F0-B423-C3B8-6B35-D686B379B40A}"/>
              </a:ext>
            </a:extLst>
          </p:cNvPr>
          <p:cNvSpPr/>
          <p:nvPr/>
        </p:nvSpPr>
        <p:spPr>
          <a:xfrm>
            <a:off x="414666" y="2966573"/>
            <a:ext cx="1103788" cy="295626"/>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sz="1050" b="1" dirty="0">
                <a:solidFill>
                  <a:schemeClr val="tx1"/>
                </a:solidFill>
                <a:latin typeface="HGP創英角ｺﾞｼｯｸUB" panose="020B0900000000000000" pitchFamily="50" charset="-128"/>
                <a:ea typeface="HGP創英角ｺﾞｼｯｸUB" panose="020B0900000000000000" pitchFamily="50" charset="-128"/>
              </a:rPr>
              <a:t>２１ー</a:t>
            </a:r>
            <a:r>
              <a:rPr lang="en-US" altLang="ja-JP" sz="1050" b="1" dirty="0">
                <a:solidFill>
                  <a:schemeClr val="tx1"/>
                </a:solidFill>
                <a:latin typeface="HGP創英角ｺﾞｼｯｸUB" panose="020B0900000000000000" pitchFamily="50" charset="-128"/>
                <a:ea typeface="HGP創英角ｺﾞｼｯｸUB" panose="020B0900000000000000" pitchFamily="50" charset="-128"/>
              </a:rPr>
              <a:t>E</a:t>
            </a:r>
            <a:r>
              <a:rPr lang="ja-JP" altLang="en-US" sz="1050" b="1" dirty="0">
                <a:solidFill>
                  <a:schemeClr val="tx1"/>
                </a:solidFill>
                <a:latin typeface="HGP創英角ｺﾞｼｯｸUB" panose="020B0900000000000000" pitchFamily="50" charset="-128"/>
                <a:ea typeface="HGP創英角ｺﾞｼｯｸUB" panose="020B0900000000000000" pitchFamily="50" charset="-128"/>
              </a:rPr>
              <a:t>ライン</a:t>
            </a:r>
            <a:endParaRPr lang="en-US" altLang="ja-JP" sz="1050" b="1" dirty="0">
              <a:solidFill>
                <a:schemeClr val="tx1"/>
              </a:solidFill>
              <a:latin typeface="HGP創英角ｺﾞｼｯｸUB" panose="020B0900000000000000" pitchFamily="50" charset="-128"/>
              <a:ea typeface="HGP創英角ｺﾞｼｯｸUB" panose="020B0900000000000000" pitchFamily="50" charset="-128"/>
            </a:endParaRPr>
          </a:p>
        </p:txBody>
      </p:sp>
      <p:pic>
        <p:nvPicPr>
          <p:cNvPr id="47" name="図 46">
            <a:extLst>
              <a:ext uri="{FF2B5EF4-FFF2-40B4-BE49-F238E27FC236}">
                <a16:creationId xmlns:a16="http://schemas.microsoft.com/office/drawing/2014/main" id="{E7DBD9BD-03FA-9792-3310-404FD03C451B}"/>
              </a:ext>
            </a:extLst>
          </p:cNvPr>
          <p:cNvPicPr>
            <a:picLocks noChangeAspect="1"/>
          </p:cNvPicPr>
          <p:nvPr/>
        </p:nvPicPr>
        <p:blipFill rotWithShape="1">
          <a:blip r:embed="rId8" cstate="print">
            <a:extLst>
              <a:ext uri="{BEBA8EAE-BF5A-486C-A8C5-ECC9F3942E4B}">
                <a14:imgProps xmlns:a14="http://schemas.microsoft.com/office/drawing/2010/main">
                  <a14:imgLayer r:embed="rId9">
                    <a14:imgEffect>
                      <a14:backgroundRemoval t="0" b="100000" l="0" r="100000"/>
                    </a14:imgEffect>
                  </a14:imgLayer>
                </a14:imgProps>
              </a:ext>
              <a:ext uri="{28A0092B-C50C-407E-A947-70E740481C1C}">
                <a14:useLocalDpi xmlns:a14="http://schemas.microsoft.com/office/drawing/2010/main"/>
              </a:ext>
            </a:extLst>
          </a:blip>
          <a:srcRect/>
          <a:stretch/>
        </p:blipFill>
        <p:spPr>
          <a:xfrm>
            <a:off x="4845912" y="1452873"/>
            <a:ext cx="565709" cy="768145"/>
          </a:xfrm>
          <a:prstGeom prst="rect">
            <a:avLst/>
          </a:prstGeom>
        </p:spPr>
      </p:pic>
      <p:pic>
        <p:nvPicPr>
          <p:cNvPr id="49" name="図 48">
            <a:extLst>
              <a:ext uri="{FF2B5EF4-FFF2-40B4-BE49-F238E27FC236}">
                <a16:creationId xmlns:a16="http://schemas.microsoft.com/office/drawing/2014/main" id="{2A4C43A9-C992-3D26-A734-254F5A9B50F6}"/>
              </a:ext>
            </a:extLst>
          </p:cNvPr>
          <p:cNvPicPr>
            <a:picLocks noChangeAspect="1"/>
          </p:cNvPicPr>
          <p:nvPr/>
        </p:nvPicPr>
        <p:blipFill rotWithShape="1">
          <a:blip r:embed="rId10" cstate="print">
            <a:extLst>
              <a:ext uri="{BEBA8EAE-BF5A-486C-A8C5-ECC9F3942E4B}">
                <a14:imgProps xmlns:a14="http://schemas.microsoft.com/office/drawing/2010/main">
                  <a14:imgLayer r:embed="rId11">
                    <a14:imgEffect>
                      <a14:backgroundRemoval t="391" b="93750" l="8898" r="88983"/>
                    </a14:imgEffect>
                  </a14:imgLayer>
                </a14:imgProps>
              </a:ext>
              <a:ext uri="{28A0092B-C50C-407E-A947-70E740481C1C}">
                <a14:useLocalDpi xmlns:a14="http://schemas.microsoft.com/office/drawing/2010/main"/>
              </a:ext>
            </a:extLst>
          </a:blip>
          <a:srcRect/>
          <a:stretch/>
        </p:blipFill>
        <p:spPr>
          <a:xfrm>
            <a:off x="3922058" y="1477086"/>
            <a:ext cx="754990" cy="818844"/>
          </a:xfrm>
          <a:prstGeom prst="rect">
            <a:avLst/>
          </a:prstGeom>
        </p:spPr>
      </p:pic>
      <p:sp>
        <p:nvSpPr>
          <p:cNvPr id="177167" name="角丸四角形 6">
            <a:extLst>
              <a:ext uri="{FF2B5EF4-FFF2-40B4-BE49-F238E27FC236}">
                <a16:creationId xmlns:a16="http://schemas.microsoft.com/office/drawing/2014/main" id="{94FCE4F4-A47A-E62C-BE6C-30E5245B6611}"/>
              </a:ext>
            </a:extLst>
          </p:cNvPr>
          <p:cNvSpPr/>
          <p:nvPr/>
        </p:nvSpPr>
        <p:spPr>
          <a:xfrm>
            <a:off x="6132652" y="590549"/>
            <a:ext cx="5770713" cy="5386225"/>
          </a:xfrm>
          <a:prstGeom prst="roundRect">
            <a:avLst>
              <a:gd name="adj" fmla="val 2543"/>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defRPr/>
            </a:pPr>
            <a:endParaRPr lang="ja-JP" altLang="en-US"/>
          </a:p>
        </p:txBody>
      </p:sp>
      <p:sp>
        <p:nvSpPr>
          <p:cNvPr id="177188" name="正方形/長方形 177187">
            <a:extLst>
              <a:ext uri="{FF2B5EF4-FFF2-40B4-BE49-F238E27FC236}">
                <a16:creationId xmlns:a16="http://schemas.microsoft.com/office/drawing/2014/main" id="{CB0CE363-6000-CAAB-694B-D6921AAB3548}"/>
              </a:ext>
            </a:extLst>
          </p:cNvPr>
          <p:cNvSpPr/>
          <p:nvPr/>
        </p:nvSpPr>
        <p:spPr>
          <a:xfrm>
            <a:off x="6689866" y="2100266"/>
            <a:ext cx="796318" cy="35371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上原</a:t>
            </a: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p:txBody>
      </p:sp>
      <p:pic>
        <p:nvPicPr>
          <p:cNvPr id="4" name="図 3">
            <a:extLst>
              <a:ext uri="{FF2B5EF4-FFF2-40B4-BE49-F238E27FC236}">
                <a16:creationId xmlns:a16="http://schemas.microsoft.com/office/drawing/2014/main" id="{42493376-232A-DF14-2696-FA1BD6218832}"/>
              </a:ext>
            </a:extLst>
          </p:cNvPr>
          <p:cNvPicPr>
            <a:picLocks noChangeAspect="1"/>
          </p:cNvPicPr>
          <p:nvPr/>
        </p:nvPicPr>
        <p:blipFill rotWithShape="1">
          <a:blip r:embed="rId12" cstate="print">
            <a:extLst>
              <a:ext uri="{BEBA8EAE-BF5A-486C-A8C5-ECC9F3942E4B}">
                <a14:imgProps xmlns:a14="http://schemas.microsoft.com/office/drawing/2010/main">
                  <a14:imgLayer r:embed="rId13">
                    <a14:imgEffect>
                      <a14:backgroundRemoval t="0" b="100000" l="0" r="100000"/>
                    </a14:imgEffect>
                  </a14:imgLayer>
                </a14:imgProps>
              </a:ext>
              <a:ext uri="{28A0092B-C50C-407E-A947-70E740481C1C}">
                <a14:useLocalDpi xmlns:a14="http://schemas.microsoft.com/office/drawing/2010/main"/>
              </a:ext>
            </a:extLst>
          </a:blip>
          <a:srcRect/>
          <a:stretch/>
        </p:blipFill>
        <p:spPr>
          <a:xfrm>
            <a:off x="10901400" y="1688732"/>
            <a:ext cx="913479" cy="1208603"/>
          </a:xfrm>
          <a:prstGeom prst="rect">
            <a:avLst/>
          </a:prstGeom>
        </p:spPr>
      </p:pic>
      <p:pic>
        <p:nvPicPr>
          <p:cNvPr id="18" name="図 17">
            <a:extLst>
              <a:ext uri="{FF2B5EF4-FFF2-40B4-BE49-F238E27FC236}">
                <a16:creationId xmlns:a16="http://schemas.microsoft.com/office/drawing/2014/main" id="{64487747-E1D7-2458-8E3E-50C61F8C7BCC}"/>
              </a:ext>
            </a:extLst>
          </p:cNvPr>
          <p:cNvPicPr>
            <a:picLocks noChangeAspect="1"/>
          </p:cNvPicPr>
          <p:nvPr/>
        </p:nvPicPr>
        <p:blipFill rotWithShape="1">
          <a:blip r:embed="rId8" cstate="print">
            <a:extLst>
              <a:ext uri="{BEBA8EAE-BF5A-486C-A8C5-ECC9F3942E4B}">
                <a14:imgProps xmlns:a14="http://schemas.microsoft.com/office/drawing/2010/main">
                  <a14:imgLayer r:embed="rId9">
                    <a14:imgEffect>
                      <a14:backgroundRemoval t="0" b="100000" l="0" r="100000"/>
                    </a14:imgEffect>
                  </a14:imgLayer>
                </a14:imgProps>
              </a:ext>
              <a:ext uri="{28A0092B-C50C-407E-A947-70E740481C1C}">
                <a14:useLocalDpi xmlns:a14="http://schemas.microsoft.com/office/drawing/2010/main"/>
              </a:ext>
            </a:extLst>
          </a:blip>
          <a:srcRect/>
          <a:stretch/>
        </p:blipFill>
        <p:spPr>
          <a:xfrm>
            <a:off x="7119807" y="1346852"/>
            <a:ext cx="565709" cy="768145"/>
          </a:xfrm>
          <a:prstGeom prst="rect">
            <a:avLst/>
          </a:prstGeom>
        </p:spPr>
      </p:pic>
      <p:pic>
        <p:nvPicPr>
          <p:cNvPr id="37" name="図 36">
            <a:extLst>
              <a:ext uri="{FF2B5EF4-FFF2-40B4-BE49-F238E27FC236}">
                <a16:creationId xmlns:a16="http://schemas.microsoft.com/office/drawing/2014/main" id="{C4C1EBEA-2336-58AE-E86E-F9BA206D2B53}"/>
              </a:ext>
            </a:extLst>
          </p:cNvPr>
          <p:cNvPicPr>
            <a:picLocks noChangeAspect="1"/>
          </p:cNvPicPr>
          <p:nvPr/>
        </p:nvPicPr>
        <p:blipFill rotWithShape="1">
          <a:blip r:embed="rId10" cstate="print">
            <a:extLst>
              <a:ext uri="{BEBA8EAE-BF5A-486C-A8C5-ECC9F3942E4B}">
                <a14:imgProps xmlns:a14="http://schemas.microsoft.com/office/drawing/2010/main">
                  <a14:imgLayer r:embed="rId11">
                    <a14:imgEffect>
                      <a14:backgroundRemoval t="391" b="93750" l="8898" r="88983"/>
                    </a14:imgEffect>
                  </a14:imgLayer>
                </a14:imgProps>
              </a:ext>
              <a:ext uri="{28A0092B-C50C-407E-A947-70E740481C1C}">
                <a14:useLocalDpi xmlns:a14="http://schemas.microsoft.com/office/drawing/2010/main"/>
              </a:ext>
            </a:extLst>
          </a:blip>
          <a:srcRect/>
          <a:stretch/>
        </p:blipFill>
        <p:spPr>
          <a:xfrm>
            <a:off x="7079860" y="2514781"/>
            <a:ext cx="754990" cy="818844"/>
          </a:xfrm>
          <a:prstGeom prst="rect">
            <a:avLst/>
          </a:prstGeom>
        </p:spPr>
      </p:pic>
      <p:sp>
        <p:nvSpPr>
          <p:cNvPr id="38" name="正方形/長方形 37">
            <a:extLst>
              <a:ext uri="{FF2B5EF4-FFF2-40B4-BE49-F238E27FC236}">
                <a16:creationId xmlns:a16="http://schemas.microsoft.com/office/drawing/2014/main" id="{5D89DEF9-70EF-1485-4FE3-3429C5042199}"/>
              </a:ext>
            </a:extLst>
          </p:cNvPr>
          <p:cNvSpPr/>
          <p:nvPr/>
        </p:nvSpPr>
        <p:spPr>
          <a:xfrm>
            <a:off x="6833669" y="3335617"/>
            <a:ext cx="754990" cy="295627"/>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福田</a:t>
            </a: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177155" name="正方形/長方形 177154">
            <a:extLst>
              <a:ext uri="{FF2B5EF4-FFF2-40B4-BE49-F238E27FC236}">
                <a16:creationId xmlns:a16="http://schemas.microsoft.com/office/drawing/2014/main" id="{0B38F80A-9AFC-8352-FB1B-1336E6EFDB88}"/>
              </a:ext>
            </a:extLst>
          </p:cNvPr>
          <p:cNvSpPr/>
          <p:nvPr/>
        </p:nvSpPr>
        <p:spPr>
          <a:xfrm>
            <a:off x="10595503" y="3013203"/>
            <a:ext cx="1247333" cy="335348"/>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江口班長</a:t>
            </a:r>
            <a:endParaRPr kumimoji="1" lang="ja-JP" altLang="en-US" b="1" dirty="0">
              <a:solidFill>
                <a:schemeClr val="tx1"/>
              </a:solidFill>
              <a:latin typeface="HGP創英角ｺﾞｼｯｸUB" panose="020B0900000000000000" pitchFamily="50" charset="-128"/>
              <a:ea typeface="HGP創英角ｺﾞｼｯｸUB" panose="020B0900000000000000" pitchFamily="50" charset="-128"/>
            </a:endParaRPr>
          </a:p>
        </p:txBody>
      </p:sp>
      <p:pic>
        <p:nvPicPr>
          <p:cNvPr id="60" name="図 59">
            <a:extLst>
              <a:ext uri="{FF2B5EF4-FFF2-40B4-BE49-F238E27FC236}">
                <a16:creationId xmlns:a16="http://schemas.microsoft.com/office/drawing/2014/main" id="{316B6276-8C7D-E5C2-C50D-C8C75F8AD066}"/>
              </a:ext>
            </a:extLst>
          </p:cNvPr>
          <p:cNvPicPr>
            <a:picLocks noChangeAspect="1"/>
          </p:cNvPicPr>
          <p:nvPr/>
        </p:nvPicPr>
        <p:blipFill>
          <a:blip r:embed="rId7"/>
          <a:stretch>
            <a:fillRect/>
          </a:stretch>
        </p:blipFill>
        <p:spPr>
          <a:xfrm>
            <a:off x="8461067" y="2016632"/>
            <a:ext cx="1386627" cy="897229"/>
          </a:xfrm>
          <a:prstGeom prst="rect">
            <a:avLst/>
          </a:prstGeom>
        </p:spPr>
      </p:pic>
      <p:pic>
        <p:nvPicPr>
          <p:cNvPr id="61" name="図 60">
            <a:extLst>
              <a:ext uri="{FF2B5EF4-FFF2-40B4-BE49-F238E27FC236}">
                <a16:creationId xmlns:a16="http://schemas.microsoft.com/office/drawing/2014/main" id="{5CF48066-5CDD-C761-BC1F-B7BC6E20773A}"/>
              </a:ext>
            </a:extLst>
          </p:cNvPr>
          <p:cNvPicPr>
            <a:picLocks noChangeAspect="1"/>
          </p:cNvPicPr>
          <p:nvPr/>
        </p:nvPicPr>
        <p:blipFill>
          <a:blip r:embed="rId7"/>
          <a:stretch>
            <a:fillRect/>
          </a:stretch>
        </p:blipFill>
        <p:spPr>
          <a:xfrm>
            <a:off x="8531446" y="1056544"/>
            <a:ext cx="1425879" cy="922627"/>
          </a:xfrm>
          <a:prstGeom prst="rect">
            <a:avLst/>
          </a:prstGeom>
        </p:spPr>
      </p:pic>
      <p:pic>
        <p:nvPicPr>
          <p:cNvPr id="62" name="図 61">
            <a:extLst>
              <a:ext uri="{FF2B5EF4-FFF2-40B4-BE49-F238E27FC236}">
                <a16:creationId xmlns:a16="http://schemas.microsoft.com/office/drawing/2014/main" id="{20227D45-B287-A580-FFDC-8968CBD878C7}"/>
              </a:ext>
            </a:extLst>
          </p:cNvPr>
          <p:cNvPicPr>
            <a:picLocks noChangeAspect="1"/>
          </p:cNvPicPr>
          <p:nvPr/>
        </p:nvPicPr>
        <p:blipFill>
          <a:blip r:embed="rId7"/>
          <a:stretch>
            <a:fillRect/>
          </a:stretch>
        </p:blipFill>
        <p:spPr>
          <a:xfrm>
            <a:off x="8501787" y="2746385"/>
            <a:ext cx="1414639" cy="915354"/>
          </a:xfrm>
          <a:prstGeom prst="rect">
            <a:avLst/>
          </a:prstGeom>
        </p:spPr>
      </p:pic>
      <p:sp>
        <p:nvSpPr>
          <p:cNvPr id="63" name="正方形/長方形 62">
            <a:extLst>
              <a:ext uri="{FF2B5EF4-FFF2-40B4-BE49-F238E27FC236}">
                <a16:creationId xmlns:a16="http://schemas.microsoft.com/office/drawing/2014/main" id="{CEE50CB2-48A0-3C99-30D2-1FEFA5526F16}"/>
              </a:ext>
            </a:extLst>
          </p:cNvPr>
          <p:cNvSpPr/>
          <p:nvPr/>
        </p:nvSpPr>
        <p:spPr>
          <a:xfrm>
            <a:off x="7957416" y="1333751"/>
            <a:ext cx="1009057" cy="28667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sz="1050" b="1" dirty="0">
                <a:solidFill>
                  <a:schemeClr val="tx1"/>
                </a:solidFill>
                <a:latin typeface="HGP創英角ｺﾞｼｯｸUB" panose="020B0900000000000000" pitchFamily="50" charset="-128"/>
                <a:ea typeface="HGP創英角ｺﾞｼｯｸUB" panose="020B0900000000000000" pitchFamily="50" charset="-128"/>
              </a:rPr>
              <a:t>２１ー</a:t>
            </a:r>
            <a:r>
              <a:rPr lang="en-US" altLang="ja-JP" sz="1050" b="1" dirty="0">
                <a:solidFill>
                  <a:schemeClr val="tx1"/>
                </a:solidFill>
                <a:latin typeface="HGP創英角ｺﾞｼｯｸUB" panose="020B0900000000000000" pitchFamily="50" charset="-128"/>
                <a:ea typeface="HGP創英角ｺﾞｼｯｸUB" panose="020B0900000000000000" pitchFamily="50" charset="-128"/>
              </a:rPr>
              <a:t>A</a:t>
            </a:r>
            <a:r>
              <a:rPr lang="ja-JP" altLang="en-US" sz="1050" b="1" dirty="0">
                <a:solidFill>
                  <a:schemeClr val="tx1"/>
                </a:solidFill>
                <a:latin typeface="HGP創英角ｺﾞｼｯｸUB" panose="020B0900000000000000" pitchFamily="50" charset="-128"/>
                <a:ea typeface="HGP創英角ｺﾞｼｯｸUB" panose="020B0900000000000000" pitchFamily="50" charset="-128"/>
              </a:rPr>
              <a:t>ライン</a:t>
            </a:r>
            <a:endParaRPr lang="en-US" altLang="ja-JP" sz="1050"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177152" name="正方形/長方形 177151">
            <a:extLst>
              <a:ext uri="{FF2B5EF4-FFF2-40B4-BE49-F238E27FC236}">
                <a16:creationId xmlns:a16="http://schemas.microsoft.com/office/drawing/2014/main" id="{7656496D-FF9B-46B9-80AB-7B5745B65DAC}"/>
              </a:ext>
            </a:extLst>
          </p:cNvPr>
          <p:cNvSpPr/>
          <p:nvPr/>
        </p:nvSpPr>
        <p:spPr>
          <a:xfrm>
            <a:off x="8001217" y="2260130"/>
            <a:ext cx="927024" cy="248149"/>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sz="1050" b="1" dirty="0">
                <a:solidFill>
                  <a:schemeClr val="tx1"/>
                </a:solidFill>
                <a:latin typeface="HGP創英角ｺﾞｼｯｸUB" panose="020B0900000000000000" pitchFamily="50" charset="-128"/>
                <a:ea typeface="HGP創英角ｺﾞｼｯｸUB" panose="020B0900000000000000" pitchFamily="50" charset="-128"/>
              </a:rPr>
              <a:t>２１ー</a:t>
            </a:r>
            <a:r>
              <a:rPr lang="en-US" altLang="ja-JP" sz="1050" b="1" dirty="0">
                <a:solidFill>
                  <a:schemeClr val="tx1"/>
                </a:solidFill>
                <a:latin typeface="HGP創英角ｺﾞｼｯｸUB" panose="020B0900000000000000" pitchFamily="50" charset="-128"/>
                <a:ea typeface="HGP創英角ｺﾞｼｯｸUB" panose="020B0900000000000000" pitchFamily="50" charset="-128"/>
              </a:rPr>
              <a:t>B</a:t>
            </a:r>
            <a:r>
              <a:rPr lang="ja-JP" altLang="en-US" sz="1050" b="1" dirty="0">
                <a:solidFill>
                  <a:schemeClr val="tx1"/>
                </a:solidFill>
                <a:latin typeface="HGP創英角ｺﾞｼｯｸUB" panose="020B0900000000000000" pitchFamily="50" charset="-128"/>
                <a:ea typeface="HGP創英角ｺﾞｼｯｸUB" panose="020B0900000000000000" pitchFamily="50" charset="-128"/>
              </a:rPr>
              <a:t>ライン</a:t>
            </a:r>
            <a:endParaRPr lang="en-US" altLang="ja-JP" sz="1050"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177153" name="正方形/長方形 177152">
            <a:extLst>
              <a:ext uri="{FF2B5EF4-FFF2-40B4-BE49-F238E27FC236}">
                <a16:creationId xmlns:a16="http://schemas.microsoft.com/office/drawing/2014/main" id="{88059596-0C55-6D06-015C-1B3217E124A3}"/>
              </a:ext>
            </a:extLst>
          </p:cNvPr>
          <p:cNvSpPr/>
          <p:nvPr/>
        </p:nvSpPr>
        <p:spPr>
          <a:xfrm>
            <a:off x="7799552" y="3177590"/>
            <a:ext cx="1103788" cy="295626"/>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sz="1050" b="1" dirty="0">
                <a:solidFill>
                  <a:schemeClr val="tx1"/>
                </a:solidFill>
                <a:latin typeface="HGP創英角ｺﾞｼｯｸUB" panose="020B0900000000000000" pitchFamily="50" charset="-128"/>
                <a:ea typeface="HGP創英角ｺﾞｼｯｸUB" panose="020B0900000000000000" pitchFamily="50" charset="-128"/>
              </a:rPr>
              <a:t>２１ー</a:t>
            </a:r>
            <a:r>
              <a:rPr lang="en-US" altLang="ja-JP" sz="1050" b="1" dirty="0">
                <a:solidFill>
                  <a:schemeClr val="tx1"/>
                </a:solidFill>
                <a:latin typeface="HGP創英角ｺﾞｼｯｸUB" panose="020B0900000000000000" pitchFamily="50" charset="-128"/>
                <a:ea typeface="HGP創英角ｺﾞｼｯｸUB" panose="020B0900000000000000" pitchFamily="50" charset="-128"/>
              </a:rPr>
              <a:t>E</a:t>
            </a:r>
            <a:r>
              <a:rPr lang="ja-JP" altLang="en-US" sz="1050" b="1" dirty="0">
                <a:solidFill>
                  <a:schemeClr val="tx1"/>
                </a:solidFill>
                <a:latin typeface="HGP創英角ｺﾞｼｯｸUB" panose="020B0900000000000000" pitchFamily="50" charset="-128"/>
                <a:ea typeface="HGP創英角ｺﾞｼｯｸUB" panose="020B0900000000000000" pitchFamily="50" charset="-128"/>
              </a:rPr>
              <a:t>ライン</a:t>
            </a:r>
            <a:endParaRPr lang="en-US" altLang="ja-JP" sz="1050" b="1" dirty="0">
              <a:solidFill>
                <a:schemeClr val="tx1"/>
              </a:solidFill>
              <a:latin typeface="HGP創英角ｺﾞｼｯｸUB" panose="020B0900000000000000" pitchFamily="50" charset="-128"/>
              <a:ea typeface="HGP創英角ｺﾞｼｯｸUB" panose="020B0900000000000000" pitchFamily="50" charset="-128"/>
            </a:endParaRPr>
          </a:p>
        </p:txBody>
      </p:sp>
      <p:cxnSp>
        <p:nvCxnSpPr>
          <p:cNvPr id="177161" name="直線矢印コネクタ 177160">
            <a:extLst>
              <a:ext uri="{FF2B5EF4-FFF2-40B4-BE49-F238E27FC236}">
                <a16:creationId xmlns:a16="http://schemas.microsoft.com/office/drawing/2014/main" id="{1F5A8646-CFAF-73D2-512E-0231AD1E069E}"/>
              </a:ext>
            </a:extLst>
          </p:cNvPr>
          <p:cNvCxnSpPr>
            <a:cxnSpLocks/>
          </p:cNvCxnSpPr>
          <p:nvPr/>
        </p:nvCxnSpPr>
        <p:spPr>
          <a:xfrm>
            <a:off x="7697214" y="1783697"/>
            <a:ext cx="859540" cy="0"/>
          </a:xfrm>
          <a:prstGeom prst="straightConnector1">
            <a:avLst/>
          </a:prstGeom>
          <a:ln w="28575">
            <a:solidFill>
              <a:schemeClr val="tx1"/>
            </a:solidFill>
            <a:headEnd type="none"/>
            <a:tailEnd type="triangle" w="lg" len="lg"/>
          </a:ln>
        </p:spPr>
        <p:style>
          <a:lnRef idx="1">
            <a:schemeClr val="accent1"/>
          </a:lnRef>
          <a:fillRef idx="0">
            <a:schemeClr val="accent1"/>
          </a:fillRef>
          <a:effectRef idx="0">
            <a:schemeClr val="accent1"/>
          </a:effectRef>
          <a:fontRef idx="minor">
            <a:schemeClr val="tx1"/>
          </a:fontRef>
        </p:style>
      </p:cxnSp>
      <p:cxnSp>
        <p:nvCxnSpPr>
          <p:cNvPr id="177163" name="直線矢印コネクタ 177162">
            <a:extLst>
              <a:ext uri="{FF2B5EF4-FFF2-40B4-BE49-F238E27FC236}">
                <a16:creationId xmlns:a16="http://schemas.microsoft.com/office/drawing/2014/main" id="{3B692500-F8D8-A05B-A66A-9B1677E07B4D}"/>
              </a:ext>
            </a:extLst>
          </p:cNvPr>
          <p:cNvCxnSpPr>
            <a:cxnSpLocks/>
          </p:cNvCxnSpPr>
          <p:nvPr/>
        </p:nvCxnSpPr>
        <p:spPr>
          <a:xfrm>
            <a:off x="7746429" y="2713956"/>
            <a:ext cx="835152" cy="0"/>
          </a:xfrm>
          <a:prstGeom prst="straightConnector1">
            <a:avLst/>
          </a:prstGeom>
          <a:ln w="28575">
            <a:solidFill>
              <a:schemeClr val="tx1"/>
            </a:solidFill>
            <a:headEnd type="none"/>
            <a:tailEnd type="triangle" w="lg" len="lg"/>
          </a:ln>
        </p:spPr>
        <p:style>
          <a:lnRef idx="1">
            <a:schemeClr val="accent1"/>
          </a:lnRef>
          <a:fillRef idx="0">
            <a:schemeClr val="accent1"/>
          </a:fillRef>
          <a:effectRef idx="0">
            <a:schemeClr val="accent1"/>
          </a:effectRef>
          <a:fontRef idx="minor">
            <a:schemeClr val="tx1"/>
          </a:fontRef>
        </p:style>
      </p:cxnSp>
      <p:sp>
        <p:nvSpPr>
          <p:cNvPr id="177170" name="角丸四角形 6">
            <a:extLst>
              <a:ext uri="{FF2B5EF4-FFF2-40B4-BE49-F238E27FC236}">
                <a16:creationId xmlns:a16="http://schemas.microsoft.com/office/drawing/2014/main" id="{D4B852CB-19F8-FB9F-284C-CDAD82C83079}"/>
              </a:ext>
            </a:extLst>
          </p:cNvPr>
          <p:cNvSpPr/>
          <p:nvPr/>
        </p:nvSpPr>
        <p:spPr>
          <a:xfrm>
            <a:off x="3125563" y="1411174"/>
            <a:ext cx="2327405" cy="1616911"/>
          </a:xfrm>
          <a:prstGeom prst="roundRect">
            <a:avLst>
              <a:gd name="adj" fmla="val 2543"/>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defRPr/>
            </a:pPr>
            <a:endParaRPr lang="ja-JP" altLang="en-US"/>
          </a:p>
        </p:txBody>
      </p:sp>
      <p:sp>
        <p:nvSpPr>
          <p:cNvPr id="177171" name="正方形/長方形 177170">
            <a:extLst>
              <a:ext uri="{FF2B5EF4-FFF2-40B4-BE49-F238E27FC236}">
                <a16:creationId xmlns:a16="http://schemas.microsoft.com/office/drawing/2014/main" id="{C90F7FAF-9F89-4B1B-B80B-2DE1A72FFCCA}"/>
              </a:ext>
            </a:extLst>
          </p:cNvPr>
          <p:cNvSpPr/>
          <p:nvPr/>
        </p:nvSpPr>
        <p:spPr>
          <a:xfrm>
            <a:off x="9007915" y="591523"/>
            <a:ext cx="2039606" cy="537593"/>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sz="2800" b="1" dirty="0">
                <a:solidFill>
                  <a:schemeClr val="tx1"/>
                </a:solidFill>
                <a:latin typeface="HGP創英角ｺﾞｼｯｸUB" panose="020B0900000000000000" pitchFamily="50" charset="-128"/>
                <a:ea typeface="HGP創英角ｺﾞｼｯｸUB" panose="020B0900000000000000" pitchFamily="50" charset="-128"/>
              </a:rPr>
              <a:t>個人で担当</a:t>
            </a:r>
            <a:endParaRPr kumimoji="1" lang="ja-JP" altLang="en-US" sz="2800"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177174" name="正方形/長方形 177173">
            <a:extLst>
              <a:ext uri="{FF2B5EF4-FFF2-40B4-BE49-F238E27FC236}">
                <a16:creationId xmlns:a16="http://schemas.microsoft.com/office/drawing/2014/main" id="{BE460582-C6B6-38E8-BB94-B2AD0292984D}"/>
              </a:ext>
            </a:extLst>
          </p:cNvPr>
          <p:cNvSpPr/>
          <p:nvPr/>
        </p:nvSpPr>
        <p:spPr>
          <a:xfrm>
            <a:off x="3095783" y="481801"/>
            <a:ext cx="1985560" cy="753243"/>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sz="2800" b="1" dirty="0">
                <a:solidFill>
                  <a:schemeClr val="tx1"/>
                </a:solidFill>
                <a:latin typeface="HGP創英角ｺﾞｼｯｸUB" panose="020B0900000000000000" pitchFamily="50" charset="-128"/>
                <a:ea typeface="HGP創英角ｺﾞｼｯｸUB" panose="020B0900000000000000" pitchFamily="50" charset="-128"/>
              </a:rPr>
              <a:t>班で担当</a:t>
            </a:r>
            <a:endParaRPr kumimoji="1" lang="ja-JP" altLang="en-US" sz="2800" b="1" dirty="0">
              <a:solidFill>
                <a:schemeClr val="tx1"/>
              </a:solidFill>
              <a:latin typeface="HGP創英角ｺﾞｼｯｸUB" panose="020B0900000000000000" pitchFamily="50" charset="-128"/>
              <a:ea typeface="HGP創英角ｺﾞｼｯｸUB" panose="020B0900000000000000" pitchFamily="50" charset="-128"/>
            </a:endParaRPr>
          </a:p>
        </p:txBody>
      </p:sp>
      <p:pic>
        <p:nvPicPr>
          <p:cNvPr id="177176" name="図 177175">
            <a:extLst>
              <a:ext uri="{FF2B5EF4-FFF2-40B4-BE49-F238E27FC236}">
                <a16:creationId xmlns:a16="http://schemas.microsoft.com/office/drawing/2014/main" id="{3C82D2A3-5A76-FCE0-4347-ADE8FB313C2F}"/>
              </a:ext>
            </a:extLst>
          </p:cNvPr>
          <p:cNvPicPr>
            <a:picLocks noChangeAspect="1"/>
          </p:cNvPicPr>
          <p:nvPr/>
        </p:nvPicPr>
        <p:blipFill>
          <a:blip r:embed="rId14"/>
          <a:stretch>
            <a:fillRect/>
          </a:stretch>
        </p:blipFill>
        <p:spPr>
          <a:xfrm>
            <a:off x="6890194" y="3820596"/>
            <a:ext cx="4575204" cy="2079777"/>
          </a:xfrm>
          <a:prstGeom prst="rect">
            <a:avLst/>
          </a:prstGeom>
        </p:spPr>
      </p:pic>
      <p:pic>
        <p:nvPicPr>
          <p:cNvPr id="23" name="図 22">
            <a:extLst>
              <a:ext uri="{FF2B5EF4-FFF2-40B4-BE49-F238E27FC236}">
                <a16:creationId xmlns:a16="http://schemas.microsoft.com/office/drawing/2014/main" id="{6A6CF28C-115F-F681-1E15-A0EC20E4AB1A}"/>
              </a:ext>
            </a:extLst>
          </p:cNvPr>
          <p:cNvPicPr>
            <a:picLocks noChangeAspect="1"/>
          </p:cNvPicPr>
          <p:nvPr/>
        </p:nvPicPr>
        <p:blipFill>
          <a:blip r:embed="rId15"/>
          <a:stretch>
            <a:fillRect/>
          </a:stretch>
        </p:blipFill>
        <p:spPr>
          <a:xfrm>
            <a:off x="384528" y="1449714"/>
            <a:ext cx="2198607" cy="1624401"/>
          </a:xfrm>
          <a:prstGeom prst="rect">
            <a:avLst/>
          </a:prstGeom>
        </p:spPr>
      </p:pic>
      <p:sp>
        <p:nvSpPr>
          <p:cNvPr id="177184" name="テキスト ボックス 32">
            <a:extLst>
              <a:ext uri="{FF2B5EF4-FFF2-40B4-BE49-F238E27FC236}">
                <a16:creationId xmlns:a16="http://schemas.microsoft.com/office/drawing/2014/main" id="{1C9F0993-955C-A87D-4C77-221B8EA970A7}"/>
              </a:ext>
            </a:extLst>
          </p:cNvPr>
          <p:cNvSpPr txBox="1"/>
          <p:nvPr/>
        </p:nvSpPr>
        <p:spPr>
          <a:xfrm>
            <a:off x="3606108" y="2435807"/>
            <a:ext cx="1420582" cy="584775"/>
          </a:xfrm>
          <a:prstGeom prst="rect">
            <a:avLst/>
          </a:prstGeom>
          <a:solidFill>
            <a:schemeClr val="tx1"/>
          </a:solidFill>
          <a:effectLst>
            <a:outerShdw blurRad="50800" dist="50800" dir="5400000" algn="ctr" rotWithShape="0">
              <a:schemeClr val="accent6">
                <a:lumMod val="40000"/>
                <a:lumOff val="60000"/>
              </a:schemeClr>
            </a:outerShdw>
          </a:effectLst>
        </p:spPr>
        <p:txBody>
          <a:bodyPr wrap="none" rtlCol="0">
            <a:spAutoFit/>
          </a:bodyPr>
          <a:lst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a:lstStyle>
          <a:p>
            <a:r>
              <a:rPr kumimoji="1" lang="ja-JP" altLang="en-US" sz="3200" b="1" dirty="0">
                <a:ln>
                  <a:solidFill>
                    <a:schemeClr val="tx1"/>
                  </a:solidFill>
                </a:ln>
                <a:solidFill>
                  <a:schemeClr val="bg1"/>
                </a:solidFill>
                <a:latin typeface="HGP創英角ｺﾞｼｯｸUB" panose="020B0900000000000000" pitchFamily="50" charset="-128"/>
                <a:ea typeface="HGP創英角ｺﾞｼｯｸUB" panose="020B0900000000000000" pitchFamily="50" charset="-128"/>
              </a:rPr>
              <a:t>江口班</a:t>
            </a:r>
          </a:p>
        </p:txBody>
      </p:sp>
      <p:pic>
        <p:nvPicPr>
          <p:cNvPr id="5" name="図 4">
            <a:extLst>
              <a:ext uri="{FF2B5EF4-FFF2-40B4-BE49-F238E27FC236}">
                <a16:creationId xmlns:a16="http://schemas.microsoft.com/office/drawing/2014/main" id="{84E8F2B0-4590-8111-AF3E-5995DF72EFF3}"/>
              </a:ext>
            </a:extLst>
          </p:cNvPr>
          <p:cNvPicPr>
            <a:picLocks noChangeAspect="1"/>
          </p:cNvPicPr>
          <p:nvPr/>
        </p:nvPicPr>
        <p:blipFill rotWithShape="1">
          <a:blip r:embed="rId12" cstate="print">
            <a:extLst>
              <a:ext uri="{BEBA8EAE-BF5A-486C-A8C5-ECC9F3942E4B}">
                <a14:imgProps xmlns:a14="http://schemas.microsoft.com/office/drawing/2010/main">
                  <a14:imgLayer r:embed="rId13">
                    <a14:imgEffect>
                      <a14:backgroundRemoval t="0" b="100000" l="0" r="100000"/>
                    </a14:imgEffect>
                  </a14:imgLayer>
                </a14:imgProps>
              </a:ext>
              <a:ext uri="{28A0092B-C50C-407E-A947-70E740481C1C}">
                <a14:useLocalDpi xmlns:a14="http://schemas.microsoft.com/office/drawing/2010/main"/>
              </a:ext>
            </a:extLst>
          </a:blip>
          <a:srcRect/>
          <a:stretch/>
        </p:blipFill>
        <p:spPr>
          <a:xfrm>
            <a:off x="3218485" y="1460264"/>
            <a:ext cx="610591" cy="807859"/>
          </a:xfrm>
          <a:prstGeom prst="rect">
            <a:avLst/>
          </a:prstGeom>
        </p:spPr>
      </p:pic>
      <p:pic>
        <p:nvPicPr>
          <p:cNvPr id="177175" name="図 177174">
            <a:extLst>
              <a:ext uri="{FF2B5EF4-FFF2-40B4-BE49-F238E27FC236}">
                <a16:creationId xmlns:a16="http://schemas.microsoft.com/office/drawing/2014/main" id="{A1088AD3-A56E-6FB4-74F4-195FA00F879F}"/>
              </a:ext>
            </a:extLst>
          </p:cNvPr>
          <p:cNvPicPr>
            <a:picLocks noChangeAspect="1"/>
          </p:cNvPicPr>
          <p:nvPr/>
        </p:nvPicPr>
        <p:blipFill>
          <a:blip r:embed="rId16"/>
          <a:stretch>
            <a:fillRect/>
          </a:stretch>
        </p:blipFill>
        <p:spPr>
          <a:xfrm>
            <a:off x="790040" y="3815062"/>
            <a:ext cx="4611486" cy="2020423"/>
          </a:xfrm>
          <a:prstGeom prst="rect">
            <a:avLst/>
          </a:prstGeom>
        </p:spPr>
      </p:pic>
      <p:sp>
        <p:nvSpPr>
          <p:cNvPr id="9" name="矢印: 右 8">
            <a:extLst>
              <a:ext uri="{FF2B5EF4-FFF2-40B4-BE49-F238E27FC236}">
                <a16:creationId xmlns:a16="http://schemas.microsoft.com/office/drawing/2014/main" id="{81A18CDB-90F1-5443-3745-203CE2AE34B7}"/>
              </a:ext>
            </a:extLst>
          </p:cNvPr>
          <p:cNvSpPr/>
          <p:nvPr/>
        </p:nvSpPr>
        <p:spPr>
          <a:xfrm>
            <a:off x="5540965" y="4346550"/>
            <a:ext cx="1209790" cy="113712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角丸四角形 6">
            <a:extLst>
              <a:ext uri="{FF2B5EF4-FFF2-40B4-BE49-F238E27FC236}">
                <a16:creationId xmlns:a16="http://schemas.microsoft.com/office/drawing/2014/main" id="{09E82FAB-CA8C-3B2C-B2EA-7D113198CD31}"/>
              </a:ext>
            </a:extLst>
          </p:cNvPr>
          <p:cNvSpPr/>
          <p:nvPr/>
        </p:nvSpPr>
        <p:spPr>
          <a:xfrm>
            <a:off x="384527" y="1044402"/>
            <a:ext cx="2185648" cy="2551400"/>
          </a:xfrm>
          <a:prstGeom prst="roundRect">
            <a:avLst>
              <a:gd name="adj" fmla="val 2543"/>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defRPr/>
            </a:pPr>
            <a:endParaRPr lang="ja-JP" altLang="en-US"/>
          </a:p>
        </p:txBody>
      </p:sp>
      <p:sp>
        <p:nvSpPr>
          <p:cNvPr id="177168" name="AutoShape 23">
            <a:extLst>
              <a:ext uri="{FF2B5EF4-FFF2-40B4-BE49-F238E27FC236}">
                <a16:creationId xmlns:a16="http://schemas.microsoft.com/office/drawing/2014/main" id="{2333AB44-23B5-3C1C-6213-121C9231D0CC}"/>
              </a:ext>
            </a:extLst>
          </p:cNvPr>
          <p:cNvSpPr>
            <a:spLocks noChangeArrowheads="1"/>
          </p:cNvSpPr>
          <p:nvPr/>
        </p:nvSpPr>
        <p:spPr bwMode="auto">
          <a:xfrm>
            <a:off x="253923" y="469731"/>
            <a:ext cx="1384823" cy="762000"/>
          </a:xfrm>
          <a:prstGeom prst="horizontalScroll">
            <a:avLst>
              <a:gd name="adj" fmla="val 12500"/>
            </a:avLst>
          </a:prstGeom>
          <a:solidFill>
            <a:schemeClr val="bg1"/>
          </a:solidFill>
          <a:ln w="19050">
            <a:solidFill>
              <a:schemeClr val="tx1"/>
            </a:solidFill>
            <a:round/>
            <a:headEnd/>
            <a:tailEnd/>
          </a:ln>
        </p:spPr>
        <p:txBody>
          <a:bodyPr wrap="none"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2400" b="1" dirty="0">
                <a:latin typeface="游ゴシック" panose="020B0400000000000000" pitchFamily="50" charset="-128"/>
                <a:ea typeface="游ゴシック" panose="020B0400000000000000" pitchFamily="50" charset="-128"/>
              </a:rPr>
              <a:t>見直し前</a:t>
            </a:r>
          </a:p>
        </p:txBody>
      </p:sp>
      <p:sp>
        <p:nvSpPr>
          <p:cNvPr id="7" name="矢印: 右 6">
            <a:extLst>
              <a:ext uri="{FF2B5EF4-FFF2-40B4-BE49-F238E27FC236}">
                <a16:creationId xmlns:a16="http://schemas.microsoft.com/office/drawing/2014/main" id="{BE4E0F3F-165D-43E6-219D-2422E690C05B}"/>
              </a:ext>
            </a:extLst>
          </p:cNvPr>
          <p:cNvSpPr/>
          <p:nvPr/>
        </p:nvSpPr>
        <p:spPr>
          <a:xfrm rot="10800000">
            <a:off x="2218405" y="1876963"/>
            <a:ext cx="751064" cy="653693"/>
          </a:xfrm>
          <a:prstGeom prst="rightArrow">
            <a:avLst/>
          </a:prstGeom>
          <a:solidFill>
            <a:srgbClr val="FFFF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角丸四角形 6">
            <a:extLst>
              <a:ext uri="{FF2B5EF4-FFF2-40B4-BE49-F238E27FC236}">
                <a16:creationId xmlns:a16="http://schemas.microsoft.com/office/drawing/2014/main" id="{52C25E3F-48A4-0A86-1FBC-FC834FB68680}"/>
              </a:ext>
            </a:extLst>
          </p:cNvPr>
          <p:cNvSpPr/>
          <p:nvPr/>
        </p:nvSpPr>
        <p:spPr>
          <a:xfrm>
            <a:off x="7917319" y="1067525"/>
            <a:ext cx="2306335" cy="2551400"/>
          </a:xfrm>
          <a:prstGeom prst="roundRect">
            <a:avLst>
              <a:gd name="adj" fmla="val 2543"/>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defRPr/>
            </a:pPr>
            <a:endParaRPr lang="ja-JP" altLang="en-US"/>
          </a:p>
        </p:txBody>
      </p:sp>
      <p:sp>
        <p:nvSpPr>
          <p:cNvPr id="11" name="矢印: 右 10">
            <a:extLst>
              <a:ext uri="{FF2B5EF4-FFF2-40B4-BE49-F238E27FC236}">
                <a16:creationId xmlns:a16="http://schemas.microsoft.com/office/drawing/2014/main" id="{BB9F8C04-A083-68CF-33DA-79549AF8EFD5}"/>
              </a:ext>
            </a:extLst>
          </p:cNvPr>
          <p:cNvSpPr/>
          <p:nvPr/>
        </p:nvSpPr>
        <p:spPr>
          <a:xfrm rot="10800000">
            <a:off x="9955955" y="1950274"/>
            <a:ext cx="751064" cy="653693"/>
          </a:xfrm>
          <a:prstGeom prst="rightArrow">
            <a:avLst/>
          </a:prstGeom>
          <a:solidFill>
            <a:srgbClr val="FFFF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角丸四角形 6">
            <a:extLst>
              <a:ext uri="{FF2B5EF4-FFF2-40B4-BE49-F238E27FC236}">
                <a16:creationId xmlns:a16="http://schemas.microsoft.com/office/drawing/2014/main" id="{7C4F02C9-6630-F444-2C3F-53CB7DDD2793}"/>
              </a:ext>
            </a:extLst>
          </p:cNvPr>
          <p:cNvSpPr/>
          <p:nvPr/>
        </p:nvSpPr>
        <p:spPr>
          <a:xfrm>
            <a:off x="6717842" y="1043166"/>
            <a:ext cx="5185523" cy="2630073"/>
          </a:xfrm>
          <a:prstGeom prst="roundRect">
            <a:avLst>
              <a:gd name="adj" fmla="val 3221"/>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defRPr/>
            </a:pPr>
            <a:endParaRPr lang="ja-JP" altLang="en-US"/>
          </a:p>
        </p:txBody>
      </p:sp>
      <p:sp>
        <p:nvSpPr>
          <p:cNvPr id="177162" name="正方形/長方形 177161">
            <a:extLst>
              <a:ext uri="{FF2B5EF4-FFF2-40B4-BE49-F238E27FC236}">
                <a16:creationId xmlns:a16="http://schemas.microsoft.com/office/drawing/2014/main" id="{D2904989-723D-E771-78AD-F16EF0EAFD42}"/>
              </a:ext>
            </a:extLst>
          </p:cNvPr>
          <p:cNvSpPr/>
          <p:nvPr/>
        </p:nvSpPr>
        <p:spPr>
          <a:xfrm>
            <a:off x="7824873" y="2655050"/>
            <a:ext cx="2745321" cy="678368"/>
          </a:xfrm>
          <a:prstGeom prst="rect">
            <a:avLst/>
          </a:prstGeom>
          <a:solidFill>
            <a:schemeClr val="accent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dirty="0">
                <a:solidFill>
                  <a:schemeClr val="tx1"/>
                </a:solidFill>
                <a:latin typeface="HG丸ｺﾞｼｯｸM-PRO" panose="020F0600000000000000" pitchFamily="50" charset="-128"/>
                <a:ea typeface="HG丸ｺﾞｼｯｸM-PRO" panose="020F0600000000000000" pitchFamily="50" charset="-128"/>
              </a:rPr>
              <a:t>担当者</a:t>
            </a:r>
            <a:endParaRPr lang="en-US" altLang="ja-JP" dirty="0">
              <a:solidFill>
                <a:schemeClr val="tx1"/>
              </a:solidFill>
              <a:latin typeface="HG丸ｺﾞｼｯｸM-PRO" panose="020F0600000000000000" pitchFamily="50" charset="-128"/>
              <a:ea typeface="HG丸ｺﾞｼｯｸM-PRO" panose="020F0600000000000000" pitchFamily="50" charset="-128"/>
            </a:endParaRPr>
          </a:p>
          <a:p>
            <a:pPr algn="ctr">
              <a:defRPr/>
            </a:pPr>
            <a:r>
              <a:rPr lang="en-US" altLang="ja-JP" dirty="0">
                <a:solidFill>
                  <a:schemeClr val="tx1"/>
                </a:solidFill>
                <a:latin typeface="HG丸ｺﾞｼｯｸM-PRO" panose="020F0600000000000000" pitchFamily="50" charset="-128"/>
                <a:ea typeface="HG丸ｺﾞｼｯｸM-PRO" panose="020F0600000000000000" pitchFamily="50" charset="-128"/>
              </a:rPr>
              <a:t>(</a:t>
            </a:r>
            <a:r>
              <a:rPr lang="ja-JP" altLang="en-US" dirty="0">
                <a:solidFill>
                  <a:schemeClr val="tx1"/>
                </a:solidFill>
                <a:latin typeface="HG丸ｺﾞｼｯｸM-PRO" panose="020F0600000000000000" pitchFamily="50" charset="-128"/>
                <a:ea typeface="HG丸ｺﾞｼｯｸM-PRO" panose="020F0600000000000000" pitchFamily="50" charset="-128"/>
              </a:rPr>
              <a:t>サポートにベテラン</a:t>
            </a:r>
            <a:r>
              <a:rPr lang="en-US" altLang="ja-JP" dirty="0">
                <a:solidFill>
                  <a:schemeClr val="tx1"/>
                </a:solidFill>
                <a:latin typeface="HG丸ｺﾞｼｯｸM-PRO" panose="020F0600000000000000" pitchFamily="50" charset="-128"/>
                <a:ea typeface="HG丸ｺﾞｼｯｸM-PRO" panose="020F0600000000000000" pitchFamily="50" charset="-128"/>
              </a:rPr>
              <a:t>)</a:t>
            </a:r>
            <a:endParaRPr lang="ja-JP" altLang="en-US" dirty="0">
              <a:solidFill>
                <a:schemeClr val="tx1"/>
              </a:solidFill>
              <a:latin typeface="HG丸ｺﾞｼｯｸM-PRO" panose="020F0600000000000000" pitchFamily="50" charset="-128"/>
              <a:ea typeface="HG丸ｺﾞｼｯｸM-PRO" panose="020F0600000000000000" pitchFamily="50" charset="-128"/>
            </a:endParaRPr>
          </a:p>
        </p:txBody>
      </p:sp>
      <p:pic>
        <p:nvPicPr>
          <p:cNvPr id="6" name="図 5">
            <a:extLst>
              <a:ext uri="{FF2B5EF4-FFF2-40B4-BE49-F238E27FC236}">
                <a16:creationId xmlns:a16="http://schemas.microsoft.com/office/drawing/2014/main" id="{1A7D443C-97D7-32AA-2165-CF63C2575422}"/>
              </a:ext>
            </a:extLst>
          </p:cNvPr>
          <p:cNvPicPr>
            <a:picLocks noChangeAspect="1"/>
          </p:cNvPicPr>
          <p:nvPr/>
        </p:nvPicPr>
        <p:blipFill>
          <a:blip r:embed="rId17"/>
          <a:stretch>
            <a:fillRect/>
          </a:stretch>
        </p:blipFill>
        <p:spPr>
          <a:xfrm>
            <a:off x="8032113" y="1124456"/>
            <a:ext cx="1953172" cy="1528202"/>
          </a:xfrm>
          <a:prstGeom prst="rect">
            <a:avLst/>
          </a:prstGeom>
        </p:spPr>
      </p:pic>
      <p:sp>
        <p:nvSpPr>
          <p:cNvPr id="177169" name="AutoShape 23">
            <a:extLst>
              <a:ext uri="{FF2B5EF4-FFF2-40B4-BE49-F238E27FC236}">
                <a16:creationId xmlns:a16="http://schemas.microsoft.com/office/drawing/2014/main" id="{13015188-6E2A-4F13-44C6-4D50ABB56CC3}"/>
              </a:ext>
            </a:extLst>
          </p:cNvPr>
          <p:cNvSpPr>
            <a:spLocks noChangeArrowheads="1"/>
          </p:cNvSpPr>
          <p:nvPr/>
        </p:nvSpPr>
        <p:spPr bwMode="auto">
          <a:xfrm>
            <a:off x="6395613" y="521900"/>
            <a:ext cx="1384823" cy="762000"/>
          </a:xfrm>
          <a:prstGeom prst="horizontalScroll">
            <a:avLst>
              <a:gd name="adj" fmla="val 12500"/>
            </a:avLst>
          </a:prstGeom>
          <a:solidFill>
            <a:schemeClr val="bg1"/>
          </a:solidFill>
          <a:ln w="19050">
            <a:solidFill>
              <a:schemeClr val="tx1"/>
            </a:solidFill>
            <a:round/>
            <a:headEnd/>
            <a:tailEnd/>
          </a:ln>
        </p:spPr>
        <p:txBody>
          <a:bodyPr wrap="none"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2400" b="1" dirty="0">
                <a:latin typeface="游ゴシック" panose="020B0400000000000000" pitchFamily="50" charset="-128"/>
                <a:ea typeface="游ゴシック" panose="020B0400000000000000" pitchFamily="50" charset="-128"/>
              </a:rPr>
              <a:t>見直し後</a:t>
            </a:r>
          </a:p>
        </p:txBody>
      </p:sp>
      <p:pic>
        <p:nvPicPr>
          <p:cNvPr id="21" name="図 20">
            <a:extLst>
              <a:ext uri="{FF2B5EF4-FFF2-40B4-BE49-F238E27FC236}">
                <a16:creationId xmlns:a16="http://schemas.microsoft.com/office/drawing/2014/main" id="{CB42012F-60BE-86EC-3960-5387909480E0}"/>
              </a:ext>
            </a:extLst>
          </p:cNvPr>
          <p:cNvPicPr>
            <a:picLocks noChangeAspect="1"/>
          </p:cNvPicPr>
          <p:nvPr/>
        </p:nvPicPr>
        <p:blipFill>
          <a:blip r:embed="rId18"/>
          <a:stretch>
            <a:fillRect/>
          </a:stretch>
        </p:blipFill>
        <p:spPr>
          <a:xfrm>
            <a:off x="6727819" y="3555781"/>
            <a:ext cx="4962574" cy="2353260"/>
          </a:xfrm>
          <a:prstGeom prst="rect">
            <a:avLst/>
          </a:prstGeom>
        </p:spPr>
      </p:pic>
      <p:sp>
        <p:nvSpPr>
          <p:cNvPr id="25" name="矢印: 右 24">
            <a:extLst>
              <a:ext uri="{FF2B5EF4-FFF2-40B4-BE49-F238E27FC236}">
                <a16:creationId xmlns:a16="http://schemas.microsoft.com/office/drawing/2014/main" id="{830BA683-03D3-ED01-448B-9F04865A2FA0}"/>
              </a:ext>
            </a:extLst>
          </p:cNvPr>
          <p:cNvSpPr/>
          <p:nvPr/>
        </p:nvSpPr>
        <p:spPr>
          <a:xfrm>
            <a:off x="5576974" y="1413311"/>
            <a:ext cx="1209790" cy="113712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16" name="オーディオ 15">
            <a:hlinkClick r:id="" action="ppaction://media"/>
            <a:extLst>
              <a:ext uri="{FF2B5EF4-FFF2-40B4-BE49-F238E27FC236}">
                <a16:creationId xmlns:a16="http://schemas.microsoft.com/office/drawing/2014/main" id="{CCD32882-FD31-4AFE-B6C5-426421284A4B}"/>
              </a:ext>
            </a:extLst>
          </p:cNvPr>
          <p:cNvPicPr>
            <a:picLocks noChangeAspect="1"/>
          </p:cNvPicPr>
          <p:nvPr>
            <a:audioFile r:link="rId3"/>
            <p:extLst>
              <p:ext uri="{DAA4B4D4-6D71-4841-9C94-3DE7FCFB9230}">
                <p14:media xmlns:p14="http://schemas.microsoft.com/office/powerpoint/2010/main" r:embed="rId2"/>
              </p:ext>
            </p:extLst>
          </p:nvPr>
        </p:nvPicPr>
        <p:blipFill>
          <a:blip r:embed="rId19"/>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812755980"/>
      </p:ext>
    </p:extLst>
  </p:cSld>
  <p:clrMapOvr>
    <a:masterClrMapping/>
  </p:clrMapOvr>
  <p:transition spd="slow" advTm="33613">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16" presetClass="exit" presetSubtype="21" fill="hold" nodeType="clickEffect">
                                  <p:stCondLst>
                                    <p:cond delay="0"/>
                                  </p:stCondLst>
                                  <p:childTnLst>
                                    <p:animEffect transition="out" filter="barn(inVertical)">
                                      <p:cBhvr>
                                        <p:cTn id="10" dur="500"/>
                                        <p:tgtEl>
                                          <p:spTgt spid="23"/>
                                        </p:tgtEl>
                                      </p:cBhvr>
                                    </p:animEffect>
                                    <p:set>
                                      <p:cBhvr>
                                        <p:cTn id="11" dur="1" fill="hold">
                                          <p:stCondLst>
                                            <p:cond delay="499"/>
                                          </p:stCondLst>
                                        </p:cTn>
                                        <p:tgtEl>
                                          <p:spTgt spid="23"/>
                                        </p:tgtEl>
                                        <p:attrNameLst>
                                          <p:attrName>style.visibility</p:attrName>
                                        </p:attrNameLst>
                                      </p:cBhvr>
                                      <p:to>
                                        <p:strVal val="hidden"/>
                                      </p:to>
                                    </p:set>
                                  </p:childTnLst>
                                </p:cTn>
                              </p:par>
                            </p:childTnLst>
                          </p:cTn>
                        </p:par>
                        <p:par>
                          <p:cTn id="12" fill="hold">
                            <p:stCondLst>
                              <p:cond delay="500"/>
                            </p:stCondLst>
                            <p:childTnLst>
                              <p:par>
                                <p:cTn id="13" presetID="10" presetClass="entr" presetSubtype="0" fill="hold" grpId="0"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6" presetClass="entr" presetSubtype="21" fill="hold" nodeType="withEffect">
                                  <p:stCondLst>
                                    <p:cond delay="0"/>
                                  </p:stCondLst>
                                  <p:childTnLst>
                                    <p:set>
                                      <p:cBhvr>
                                        <p:cTn id="17" dur="1" fill="hold">
                                          <p:stCondLst>
                                            <p:cond delay="0"/>
                                          </p:stCondLst>
                                        </p:cTn>
                                        <p:tgtEl>
                                          <p:spTgt spid="31"/>
                                        </p:tgtEl>
                                        <p:attrNameLst>
                                          <p:attrName>style.visibility</p:attrName>
                                        </p:attrNameLst>
                                      </p:cBhvr>
                                      <p:to>
                                        <p:strVal val="visible"/>
                                      </p:to>
                                    </p:set>
                                    <p:animEffect transition="in" filter="barn(inVertical)">
                                      <p:cBhvr>
                                        <p:cTn id="18" dur="500"/>
                                        <p:tgtEl>
                                          <p:spTgt spid="31"/>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33"/>
                                        </p:tgtEl>
                                        <p:attrNameLst>
                                          <p:attrName>style.visibility</p:attrName>
                                        </p:attrNameLst>
                                      </p:cBhvr>
                                      <p:to>
                                        <p:strVal val="visible"/>
                                      </p:to>
                                    </p:set>
                                    <p:animEffect transition="in" filter="barn(inVertical)">
                                      <p:cBhvr>
                                        <p:cTn id="21" dur="500"/>
                                        <p:tgtEl>
                                          <p:spTgt spid="33"/>
                                        </p:tgtEl>
                                      </p:cBhvr>
                                    </p:animEffect>
                                  </p:childTnLst>
                                </p:cTn>
                              </p:par>
                              <p:par>
                                <p:cTn id="22" presetID="16" presetClass="entr" presetSubtype="21" fill="hold" nodeType="withEffect">
                                  <p:stCondLst>
                                    <p:cond delay="0"/>
                                  </p:stCondLst>
                                  <p:childTnLst>
                                    <p:set>
                                      <p:cBhvr>
                                        <p:cTn id="23" dur="1" fill="hold">
                                          <p:stCondLst>
                                            <p:cond delay="0"/>
                                          </p:stCondLst>
                                        </p:cTn>
                                        <p:tgtEl>
                                          <p:spTgt spid="30"/>
                                        </p:tgtEl>
                                        <p:attrNameLst>
                                          <p:attrName>style.visibility</p:attrName>
                                        </p:attrNameLst>
                                      </p:cBhvr>
                                      <p:to>
                                        <p:strVal val="visible"/>
                                      </p:to>
                                    </p:set>
                                    <p:animEffect transition="in" filter="barn(inVertical)">
                                      <p:cBhvr>
                                        <p:cTn id="24" dur="500"/>
                                        <p:tgtEl>
                                          <p:spTgt spid="30"/>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34"/>
                                        </p:tgtEl>
                                        <p:attrNameLst>
                                          <p:attrName>style.visibility</p:attrName>
                                        </p:attrNameLst>
                                      </p:cBhvr>
                                      <p:to>
                                        <p:strVal val="visible"/>
                                      </p:to>
                                    </p:set>
                                    <p:animEffect transition="in" filter="barn(inVertical)">
                                      <p:cBhvr>
                                        <p:cTn id="27" dur="500"/>
                                        <p:tgtEl>
                                          <p:spTgt spid="34"/>
                                        </p:tgtEl>
                                      </p:cBhvr>
                                    </p:animEffect>
                                  </p:childTnLst>
                                </p:cTn>
                              </p:par>
                              <p:par>
                                <p:cTn id="28" presetID="16" presetClass="entr" presetSubtype="21" fill="hold" nodeType="withEffect">
                                  <p:stCondLst>
                                    <p:cond delay="0"/>
                                  </p:stCondLst>
                                  <p:childTnLst>
                                    <p:set>
                                      <p:cBhvr>
                                        <p:cTn id="29" dur="1" fill="hold">
                                          <p:stCondLst>
                                            <p:cond delay="0"/>
                                          </p:stCondLst>
                                        </p:cTn>
                                        <p:tgtEl>
                                          <p:spTgt spid="32"/>
                                        </p:tgtEl>
                                        <p:attrNameLst>
                                          <p:attrName>style.visibility</p:attrName>
                                        </p:attrNameLst>
                                      </p:cBhvr>
                                      <p:to>
                                        <p:strVal val="visible"/>
                                      </p:to>
                                    </p:set>
                                    <p:animEffect transition="in" filter="barn(inVertical)">
                                      <p:cBhvr>
                                        <p:cTn id="30" dur="500"/>
                                        <p:tgtEl>
                                          <p:spTgt spid="32"/>
                                        </p:tgtEl>
                                      </p:cBhvr>
                                    </p:animEffect>
                                  </p:childTnLst>
                                </p:cTn>
                              </p:par>
                              <p:par>
                                <p:cTn id="31" presetID="16" presetClass="entr" presetSubtype="21"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barn(inVertical)">
                                      <p:cBhvr>
                                        <p:cTn id="33" dur="500"/>
                                        <p:tgtEl>
                                          <p:spTgt spid="35"/>
                                        </p:tgtEl>
                                      </p:cBhvr>
                                    </p:animEffect>
                                  </p:childTnLst>
                                </p:cTn>
                              </p:par>
                            </p:childTnLst>
                          </p:cTn>
                        </p:par>
                        <p:par>
                          <p:cTn id="34" fill="hold">
                            <p:stCondLst>
                              <p:cond delay="1000"/>
                            </p:stCondLst>
                            <p:childTnLst>
                              <p:par>
                                <p:cTn id="35" presetID="10" presetClass="entr" presetSubtype="0" fill="hold" grpId="0" nodeType="after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fade">
                                      <p:cBhvr>
                                        <p:cTn id="42" dur="500"/>
                                        <p:tgtEl>
                                          <p:spTgt spid="25"/>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77167"/>
                                        </p:tgtEl>
                                        <p:attrNameLst>
                                          <p:attrName>style.visibility</p:attrName>
                                        </p:attrNameLst>
                                      </p:cBhvr>
                                      <p:to>
                                        <p:strVal val="visible"/>
                                      </p:to>
                                    </p:set>
                                    <p:animEffect transition="in" filter="fade">
                                      <p:cBhvr>
                                        <p:cTn id="45" dur="500"/>
                                        <p:tgtEl>
                                          <p:spTgt spid="177167"/>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77169"/>
                                        </p:tgtEl>
                                        <p:attrNameLst>
                                          <p:attrName>style.visibility</p:attrName>
                                        </p:attrNameLst>
                                      </p:cBhvr>
                                      <p:to>
                                        <p:strVal val="visible"/>
                                      </p:to>
                                    </p:set>
                                    <p:animEffect transition="in" filter="fade">
                                      <p:cBhvr>
                                        <p:cTn id="48" dur="500"/>
                                        <p:tgtEl>
                                          <p:spTgt spid="177169"/>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77171"/>
                                        </p:tgtEl>
                                        <p:attrNameLst>
                                          <p:attrName>style.visibility</p:attrName>
                                        </p:attrNameLst>
                                      </p:cBhvr>
                                      <p:to>
                                        <p:strVal val="visible"/>
                                      </p:to>
                                    </p:set>
                                    <p:animEffect transition="in" filter="fade">
                                      <p:cBhvr>
                                        <p:cTn id="51" dur="500"/>
                                        <p:tgtEl>
                                          <p:spTgt spid="177171"/>
                                        </p:tgtEl>
                                      </p:cBhvr>
                                    </p:animEffect>
                                  </p:childTnLst>
                                </p:cTn>
                              </p:par>
                              <p:par>
                                <p:cTn id="52" presetID="22" presetClass="entr" presetSubtype="8" fill="hold" grpId="0" nodeType="withEffect">
                                  <p:stCondLst>
                                    <p:cond delay="0"/>
                                  </p:stCondLst>
                                  <p:childTnLst>
                                    <p:set>
                                      <p:cBhvr>
                                        <p:cTn id="53" dur="1" fill="hold">
                                          <p:stCondLst>
                                            <p:cond delay="0"/>
                                          </p:stCondLst>
                                        </p:cTn>
                                        <p:tgtEl>
                                          <p:spTgt spid="177188"/>
                                        </p:tgtEl>
                                        <p:attrNameLst>
                                          <p:attrName>style.visibility</p:attrName>
                                        </p:attrNameLst>
                                      </p:cBhvr>
                                      <p:to>
                                        <p:strVal val="visible"/>
                                      </p:to>
                                    </p:set>
                                    <p:animEffect transition="in" filter="wipe(left)">
                                      <p:cBhvr>
                                        <p:cTn id="54" dur="500"/>
                                        <p:tgtEl>
                                          <p:spTgt spid="177188"/>
                                        </p:tgtEl>
                                      </p:cBhvr>
                                    </p:animEffect>
                                  </p:childTnLst>
                                </p:cTn>
                              </p:par>
                              <p:par>
                                <p:cTn id="55" presetID="22" presetClass="entr" presetSubtype="8" fill="hold" nodeType="with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wipe(left)">
                                      <p:cBhvr>
                                        <p:cTn id="57" dur="500"/>
                                        <p:tgtEl>
                                          <p:spTgt spid="18"/>
                                        </p:tgtEl>
                                      </p:cBhvr>
                                    </p:animEffect>
                                  </p:childTnLst>
                                </p:cTn>
                              </p:par>
                              <p:par>
                                <p:cTn id="58" presetID="22" presetClass="entr" presetSubtype="8" fill="hold" nodeType="withEffect">
                                  <p:stCondLst>
                                    <p:cond delay="0"/>
                                  </p:stCondLst>
                                  <p:childTnLst>
                                    <p:set>
                                      <p:cBhvr>
                                        <p:cTn id="59" dur="1" fill="hold">
                                          <p:stCondLst>
                                            <p:cond delay="0"/>
                                          </p:stCondLst>
                                        </p:cTn>
                                        <p:tgtEl>
                                          <p:spTgt spid="37"/>
                                        </p:tgtEl>
                                        <p:attrNameLst>
                                          <p:attrName>style.visibility</p:attrName>
                                        </p:attrNameLst>
                                      </p:cBhvr>
                                      <p:to>
                                        <p:strVal val="visible"/>
                                      </p:to>
                                    </p:set>
                                    <p:animEffect transition="in" filter="wipe(left)">
                                      <p:cBhvr>
                                        <p:cTn id="60" dur="500"/>
                                        <p:tgtEl>
                                          <p:spTgt spid="37"/>
                                        </p:tgtEl>
                                      </p:cBhvr>
                                    </p:animEffect>
                                  </p:childTnLst>
                                </p:cTn>
                              </p:par>
                              <p:par>
                                <p:cTn id="61" presetID="22" presetClass="entr" presetSubtype="8" fill="hold" grpId="0" nodeType="withEffect">
                                  <p:stCondLst>
                                    <p:cond delay="0"/>
                                  </p:stCondLst>
                                  <p:childTnLst>
                                    <p:set>
                                      <p:cBhvr>
                                        <p:cTn id="62" dur="1" fill="hold">
                                          <p:stCondLst>
                                            <p:cond delay="0"/>
                                          </p:stCondLst>
                                        </p:cTn>
                                        <p:tgtEl>
                                          <p:spTgt spid="38"/>
                                        </p:tgtEl>
                                        <p:attrNameLst>
                                          <p:attrName>style.visibility</p:attrName>
                                        </p:attrNameLst>
                                      </p:cBhvr>
                                      <p:to>
                                        <p:strVal val="visible"/>
                                      </p:to>
                                    </p:set>
                                    <p:animEffect transition="in" filter="wipe(left)">
                                      <p:cBhvr>
                                        <p:cTn id="63" dur="500"/>
                                        <p:tgtEl>
                                          <p:spTgt spid="38"/>
                                        </p:tgtEl>
                                      </p:cBhvr>
                                    </p:animEffect>
                                  </p:childTnLst>
                                </p:cTn>
                              </p:par>
                            </p:childTnLst>
                          </p:cTn>
                        </p:par>
                        <p:par>
                          <p:cTn id="64" fill="hold">
                            <p:stCondLst>
                              <p:cond delay="500"/>
                            </p:stCondLst>
                            <p:childTnLst>
                              <p:par>
                                <p:cTn id="65" presetID="22" presetClass="entr" presetSubtype="8" fill="hold" nodeType="afterEffect">
                                  <p:stCondLst>
                                    <p:cond delay="0"/>
                                  </p:stCondLst>
                                  <p:childTnLst>
                                    <p:set>
                                      <p:cBhvr>
                                        <p:cTn id="66" dur="1" fill="hold">
                                          <p:stCondLst>
                                            <p:cond delay="0"/>
                                          </p:stCondLst>
                                        </p:cTn>
                                        <p:tgtEl>
                                          <p:spTgt spid="177161"/>
                                        </p:tgtEl>
                                        <p:attrNameLst>
                                          <p:attrName>style.visibility</p:attrName>
                                        </p:attrNameLst>
                                      </p:cBhvr>
                                      <p:to>
                                        <p:strVal val="visible"/>
                                      </p:to>
                                    </p:set>
                                    <p:animEffect transition="in" filter="wipe(left)">
                                      <p:cBhvr>
                                        <p:cTn id="67" dur="500"/>
                                        <p:tgtEl>
                                          <p:spTgt spid="177161"/>
                                        </p:tgtEl>
                                      </p:cBhvr>
                                    </p:animEffect>
                                  </p:childTnLst>
                                </p:cTn>
                              </p:par>
                              <p:par>
                                <p:cTn id="68" presetID="22" presetClass="entr" presetSubtype="8" fill="hold" nodeType="withEffect">
                                  <p:stCondLst>
                                    <p:cond delay="0"/>
                                  </p:stCondLst>
                                  <p:childTnLst>
                                    <p:set>
                                      <p:cBhvr>
                                        <p:cTn id="69" dur="1" fill="hold">
                                          <p:stCondLst>
                                            <p:cond delay="0"/>
                                          </p:stCondLst>
                                        </p:cTn>
                                        <p:tgtEl>
                                          <p:spTgt spid="177163"/>
                                        </p:tgtEl>
                                        <p:attrNameLst>
                                          <p:attrName>style.visibility</p:attrName>
                                        </p:attrNameLst>
                                      </p:cBhvr>
                                      <p:to>
                                        <p:strVal val="visible"/>
                                      </p:to>
                                    </p:set>
                                    <p:animEffect transition="in" filter="wipe(left)">
                                      <p:cBhvr>
                                        <p:cTn id="70" dur="500"/>
                                        <p:tgtEl>
                                          <p:spTgt spid="177163"/>
                                        </p:tgtEl>
                                      </p:cBhvr>
                                    </p:animEffect>
                                  </p:childTnLst>
                                </p:cTn>
                              </p:par>
                              <p:par>
                                <p:cTn id="71" presetID="10" presetClass="entr" presetSubtype="0" fill="hold" nodeType="withEffect">
                                  <p:stCondLst>
                                    <p:cond delay="0"/>
                                  </p:stCondLst>
                                  <p:childTnLst>
                                    <p:set>
                                      <p:cBhvr>
                                        <p:cTn id="72" dur="1" fill="hold">
                                          <p:stCondLst>
                                            <p:cond delay="0"/>
                                          </p:stCondLst>
                                        </p:cTn>
                                        <p:tgtEl>
                                          <p:spTgt spid="61"/>
                                        </p:tgtEl>
                                        <p:attrNameLst>
                                          <p:attrName>style.visibility</p:attrName>
                                        </p:attrNameLst>
                                      </p:cBhvr>
                                      <p:to>
                                        <p:strVal val="visible"/>
                                      </p:to>
                                    </p:set>
                                    <p:animEffect transition="in" filter="fade">
                                      <p:cBhvr>
                                        <p:cTn id="73" dur="500"/>
                                        <p:tgtEl>
                                          <p:spTgt spid="61"/>
                                        </p:tgtEl>
                                      </p:cBhvr>
                                    </p:animEffect>
                                  </p:childTnLst>
                                </p:cTn>
                              </p:par>
                              <p:par>
                                <p:cTn id="74" presetID="10" presetClass="entr" presetSubtype="0" fill="hold" nodeType="withEffect">
                                  <p:stCondLst>
                                    <p:cond delay="0"/>
                                  </p:stCondLst>
                                  <p:childTnLst>
                                    <p:set>
                                      <p:cBhvr>
                                        <p:cTn id="75" dur="1" fill="hold">
                                          <p:stCondLst>
                                            <p:cond delay="0"/>
                                          </p:stCondLst>
                                        </p:cTn>
                                        <p:tgtEl>
                                          <p:spTgt spid="60"/>
                                        </p:tgtEl>
                                        <p:attrNameLst>
                                          <p:attrName>style.visibility</p:attrName>
                                        </p:attrNameLst>
                                      </p:cBhvr>
                                      <p:to>
                                        <p:strVal val="visible"/>
                                      </p:to>
                                    </p:set>
                                    <p:animEffect transition="in" filter="fade">
                                      <p:cBhvr>
                                        <p:cTn id="76" dur="500"/>
                                        <p:tgtEl>
                                          <p:spTgt spid="60"/>
                                        </p:tgtEl>
                                      </p:cBhvr>
                                    </p:animEffect>
                                  </p:childTnLst>
                                </p:cTn>
                              </p:par>
                              <p:par>
                                <p:cTn id="77" presetID="10" presetClass="entr" presetSubtype="0" fill="hold" nodeType="withEffect">
                                  <p:stCondLst>
                                    <p:cond delay="0"/>
                                  </p:stCondLst>
                                  <p:childTnLst>
                                    <p:set>
                                      <p:cBhvr>
                                        <p:cTn id="78" dur="1" fill="hold">
                                          <p:stCondLst>
                                            <p:cond delay="0"/>
                                          </p:stCondLst>
                                        </p:cTn>
                                        <p:tgtEl>
                                          <p:spTgt spid="62"/>
                                        </p:tgtEl>
                                        <p:attrNameLst>
                                          <p:attrName>style.visibility</p:attrName>
                                        </p:attrNameLst>
                                      </p:cBhvr>
                                      <p:to>
                                        <p:strVal val="visible"/>
                                      </p:to>
                                    </p:set>
                                    <p:animEffect transition="in" filter="fade">
                                      <p:cBhvr>
                                        <p:cTn id="79" dur="500"/>
                                        <p:tgtEl>
                                          <p:spTgt spid="62"/>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63"/>
                                        </p:tgtEl>
                                        <p:attrNameLst>
                                          <p:attrName>style.visibility</p:attrName>
                                        </p:attrNameLst>
                                      </p:cBhvr>
                                      <p:to>
                                        <p:strVal val="visible"/>
                                      </p:to>
                                    </p:set>
                                    <p:animEffect transition="in" filter="fade">
                                      <p:cBhvr>
                                        <p:cTn id="82" dur="500"/>
                                        <p:tgtEl>
                                          <p:spTgt spid="63"/>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177152"/>
                                        </p:tgtEl>
                                        <p:attrNameLst>
                                          <p:attrName>style.visibility</p:attrName>
                                        </p:attrNameLst>
                                      </p:cBhvr>
                                      <p:to>
                                        <p:strVal val="visible"/>
                                      </p:to>
                                    </p:set>
                                    <p:animEffect transition="in" filter="fade">
                                      <p:cBhvr>
                                        <p:cTn id="85" dur="500"/>
                                        <p:tgtEl>
                                          <p:spTgt spid="177152"/>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177153"/>
                                        </p:tgtEl>
                                        <p:attrNameLst>
                                          <p:attrName>style.visibility</p:attrName>
                                        </p:attrNameLst>
                                      </p:cBhvr>
                                      <p:to>
                                        <p:strVal val="visible"/>
                                      </p:to>
                                    </p:set>
                                    <p:animEffect transition="in" filter="fade">
                                      <p:cBhvr>
                                        <p:cTn id="88" dur="500"/>
                                        <p:tgtEl>
                                          <p:spTgt spid="177153"/>
                                        </p:tgtEl>
                                      </p:cBhvr>
                                    </p:animEffect>
                                  </p:childTnLst>
                                </p:cTn>
                              </p:par>
                            </p:childTnLst>
                          </p:cTn>
                        </p:par>
                        <p:par>
                          <p:cTn id="89" fill="hold">
                            <p:stCondLst>
                              <p:cond delay="1000"/>
                            </p:stCondLst>
                            <p:childTnLst>
                              <p:par>
                                <p:cTn id="90" presetID="10" presetClass="entr" presetSubtype="0" fill="hold" nodeType="afterEffect">
                                  <p:stCondLst>
                                    <p:cond delay="0"/>
                                  </p:stCondLst>
                                  <p:childTnLst>
                                    <p:set>
                                      <p:cBhvr>
                                        <p:cTn id="91" dur="1" fill="hold">
                                          <p:stCondLst>
                                            <p:cond delay="0"/>
                                          </p:stCondLst>
                                        </p:cTn>
                                        <p:tgtEl>
                                          <p:spTgt spid="4"/>
                                        </p:tgtEl>
                                        <p:attrNameLst>
                                          <p:attrName>style.visibility</p:attrName>
                                        </p:attrNameLst>
                                      </p:cBhvr>
                                      <p:to>
                                        <p:strVal val="visible"/>
                                      </p:to>
                                    </p:set>
                                    <p:animEffect transition="in" filter="fade">
                                      <p:cBhvr>
                                        <p:cTn id="92" dur="500"/>
                                        <p:tgtEl>
                                          <p:spTgt spid="4"/>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177155"/>
                                        </p:tgtEl>
                                        <p:attrNameLst>
                                          <p:attrName>style.visibility</p:attrName>
                                        </p:attrNameLst>
                                      </p:cBhvr>
                                      <p:to>
                                        <p:strVal val="visible"/>
                                      </p:to>
                                    </p:set>
                                    <p:animEffect transition="in" filter="fade">
                                      <p:cBhvr>
                                        <p:cTn id="95" dur="500"/>
                                        <p:tgtEl>
                                          <p:spTgt spid="177155"/>
                                        </p:tgtEl>
                                      </p:cBhvr>
                                    </p:animEffect>
                                  </p:childTnLst>
                                </p:cTn>
                              </p:par>
                            </p:childTnLst>
                          </p:cTn>
                        </p:par>
                        <p:par>
                          <p:cTn id="96" fill="hold">
                            <p:stCondLst>
                              <p:cond delay="1500"/>
                            </p:stCondLst>
                            <p:childTnLst>
                              <p:par>
                                <p:cTn id="97" presetID="10" presetClass="entr" presetSubtype="0" fill="hold" grpId="0" nodeType="afterEffect">
                                  <p:stCondLst>
                                    <p:cond delay="0"/>
                                  </p:stCondLst>
                                  <p:childTnLst>
                                    <p:set>
                                      <p:cBhvr>
                                        <p:cTn id="98" dur="1" fill="hold">
                                          <p:stCondLst>
                                            <p:cond delay="0"/>
                                          </p:stCondLst>
                                        </p:cTn>
                                        <p:tgtEl>
                                          <p:spTgt spid="11"/>
                                        </p:tgtEl>
                                        <p:attrNameLst>
                                          <p:attrName>style.visibility</p:attrName>
                                        </p:attrNameLst>
                                      </p:cBhvr>
                                      <p:to>
                                        <p:strVal val="visible"/>
                                      </p:to>
                                    </p:set>
                                    <p:animEffect transition="in" filter="fade">
                                      <p:cBhvr>
                                        <p:cTn id="99" dur="500"/>
                                        <p:tgtEl>
                                          <p:spTgt spid="11"/>
                                        </p:tgtEl>
                                      </p:cBhvr>
                                    </p:animEffect>
                                  </p:childTnLst>
                                </p:cTn>
                              </p:par>
                              <p:par>
                                <p:cTn id="100" presetID="10" presetClass="entr" presetSubtype="0" fill="hold" grpId="0" nodeType="withEffect">
                                  <p:stCondLst>
                                    <p:cond delay="0"/>
                                  </p:stCondLst>
                                  <p:childTnLst>
                                    <p:set>
                                      <p:cBhvr>
                                        <p:cTn id="101" dur="1" fill="hold">
                                          <p:stCondLst>
                                            <p:cond delay="0"/>
                                          </p:stCondLst>
                                        </p:cTn>
                                        <p:tgtEl>
                                          <p:spTgt spid="12"/>
                                        </p:tgtEl>
                                        <p:attrNameLst>
                                          <p:attrName>style.visibility</p:attrName>
                                        </p:attrNameLst>
                                      </p:cBhvr>
                                      <p:to>
                                        <p:strVal val="visible"/>
                                      </p:to>
                                    </p:set>
                                    <p:animEffect transition="in" filter="fade">
                                      <p:cBhvr>
                                        <p:cTn id="102" dur="500"/>
                                        <p:tgtEl>
                                          <p:spTgt spid="12"/>
                                        </p:tgtEl>
                                      </p:cBhvr>
                                    </p:animEffect>
                                  </p:childTnLst>
                                </p:cTn>
                              </p:par>
                            </p:childTnLst>
                          </p:cTn>
                        </p:par>
                      </p:childTnLst>
                    </p:cTn>
                  </p:par>
                  <p:par>
                    <p:cTn id="103" fill="hold">
                      <p:stCondLst>
                        <p:cond delay="indefinite"/>
                      </p:stCondLst>
                      <p:childTnLst>
                        <p:par>
                          <p:cTn id="104" fill="hold">
                            <p:stCondLst>
                              <p:cond delay="0"/>
                            </p:stCondLst>
                            <p:childTnLst>
                              <p:par>
                                <p:cTn id="105" presetID="10" presetClass="entr" presetSubtype="0" fill="hold" grpId="0" nodeType="clickEffect">
                                  <p:stCondLst>
                                    <p:cond delay="0"/>
                                  </p:stCondLst>
                                  <p:childTnLst>
                                    <p:set>
                                      <p:cBhvr>
                                        <p:cTn id="106" dur="1" fill="hold">
                                          <p:stCondLst>
                                            <p:cond delay="0"/>
                                          </p:stCondLst>
                                        </p:cTn>
                                        <p:tgtEl>
                                          <p:spTgt spid="8"/>
                                        </p:tgtEl>
                                        <p:attrNameLst>
                                          <p:attrName>style.visibility</p:attrName>
                                        </p:attrNameLst>
                                      </p:cBhvr>
                                      <p:to>
                                        <p:strVal val="visible"/>
                                      </p:to>
                                    </p:set>
                                    <p:animEffect transition="in" filter="fade">
                                      <p:cBhvr>
                                        <p:cTn id="107" dur="500"/>
                                        <p:tgtEl>
                                          <p:spTgt spid="8"/>
                                        </p:tgtEl>
                                      </p:cBhvr>
                                    </p:animEffect>
                                  </p:childTnLst>
                                </p:cTn>
                              </p:par>
                            </p:childTnLst>
                          </p:cTn>
                        </p:par>
                        <p:par>
                          <p:cTn id="108" fill="hold">
                            <p:stCondLst>
                              <p:cond delay="500"/>
                            </p:stCondLst>
                            <p:childTnLst>
                              <p:par>
                                <p:cTn id="109" presetID="10" presetClass="entr" presetSubtype="0" fill="hold" grpId="0" nodeType="afterEffect">
                                  <p:stCondLst>
                                    <p:cond delay="0"/>
                                  </p:stCondLst>
                                  <p:childTnLst>
                                    <p:set>
                                      <p:cBhvr>
                                        <p:cTn id="110" dur="1" fill="hold">
                                          <p:stCondLst>
                                            <p:cond delay="0"/>
                                          </p:stCondLst>
                                        </p:cTn>
                                        <p:tgtEl>
                                          <p:spTgt spid="177162"/>
                                        </p:tgtEl>
                                        <p:attrNameLst>
                                          <p:attrName>style.visibility</p:attrName>
                                        </p:attrNameLst>
                                      </p:cBhvr>
                                      <p:to>
                                        <p:strVal val="visible"/>
                                      </p:to>
                                    </p:set>
                                    <p:animEffect transition="in" filter="fade">
                                      <p:cBhvr>
                                        <p:cTn id="111" dur="500"/>
                                        <p:tgtEl>
                                          <p:spTgt spid="177162"/>
                                        </p:tgtEl>
                                      </p:cBhvr>
                                    </p:animEffect>
                                  </p:childTnLst>
                                </p:cTn>
                              </p:par>
                              <p:par>
                                <p:cTn id="112" presetID="10" presetClass="entr" presetSubtype="0" fill="hold" nodeType="withEffect">
                                  <p:stCondLst>
                                    <p:cond delay="0"/>
                                  </p:stCondLst>
                                  <p:childTnLst>
                                    <p:set>
                                      <p:cBhvr>
                                        <p:cTn id="113" dur="1" fill="hold">
                                          <p:stCondLst>
                                            <p:cond delay="0"/>
                                          </p:stCondLst>
                                        </p:cTn>
                                        <p:tgtEl>
                                          <p:spTgt spid="6"/>
                                        </p:tgtEl>
                                        <p:attrNameLst>
                                          <p:attrName>style.visibility</p:attrName>
                                        </p:attrNameLst>
                                      </p:cBhvr>
                                      <p:to>
                                        <p:strVal val="visible"/>
                                      </p:to>
                                    </p:set>
                                    <p:animEffect transition="in" filter="fade">
                                      <p:cBhvr>
                                        <p:cTn id="114" dur="500"/>
                                        <p:tgtEl>
                                          <p:spTgt spid="6"/>
                                        </p:tgtEl>
                                      </p:cBhvr>
                                    </p:animEffect>
                                  </p:childTnLst>
                                </p:cTn>
                              </p:par>
                            </p:childTnLst>
                          </p:cTn>
                        </p:par>
                        <p:par>
                          <p:cTn id="115" fill="hold">
                            <p:stCondLst>
                              <p:cond delay="1000"/>
                            </p:stCondLst>
                            <p:childTnLst>
                              <p:par>
                                <p:cTn id="116" presetID="10" presetClass="entr" presetSubtype="0" fill="hold" grpId="0" nodeType="afterEffect">
                                  <p:stCondLst>
                                    <p:cond delay="0"/>
                                  </p:stCondLst>
                                  <p:childTnLst>
                                    <p:set>
                                      <p:cBhvr>
                                        <p:cTn id="117" dur="1" fill="hold">
                                          <p:stCondLst>
                                            <p:cond delay="0"/>
                                          </p:stCondLst>
                                        </p:cTn>
                                        <p:tgtEl>
                                          <p:spTgt spid="9"/>
                                        </p:tgtEl>
                                        <p:attrNameLst>
                                          <p:attrName>style.visibility</p:attrName>
                                        </p:attrNameLst>
                                      </p:cBhvr>
                                      <p:to>
                                        <p:strVal val="visible"/>
                                      </p:to>
                                    </p:set>
                                    <p:animEffect transition="in" filter="fade">
                                      <p:cBhvr>
                                        <p:cTn id="118" dur="500"/>
                                        <p:tgtEl>
                                          <p:spTgt spid="9"/>
                                        </p:tgtEl>
                                      </p:cBhvr>
                                    </p:animEffect>
                                  </p:childTnLst>
                                </p:cTn>
                              </p:par>
                            </p:childTnLst>
                          </p:cTn>
                        </p:par>
                        <p:par>
                          <p:cTn id="119" fill="hold">
                            <p:stCondLst>
                              <p:cond delay="1500"/>
                            </p:stCondLst>
                            <p:childTnLst>
                              <p:par>
                                <p:cTn id="120" presetID="10" presetClass="entr" presetSubtype="0" fill="hold" nodeType="afterEffect">
                                  <p:stCondLst>
                                    <p:cond delay="0"/>
                                  </p:stCondLst>
                                  <p:childTnLst>
                                    <p:set>
                                      <p:cBhvr>
                                        <p:cTn id="121" dur="1" fill="hold">
                                          <p:stCondLst>
                                            <p:cond delay="0"/>
                                          </p:stCondLst>
                                        </p:cTn>
                                        <p:tgtEl>
                                          <p:spTgt spid="177176"/>
                                        </p:tgtEl>
                                        <p:attrNameLst>
                                          <p:attrName>style.visibility</p:attrName>
                                        </p:attrNameLst>
                                      </p:cBhvr>
                                      <p:to>
                                        <p:strVal val="visible"/>
                                      </p:to>
                                    </p:set>
                                    <p:animEffect transition="in" filter="fade">
                                      <p:cBhvr>
                                        <p:cTn id="122" dur="500"/>
                                        <p:tgtEl>
                                          <p:spTgt spid="177176"/>
                                        </p:tgtEl>
                                      </p:cBhvr>
                                    </p:animEffect>
                                  </p:childTnLst>
                                </p:cTn>
                              </p:par>
                            </p:childTnLst>
                          </p:cTn>
                        </p:par>
                      </p:childTnLst>
                    </p:cTn>
                  </p:par>
                  <p:par>
                    <p:cTn id="123" fill="hold">
                      <p:stCondLst>
                        <p:cond delay="indefinite"/>
                      </p:stCondLst>
                      <p:childTnLst>
                        <p:par>
                          <p:cTn id="124" fill="hold">
                            <p:stCondLst>
                              <p:cond delay="0"/>
                            </p:stCondLst>
                            <p:childTnLst>
                              <p:par>
                                <p:cTn id="125" presetID="10" presetClass="entr" presetSubtype="0" fill="hold" nodeType="clickEffect">
                                  <p:stCondLst>
                                    <p:cond delay="0"/>
                                  </p:stCondLst>
                                  <p:childTnLst>
                                    <p:set>
                                      <p:cBhvr>
                                        <p:cTn id="126" dur="1" fill="hold">
                                          <p:stCondLst>
                                            <p:cond delay="0"/>
                                          </p:stCondLst>
                                        </p:cTn>
                                        <p:tgtEl>
                                          <p:spTgt spid="21"/>
                                        </p:tgtEl>
                                        <p:attrNameLst>
                                          <p:attrName>style.visibility</p:attrName>
                                        </p:attrNameLst>
                                      </p:cBhvr>
                                      <p:to>
                                        <p:strVal val="visible"/>
                                      </p:to>
                                    </p:set>
                                    <p:animEffect transition="in" filter="fade">
                                      <p:cBhvr>
                                        <p:cTn id="127" dur="500"/>
                                        <p:tgtEl>
                                          <p:spTgt spid="21"/>
                                        </p:tgtEl>
                                      </p:cBhvr>
                                    </p:animEffect>
                                  </p:childTnLst>
                                </p:cTn>
                              </p:par>
                              <p:par>
                                <p:cTn id="128" presetID="10" presetClass="exit" presetSubtype="0" fill="hold" grpId="1" nodeType="withEffect">
                                  <p:stCondLst>
                                    <p:cond delay="0"/>
                                  </p:stCondLst>
                                  <p:childTnLst>
                                    <p:animEffect transition="out" filter="fade">
                                      <p:cBhvr>
                                        <p:cTn id="129" dur="500"/>
                                        <p:tgtEl>
                                          <p:spTgt spid="9"/>
                                        </p:tgtEl>
                                      </p:cBhvr>
                                    </p:animEffect>
                                    <p:set>
                                      <p:cBhvr>
                                        <p:cTn id="130" dur="1" fill="hold">
                                          <p:stCondLst>
                                            <p:cond delay="499"/>
                                          </p:stCondLst>
                                        </p:cTn>
                                        <p:tgtEl>
                                          <p:spTgt spid="9"/>
                                        </p:tgtEl>
                                        <p:attrNameLst>
                                          <p:attrName>style.visibility</p:attrName>
                                        </p:attrNameLst>
                                      </p:cBhvr>
                                      <p:to>
                                        <p:strVal val="hidden"/>
                                      </p:to>
                                    </p:set>
                                  </p:childTnLst>
                                </p:cTn>
                              </p:par>
                            </p:childTnLst>
                          </p:cTn>
                        </p:par>
                      </p:childTnLst>
                    </p:cTn>
                  </p:par>
                  <p:par>
                    <p:cTn id="131" fill="hold">
                      <p:stCondLst>
                        <p:cond delay="indefinite"/>
                      </p:stCondLst>
                      <p:childTnLst>
                        <p:par>
                          <p:cTn id="132" fill="hold">
                            <p:stCondLst>
                              <p:cond delay="0"/>
                            </p:stCondLst>
                            <p:childTnLst>
                              <p:par>
                                <p:cTn id="133" presetID="10" presetClass="entr" presetSubtype="0" fill="hold" grpId="0" nodeType="clickEffect">
                                  <p:stCondLst>
                                    <p:cond delay="0"/>
                                  </p:stCondLst>
                                  <p:childTnLst>
                                    <p:set>
                                      <p:cBhvr>
                                        <p:cTn id="134" dur="1" fill="hold">
                                          <p:stCondLst>
                                            <p:cond delay="0"/>
                                          </p:stCondLst>
                                        </p:cTn>
                                        <p:tgtEl>
                                          <p:spTgt spid="48"/>
                                        </p:tgtEl>
                                        <p:attrNameLst>
                                          <p:attrName>style.visibility</p:attrName>
                                        </p:attrNameLst>
                                      </p:cBhvr>
                                      <p:to>
                                        <p:strVal val="visible"/>
                                      </p:to>
                                    </p:set>
                                    <p:animEffect transition="in" filter="fade">
                                      <p:cBhvr>
                                        <p:cTn id="135"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6" fill="hold" display="0">
                  <p:stCondLst>
                    <p:cond delay="indefinite"/>
                  </p:stCondLst>
                  <p:endCondLst>
                    <p:cond evt="onStopAudio" delay="0">
                      <p:tgtEl>
                        <p:sldTgt/>
                      </p:tgtEl>
                    </p:cond>
                  </p:endCondLst>
                </p:cTn>
                <p:tgtEl>
                  <p:spTgt spid="16"/>
                </p:tgtEl>
              </p:cMediaNode>
            </p:audio>
          </p:childTnLst>
        </p:cTn>
      </p:par>
    </p:tnLst>
    <p:bldLst>
      <p:bldP spid="48" grpId="0"/>
      <p:bldP spid="33" grpId="0"/>
      <p:bldP spid="34" grpId="0"/>
      <p:bldP spid="35" grpId="0"/>
      <p:bldP spid="177167" grpId="0" animBg="1"/>
      <p:bldP spid="177188" grpId="0"/>
      <p:bldP spid="38" grpId="0"/>
      <p:bldP spid="177155" grpId="0"/>
      <p:bldP spid="63" grpId="0"/>
      <p:bldP spid="177152" grpId="0"/>
      <p:bldP spid="177153" grpId="0"/>
      <p:bldP spid="177171" grpId="0"/>
      <p:bldP spid="9" grpId="0" animBg="1"/>
      <p:bldP spid="9" grpId="1" animBg="1"/>
      <p:bldP spid="10" grpId="0" animBg="1"/>
      <p:bldP spid="7" grpId="0" animBg="1"/>
      <p:bldP spid="12" grpId="0" animBg="1"/>
      <p:bldP spid="11" grpId="0" animBg="1"/>
      <p:bldP spid="8" grpId="0" animBg="1"/>
      <p:bldP spid="177162" grpId="0" animBg="1"/>
      <p:bldP spid="177169" grpId="0" animBg="1"/>
      <p:bldP spid="2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愛知製鋼のモノづくり｜愛知製鋼を知る｜愛知製鋼 株式会社 ...">
            <a:extLst>
              <a:ext uri="{FF2B5EF4-FFF2-40B4-BE49-F238E27FC236}">
                <a16:creationId xmlns:a16="http://schemas.microsoft.com/office/drawing/2014/main" id="{C2181CF0-1E17-59A9-2FA9-5552B938BC6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正方形/長方形 3">
            <a:extLst>
              <a:ext uri="{FF2B5EF4-FFF2-40B4-BE49-F238E27FC236}">
                <a16:creationId xmlns:a16="http://schemas.microsoft.com/office/drawing/2014/main" id="{6E5A2BDF-E930-7437-A621-C64CA2070A4F}"/>
              </a:ext>
            </a:extLst>
          </p:cNvPr>
          <p:cNvSpPr/>
          <p:nvPr/>
        </p:nvSpPr>
        <p:spPr>
          <a:xfrm>
            <a:off x="-30766"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0" name="四角形: 角を丸くする 149">
            <a:extLst>
              <a:ext uri="{FF2B5EF4-FFF2-40B4-BE49-F238E27FC236}">
                <a16:creationId xmlns:a16="http://schemas.microsoft.com/office/drawing/2014/main" id="{231254CE-05DF-0FF8-338E-A77F06EE97EE}"/>
              </a:ext>
            </a:extLst>
          </p:cNvPr>
          <p:cNvSpPr/>
          <p:nvPr/>
        </p:nvSpPr>
        <p:spPr>
          <a:xfrm>
            <a:off x="160602" y="3450293"/>
            <a:ext cx="6672704" cy="2325481"/>
          </a:xfrm>
          <a:prstGeom prst="roundRect">
            <a:avLst>
              <a:gd name="adj" fmla="val 7745"/>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7" name="Rectangle 2"/>
          <p:cNvSpPr>
            <a:spLocks noChangeArrowheads="1"/>
          </p:cNvSpPr>
          <p:nvPr/>
        </p:nvSpPr>
        <p:spPr bwMode="auto">
          <a:xfrm>
            <a:off x="-317500" y="5442"/>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1pPr>
            <a:lvl2pPr marL="742950" indent="-28575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2pPr>
            <a:lvl3pPr marL="1143000" indent="-22860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3pPr>
            <a:lvl4pPr marL="1600200" indent="-22860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4pPr>
            <a:lvl5pPr marL="2057400" indent="-22860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5pPr>
            <a:lvl6pPr marL="25146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6pPr>
            <a:lvl7pPr marL="29718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7pPr>
            <a:lvl8pPr marL="34290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8pPr>
            <a:lvl9pPr marL="38862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9pPr>
          </a:lstStyle>
          <a:p>
            <a:pPr algn="l">
              <a:spcBef>
                <a:spcPct val="0"/>
              </a:spcBef>
            </a:pPr>
            <a:r>
              <a:rPr lang="ja-JP" altLang="en-US" sz="3200" dirty="0">
                <a:solidFill>
                  <a:schemeClr val="bg1"/>
                </a:solidFill>
                <a:latin typeface="Arial" panose="020B0604020202020204" pitchFamily="34" charset="0"/>
              </a:rPr>
              <a:t>　ステップ１ー２（意識向上）</a:t>
            </a:r>
          </a:p>
        </p:txBody>
      </p:sp>
      <p:sp>
        <p:nvSpPr>
          <p:cNvPr id="74" name="正方形/長方形 73"/>
          <p:cNvSpPr/>
          <p:nvPr/>
        </p:nvSpPr>
        <p:spPr>
          <a:xfrm>
            <a:off x="10934237" y="0"/>
            <a:ext cx="1310315"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17/50</a:t>
            </a:r>
            <a:endParaRPr kumimoji="1" lang="ja-JP" altLang="en-US" sz="3200" dirty="0">
              <a:solidFill>
                <a:schemeClr val="bg1"/>
              </a:solidFill>
            </a:endParaRPr>
          </a:p>
        </p:txBody>
      </p:sp>
      <p:sp>
        <p:nvSpPr>
          <p:cNvPr id="81" name="四角形: 角を丸くする 80">
            <a:extLst>
              <a:ext uri="{FF2B5EF4-FFF2-40B4-BE49-F238E27FC236}">
                <a16:creationId xmlns:a16="http://schemas.microsoft.com/office/drawing/2014/main" id="{F6F837D7-6449-DBA9-1377-0280D4B0EB7D}"/>
              </a:ext>
            </a:extLst>
          </p:cNvPr>
          <p:cNvSpPr/>
          <p:nvPr/>
        </p:nvSpPr>
        <p:spPr>
          <a:xfrm>
            <a:off x="7051544" y="964654"/>
            <a:ext cx="4929256" cy="4687031"/>
          </a:xfrm>
          <a:prstGeom prst="roundRect">
            <a:avLst>
              <a:gd name="adj" fmla="val 7745"/>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pic>
        <p:nvPicPr>
          <p:cNvPr id="82" name="図 81">
            <a:extLst>
              <a:ext uri="{FF2B5EF4-FFF2-40B4-BE49-F238E27FC236}">
                <a16:creationId xmlns:a16="http://schemas.microsoft.com/office/drawing/2014/main" id="{B889FE32-6D0A-FC26-187F-7F6A2C94B4A8}"/>
              </a:ext>
            </a:extLst>
          </p:cNvPr>
          <p:cNvPicPr>
            <a:picLocks noChangeAspect="1"/>
          </p:cNvPicPr>
          <p:nvPr/>
        </p:nvPicPr>
        <p:blipFill>
          <a:blip r:embed="rId7"/>
          <a:stretch>
            <a:fillRect/>
          </a:stretch>
        </p:blipFill>
        <p:spPr>
          <a:xfrm>
            <a:off x="7821494" y="3443386"/>
            <a:ext cx="3578070" cy="2291676"/>
          </a:xfrm>
          <a:prstGeom prst="rect">
            <a:avLst/>
          </a:prstGeom>
        </p:spPr>
      </p:pic>
      <p:pic>
        <p:nvPicPr>
          <p:cNvPr id="83" name="図 82" descr="図形 が含まれている画像&#10;&#10;自動的に生成された説明">
            <a:extLst>
              <a:ext uri="{FF2B5EF4-FFF2-40B4-BE49-F238E27FC236}">
                <a16:creationId xmlns:a16="http://schemas.microsoft.com/office/drawing/2014/main" id="{60D40497-41C9-07F3-3A09-FBD894EF978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70743" y="2721694"/>
            <a:ext cx="920410" cy="1270227"/>
          </a:xfrm>
          <a:prstGeom prst="rect">
            <a:avLst/>
          </a:prstGeom>
        </p:spPr>
      </p:pic>
      <p:pic>
        <p:nvPicPr>
          <p:cNvPr id="84" name="図 83">
            <a:extLst>
              <a:ext uri="{FF2B5EF4-FFF2-40B4-BE49-F238E27FC236}">
                <a16:creationId xmlns:a16="http://schemas.microsoft.com/office/drawing/2014/main" id="{BB4D4A66-5082-0BEC-A3FB-B41367D546FA}"/>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a:off x="8065326" y="3282347"/>
            <a:ext cx="1058640" cy="968428"/>
          </a:xfrm>
          <a:prstGeom prst="rect">
            <a:avLst/>
          </a:prstGeom>
        </p:spPr>
      </p:pic>
      <p:sp>
        <p:nvSpPr>
          <p:cNvPr id="103" name="角丸四角形吹き出し 4">
            <a:extLst>
              <a:ext uri="{FF2B5EF4-FFF2-40B4-BE49-F238E27FC236}">
                <a16:creationId xmlns:a16="http://schemas.microsoft.com/office/drawing/2014/main" id="{AC176764-757C-44B8-1052-E26FC1845B19}"/>
              </a:ext>
            </a:extLst>
          </p:cNvPr>
          <p:cNvSpPr/>
          <p:nvPr/>
        </p:nvSpPr>
        <p:spPr>
          <a:xfrm>
            <a:off x="7195556" y="1098196"/>
            <a:ext cx="2516595" cy="823036"/>
          </a:xfrm>
          <a:prstGeom prst="wedgeRoundRectCallout">
            <a:avLst>
              <a:gd name="adj1" fmla="val 57207"/>
              <a:gd name="adj2" fmla="val 15380"/>
              <a:gd name="adj3" fmla="val 16667"/>
            </a:avLst>
          </a:prstGeom>
          <a:ln w="22225">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spcBef>
                <a:spcPct val="50000"/>
              </a:spcBef>
            </a:pPr>
            <a:r>
              <a:rPr lang="ja-JP" altLang="en-US" sz="2000" dirty="0">
                <a:latin typeface="HG創英角ﾎﾟｯﾌﾟ体" pitchFamily="49" charset="-128"/>
                <a:ea typeface="HG創英角ﾎﾟｯﾌﾟ体" pitchFamily="49" charset="-128"/>
              </a:rPr>
              <a:t>気づいてくれて</a:t>
            </a:r>
            <a:endParaRPr lang="en-US" altLang="ja-JP" sz="2000" dirty="0">
              <a:latin typeface="HG創英角ﾎﾟｯﾌﾟ体" pitchFamily="49" charset="-128"/>
              <a:ea typeface="HG創英角ﾎﾟｯﾌﾟ体" pitchFamily="49" charset="-128"/>
            </a:endParaRPr>
          </a:p>
          <a:p>
            <a:pPr algn="ctr">
              <a:spcBef>
                <a:spcPct val="50000"/>
              </a:spcBef>
            </a:pPr>
            <a:r>
              <a:rPr lang="ja-JP" altLang="en-US" sz="2000" dirty="0">
                <a:latin typeface="HG創英角ﾎﾟｯﾌﾟ体" pitchFamily="49" charset="-128"/>
                <a:ea typeface="HG創英角ﾎﾟｯﾌﾟ体" pitchFamily="49" charset="-128"/>
              </a:rPr>
              <a:t>ありがとう</a:t>
            </a:r>
          </a:p>
        </p:txBody>
      </p:sp>
      <p:sp>
        <p:nvSpPr>
          <p:cNvPr id="104" name="正方形/長方形 103">
            <a:extLst>
              <a:ext uri="{FF2B5EF4-FFF2-40B4-BE49-F238E27FC236}">
                <a16:creationId xmlns:a16="http://schemas.microsoft.com/office/drawing/2014/main" id="{925F757F-8C0E-4CAF-E08E-4C01F6B40205}"/>
              </a:ext>
            </a:extLst>
          </p:cNvPr>
          <p:cNvSpPr/>
          <p:nvPr/>
        </p:nvSpPr>
        <p:spPr>
          <a:xfrm>
            <a:off x="7775987" y="2772162"/>
            <a:ext cx="1700710" cy="398785"/>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製造課直長</a:t>
            </a:r>
            <a:endParaRPr kumimoji="1" lang="ja-JP" altLang="en-US"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105" name="正方形/長方形 104">
            <a:extLst>
              <a:ext uri="{FF2B5EF4-FFF2-40B4-BE49-F238E27FC236}">
                <a16:creationId xmlns:a16="http://schemas.microsoft.com/office/drawing/2014/main" id="{2285F8C5-EC25-B350-EAD4-684F3EA712CC}"/>
              </a:ext>
            </a:extLst>
          </p:cNvPr>
          <p:cNvSpPr/>
          <p:nvPr/>
        </p:nvSpPr>
        <p:spPr>
          <a:xfrm>
            <a:off x="11002495" y="5061105"/>
            <a:ext cx="850355" cy="516136"/>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私</a:t>
            </a:r>
            <a:endParaRPr kumimoji="1" lang="ja-JP" altLang="en-US"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106" name="正方形/長方形 105">
            <a:extLst>
              <a:ext uri="{FF2B5EF4-FFF2-40B4-BE49-F238E27FC236}">
                <a16:creationId xmlns:a16="http://schemas.microsoft.com/office/drawing/2014/main" id="{3731006A-B0D1-C479-6A19-DC6C362FBDD1}"/>
              </a:ext>
            </a:extLst>
          </p:cNvPr>
          <p:cNvSpPr/>
          <p:nvPr/>
        </p:nvSpPr>
        <p:spPr>
          <a:xfrm>
            <a:off x="7312266" y="5067155"/>
            <a:ext cx="850355" cy="516136"/>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若手</a:t>
            </a:r>
            <a:endParaRPr kumimoji="1" lang="ja-JP" altLang="en-US"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140" name="フローチャート : 代替処理 24">
            <a:extLst>
              <a:ext uri="{FF2B5EF4-FFF2-40B4-BE49-F238E27FC236}">
                <a16:creationId xmlns:a16="http://schemas.microsoft.com/office/drawing/2014/main" id="{B7E0FF1D-90BC-CF4E-07BA-9ACBDDEC336B}"/>
              </a:ext>
            </a:extLst>
          </p:cNvPr>
          <p:cNvSpPr/>
          <p:nvPr/>
        </p:nvSpPr>
        <p:spPr>
          <a:xfrm>
            <a:off x="2705567" y="3531431"/>
            <a:ext cx="3992166" cy="624457"/>
          </a:xfrm>
          <a:prstGeom prst="flowChartAlternateProcess">
            <a:avLst/>
          </a:prstGeom>
          <a:solidFill>
            <a:srgbClr val="FFCC6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ja-JP" altLang="en-US" sz="1600" dirty="0">
                <a:solidFill>
                  <a:schemeClr val="tx1"/>
                </a:solidFill>
                <a:latin typeface="HG創英角ﾎﾟｯﾌﾟ体" pitchFamily="49" charset="-128"/>
                <a:ea typeface="HG創英角ﾎﾟｯﾌﾟ体" pitchFamily="49" charset="-128"/>
              </a:rPr>
              <a:t>トランスファー装置のボルト弛みを発見</a:t>
            </a:r>
          </a:p>
        </p:txBody>
      </p:sp>
      <p:sp>
        <p:nvSpPr>
          <p:cNvPr id="143" name="AutoShape 17">
            <a:extLst>
              <a:ext uri="{FF2B5EF4-FFF2-40B4-BE49-F238E27FC236}">
                <a16:creationId xmlns:a16="http://schemas.microsoft.com/office/drawing/2014/main" id="{771408B6-1405-8668-74DC-9456BD264C12}"/>
              </a:ext>
            </a:extLst>
          </p:cNvPr>
          <p:cNvSpPr>
            <a:spLocks noChangeArrowheads="1"/>
          </p:cNvSpPr>
          <p:nvPr/>
        </p:nvSpPr>
        <p:spPr bwMode="auto">
          <a:xfrm>
            <a:off x="4233859" y="4256800"/>
            <a:ext cx="769100" cy="417200"/>
          </a:xfrm>
          <a:prstGeom prst="downArrow">
            <a:avLst>
              <a:gd name="adj1" fmla="val 50000"/>
              <a:gd name="adj2" fmla="val 54630"/>
            </a:avLst>
          </a:prstGeom>
          <a:solidFill>
            <a:srgbClr val="FFFF00"/>
          </a:solidFill>
          <a:ln w="25400" algn="ctr">
            <a:solidFill>
              <a:srgbClr val="FF0000"/>
            </a:solidFill>
            <a:miter lim="800000"/>
            <a:headEnd/>
            <a:tailEnd/>
          </a:ln>
        </p:spPr>
        <p:txBody>
          <a:bodyPr wrap="none"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endParaRPr lang="ja-JP" altLang="en-US" sz="2000">
              <a:solidFill>
                <a:srgbClr val="000000"/>
              </a:solidFill>
              <a:latin typeface="ＭＳ Ｐゴシック" pitchFamily="50" charset="-128"/>
            </a:endParaRPr>
          </a:p>
        </p:txBody>
      </p:sp>
      <p:sp>
        <p:nvSpPr>
          <p:cNvPr id="144" name="角丸四角形 63">
            <a:extLst>
              <a:ext uri="{FF2B5EF4-FFF2-40B4-BE49-F238E27FC236}">
                <a16:creationId xmlns:a16="http://schemas.microsoft.com/office/drawing/2014/main" id="{AEA503B0-A7B2-4A7F-BC74-76413BC67D3F}"/>
              </a:ext>
            </a:extLst>
          </p:cNvPr>
          <p:cNvSpPr/>
          <p:nvPr/>
        </p:nvSpPr>
        <p:spPr>
          <a:xfrm>
            <a:off x="3149294" y="4791969"/>
            <a:ext cx="3240087" cy="828675"/>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ja-JP" altLang="en-US" sz="2400" dirty="0">
                <a:solidFill>
                  <a:schemeClr val="tx1"/>
                </a:solidFill>
                <a:latin typeface="HG創英角ﾎﾟｯﾌﾟ体" pitchFamily="49" charset="-128"/>
                <a:ea typeface="HG創英角ﾎﾟｯﾌﾟ体" pitchFamily="49" charset="-128"/>
              </a:rPr>
              <a:t>計画補修による　　　　突発故障未然防止</a:t>
            </a:r>
          </a:p>
        </p:txBody>
      </p:sp>
      <p:pic>
        <p:nvPicPr>
          <p:cNvPr id="146" name="図 145">
            <a:extLst>
              <a:ext uri="{FF2B5EF4-FFF2-40B4-BE49-F238E27FC236}">
                <a16:creationId xmlns:a16="http://schemas.microsoft.com/office/drawing/2014/main" id="{D78D17FD-AF81-0229-36F5-0043EDB81932}"/>
              </a:ext>
            </a:extLst>
          </p:cNvPr>
          <p:cNvPicPr>
            <a:picLocks noChangeAspect="1"/>
          </p:cNvPicPr>
          <p:nvPr/>
        </p:nvPicPr>
        <p:blipFill>
          <a:blip r:embed="rId10"/>
          <a:stretch>
            <a:fillRect/>
          </a:stretch>
        </p:blipFill>
        <p:spPr>
          <a:xfrm>
            <a:off x="244780" y="3798281"/>
            <a:ext cx="2230496" cy="1581886"/>
          </a:xfrm>
          <a:prstGeom prst="rect">
            <a:avLst/>
          </a:prstGeom>
        </p:spPr>
      </p:pic>
      <p:sp>
        <p:nvSpPr>
          <p:cNvPr id="147" name="正方形/長方形 146">
            <a:extLst>
              <a:ext uri="{FF2B5EF4-FFF2-40B4-BE49-F238E27FC236}">
                <a16:creationId xmlns:a16="http://schemas.microsoft.com/office/drawing/2014/main" id="{E6C92C55-ED72-3C5B-C483-33F9EC729AD9}"/>
              </a:ext>
            </a:extLst>
          </p:cNvPr>
          <p:cNvSpPr/>
          <p:nvPr/>
        </p:nvSpPr>
        <p:spPr>
          <a:xfrm>
            <a:off x="2633329" y="5984263"/>
            <a:ext cx="13563810" cy="844062"/>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ja-JP" altLang="en-US" sz="5400" b="1" dirty="0">
                <a:ln w="0">
                  <a:solidFill>
                    <a:schemeClr val="tx1"/>
                  </a:solidFill>
                </a:ln>
                <a:solidFill>
                  <a:schemeClr val="bg1"/>
                </a:solidFill>
                <a:effectLst>
                  <a:glow rad="228600">
                    <a:srgbClr val="FF0000">
                      <a:alpha val="40000"/>
                    </a:srgbClr>
                  </a:glow>
                </a:effectLst>
                <a:latin typeface="+mn-ea"/>
              </a:rPr>
              <a:t>若手に責任感が芽生えた</a:t>
            </a:r>
            <a:endParaRPr kumimoji="1" lang="ja-JP" altLang="en-US" sz="5400" b="1" dirty="0">
              <a:ln w="0">
                <a:solidFill>
                  <a:schemeClr val="tx1"/>
                </a:solidFill>
              </a:ln>
              <a:solidFill>
                <a:schemeClr val="bg1"/>
              </a:solidFill>
              <a:effectLst>
                <a:glow rad="228600">
                  <a:srgbClr val="FF0000">
                    <a:alpha val="40000"/>
                  </a:srgbClr>
                </a:glow>
              </a:effectLst>
              <a:latin typeface="+mn-ea"/>
            </a:endParaRPr>
          </a:p>
        </p:txBody>
      </p:sp>
      <p:pic>
        <p:nvPicPr>
          <p:cNvPr id="16" name="図 15">
            <a:extLst>
              <a:ext uri="{FF2B5EF4-FFF2-40B4-BE49-F238E27FC236}">
                <a16:creationId xmlns:a16="http://schemas.microsoft.com/office/drawing/2014/main" id="{DB8697F4-6D43-470F-D84E-9E3C43662E74}"/>
              </a:ext>
            </a:extLst>
          </p:cNvPr>
          <p:cNvPicPr>
            <a:picLocks noChangeAspect="1"/>
          </p:cNvPicPr>
          <p:nvPr/>
        </p:nvPicPr>
        <p:blipFill>
          <a:blip r:embed="rId11"/>
          <a:stretch>
            <a:fillRect/>
          </a:stretch>
        </p:blipFill>
        <p:spPr>
          <a:xfrm>
            <a:off x="9591599" y="1061543"/>
            <a:ext cx="1704286" cy="1585707"/>
          </a:xfrm>
          <a:prstGeom prst="rect">
            <a:avLst/>
          </a:prstGeom>
        </p:spPr>
      </p:pic>
      <p:sp>
        <p:nvSpPr>
          <p:cNvPr id="151" name="正方形/長方形 150">
            <a:extLst>
              <a:ext uri="{FF2B5EF4-FFF2-40B4-BE49-F238E27FC236}">
                <a16:creationId xmlns:a16="http://schemas.microsoft.com/office/drawing/2014/main" id="{0CFAA71A-4AE4-20BA-3A25-13615CE40CDA}"/>
              </a:ext>
            </a:extLst>
          </p:cNvPr>
          <p:cNvSpPr/>
          <p:nvPr/>
        </p:nvSpPr>
        <p:spPr>
          <a:xfrm>
            <a:off x="10474249" y="2392411"/>
            <a:ext cx="1700710" cy="398785"/>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製造課課長</a:t>
            </a:r>
            <a:endParaRPr kumimoji="1" lang="ja-JP" altLang="en-US"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9" name="角丸四角形 6">
            <a:extLst>
              <a:ext uri="{FF2B5EF4-FFF2-40B4-BE49-F238E27FC236}">
                <a16:creationId xmlns:a16="http://schemas.microsoft.com/office/drawing/2014/main" id="{4263DEC2-EB98-15BF-2F3C-6F6B0BAB6D04}"/>
              </a:ext>
            </a:extLst>
          </p:cNvPr>
          <p:cNvSpPr/>
          <p:nvPr/>
        </p:nvSpPr>
        <p:spPr>
          <a:xfrm>
            <a:off x="207622" y="602413"/>
            <a:ext cx="6604838" cy="2784411"/>
          </a:xfrm>
          <a:prstGeom prst="roundRect">
            <a:avLst>
              <a:gd name="adj" fmla="val 3221"/>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defRPr/>
            </a:pPr>
            <a:endParaRPr lang="ja-JP" altLang="en-US"/>
          </a:p>
        </p:txBody>
      </p:sp>
      <p:pic>
        <p:nvPicPr>
          <p:cNvPr id="27" name="図 26">
            <a:extLst>
              <a:ext uri="{FF2B5EF4-FFF2-40B4-BE49-F238E27FC236}">
                <a16:creationId xmlns:a16="http://schemas.microsoft.com/office/drawing/2014/main" id="{85A85428-23EE-37FF-92A1-A3733FF90C4E}"/>
              </a:ext>
            </a:extLst>
          </p:cNvPr>
          <p:cNvPicPr>
            <a:picLocks noChangeAspect="1"/>
          </p:cNvPicPr>
          <p:nvPr/>
        </p:nvPicPr>
        <p:blipFill>
          <a:blip r:embed="rId12"/>
          <a:stretch>
            <a:fillRect/>
          </a:stretch>
        </p:blipFill>
        <p:spPr>
          <a:xfrm>
            <a:off x="15624" y="1325124"/>
            <a:ext cx="2492874" cy="1608876"/>
          </a:xfrm>
          <a:prstGeom prst="rect">
            <a:avLst/>
          </a:prstGeom>
        </p:spPr>
      </p:pic>
      <p:pic>
        <p:nvPicPr>
          <p:cNvPr id="34" name="図 33">
            <a:extLst>
              <a:ext uri="{FF2B5EF4-FFF2-40B4-BE49-F238E27FC236}">
                <a16:creationId xmlns:a16="http://schemas.microsoft.com/office/drawing/2014/main" id="{8D53FC72-8853-8054-9FED-E6D665452641}"/>
              </a:ext>
            </a:extLst>
          </p:cNvPr>
          <p:cNvPicPr>
            <a:picLocks noChangeAspect="1"/>
          </p:cNvPicPr>
          <p:nvPr/>
        </p:nvPicPr>
        <p:blipFill>
          <a:blip r:embed="rId12"/>
          <a:stretch>
            <a:fillRect/>
          </a:stretch>
        </p:blipFill>
        <p:spPr>
          <a:xfrm>
            <a:off x="3010147" y="1302013"/>
            <a:ext cx="2895821" cy="1868934"/>
          </a:xfrm>
          <a:prstGeom prst="rect">
            <a:avLst/>
          </a:prstGeom>
        </p:spPr>
      </p:pic>
      <p:sp>
        <p:nvSpPr>
          <p:cNvPr id="28" name="AutoShape 543"/>
          <p:cNvSpPr>
            <a:spLocks noChangeArrowheads="1"/>
          </p:cNvSpPr>
          <p:nvPr/>
        </p:nvSpPr>
        <p:spPr bwMode="auto">
          <a:xfrm>
            <a:off x="267950" y="592847"/>
            <a:ext cx="1998373" cy="534988"/>
          </a:xfrm>
          <a:prstGeom prst="horizontalScroll">
            <a:avLst/>
          </a:prstGeom>
          <a:solidFill>
            <a:schemeClr val="bg1"/>
          </a:solidFill>
          <a:ln w="25400" algn="ctr">
            <a:solidFill>
              <a:schemeClr val="tx1"/>
            </a:solidFill>
            <a:miter lim="800000"/>
            <a:headEnd/>
            <a:tailEnd/>
          </a:ln>
        </p:spPr>
        <p:txBody>
          <a:bodyPr wrap="square" lIns="90000" tIns="46800" rIns="90000" bIns="46800" anchor="ctr">
            <a:spAutoFit/>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defRPr/>
            </a:pPr>
            <a:r>
              <a:rPr lang="ja-JP" altLang="en-US" sz="2000" dirty="0">
                <a:latin typeface="HGPｺﾞｼｯｸE" panose="020B0900000000000000" pitchFamily="50" charset="-128"/>
                <a:ea typeface="HGPｺﾞｼｯｸE" panose="020B0900000000000000" pitchFamily="50" charset="-128"/>
              </a:rPr>
              <a:t>ある日</a:t>
            </a:r>
            <a:r>
              <a:rPr lang="ja-JP" altLang="en-US" sz="2000" dirty="0" err="1">
                <a:latin typeface="HGPｺﾞｼｯｸE" panose="020B0900000000000000" pitchFamily="50" charset="-128"/>
                <a:ea typeface="HGPｺﾞｼｯｸE" panose="020B0900000000000000" pitchFamily="50" charset="-128"/>
              </a:rPr>
              <a:t>．．．</a:t>
            </a:r>
            <a:endParaRPr lang="ja-JP" altLang="en-US" sz="2000" dirty="0">
              <a:latin typeface="HGPｺﾞｼｯｸE" panose="020B0900000000000000" pitchFamily="50" charset="-128"/>
              <a:ea typeface="HGPｺﾞｼｯｸE" panose="020B0900000000000000" pitchFamily="50" charset="-128"/>
            </a:endParaRPr>
          </a:p>
        </p:txBody>
      </p:sp>
      <p:grpSp>
        <p:nvGrpSpPr>
          <p:cNvPr id="12" name="グループ化 11">
            <a:extLst>
              <a:ext uri="{FF2B5EF4-FFF2-40B4-BE49-F238E27FC236}">
                <a16:creationId xmlns:a16="http://schemas.microsoft.com/office/drawing/2014/main" id="{72CAA112-BA84-0FF1-F876-2757324EC1C6}"/>
              </a:ext>
            </a:extLst>
          </p:cNvPr>
          <p:cNvGrpSpPr/>
          <p:nvPr/>
        </p:nvGrpSpPr>
        <p:grpSpPr>
          <a:xfrm flipH="1">
            <a:off x="3722990" y="2166587"/>
            <a:ext cx="400613" cy="702083"/>
            <a:chOff x="2823529" y="4307256"/>
            <a:chExt cx="1065356" cy="1636294"/>
          </a:xfrm>
        </p:grpSpPr>
        <p:pic>
          <p:nvPicPr>
            <p:cNvPr id="10" name="図 9" descr="傘, シャツ が含まれている画像&#10;&#10;自動的に生成された説明">
              <a:extLst>
                <a:ext uri="{FF2B5EF4-FFF2-40B4-BE49-F238E27FC236}">
                  <a16:creationId xmlns:a16="http://schemas.microsoft.com/office/drawing/2014/main" id="{7E3BEDF1-AD4A-5C00-EACE-6477626A5CF4}"/>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flipH="1">
              <a:off x="2823529" y="4712006"/>
              <a:ext cx="1065356" cy="1231544"/>
            </a:xfrm>
            <a:prstGeom prst="rect">
              <a:avLst/>
            </a:prstGeom>
          </p:spPr>
        </p:pic>
        <p:pic>
          <p:nvPicPr>
            <p:cNvPr id="11" name="図 10" descr="アイコン が含まれている画像&#10;&#10;自動的に生成された説明">
              <a:extLst>
                <a:ext uri="{FF2B5EF4-FFF2-40B4-BE49-F238E27FC236}">
                  <a16:creationId xmlns:a16="http://schemas.microsoft.com/office/drawing/2014/main" id="{E51D0D90-FCDF-E238-186E-38DD900F0AB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flipH="1">
              <a:off x="2889411" y="4307256"/>
              <a:ext cx="778383" cy="654582"/>
            </a:xfrm>
            <a:prstGeom prst="rect">
              <a:avLst/>
            </a:prstGeom>
          </p:spPr>
        </p:pic>
      </p:grpSp>
      <p:pic>
        <p:nvPicPr>
          <p:cNvPr id="14" name="図 13" descr="挿絵 が含まれている画像&#10;&#10;自動的に生成された説明">
            <a:extLst>
              <a:ext uri="{FF2B5EF4-FFF2-40B4-BE49-F238E27FC236}">
                <a16:creationId xmlns:a16="http://schemas.microsoft.com/office/drawing/2014/main" id="{ED057A93-A849-BE80-CEED-457E640210C0}"/>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flipH="1">
            <a:off x="4363786" y="1992339"/>
            <a:ext cx="487659" cy="1010118"/>
          </a:xfrm>
          <a:prstGeom prst="rect">
            <a:avLst/>
          </a:prstGeom>
        </p:spPr>
      </p:pic>
      <p:pic>
        <p:nvPicPr>
          <p:cNvPr id="21" name="図 20" descr="挿絵 が含まれている画像&#10;&#10;自動的に生成された説明">
            <a:extLst>
              <a:ext uri="{FF2B5EF4-FFF2-40B4-BE49-F238E27FC236}">
                <a16:creationId xmlns:a16="http://schemas.microsoft.com/office/drawing/2014/main" id="{B42E6EEF-5A69-E8CA-47BB-ED6AAAAD4716}"/>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5034163" y="1585520"/>
            <a:ext cx="319234" cy="731379"/>
          </a:xfrm>
          <a:prstGeom prst="rect">
            <a:avLst/>
          </a:prstGeom>
        </p:spPr>
      </p:pic>
      <p:grpSp>
        <p:nvGrpSpPr>
          <p:cNvPr id="31" name="グループ化 30">
            <a:extLst>
              <a:ext uri="{FF2B5EF4-FFF2-40B4-BE49-F238E27FC236}">
                <a16:creationId xmlns:a16="http://schemas.microsoft.com/office/drawing/2014/main" id="{92E6AB02-CFBC-09C6-D37B-332A2DF26EEE}"/>
              </a:ext>
            </a:extLst>
          </p:cNvPr>
          <p:cNvGrpSpPr/>
          <p:nvPr/>
        </p:nvGrpSpPr>
        <p:grpSpPr>
          <a:xfrm>
            <a:off x="4750120" y="1921587"/>
            <a:ext cx="683016" cy="884617"/>
            <a:chOff x="11910932" y="2009263"/>
            <a:chExt cx="1559473" cy="2326699"/>
          </a:xfrm>
        </p:grpSpPr>
        <p:pic>
          <p:nvPicPr>
            <p:cNvPr id="18" name="図 17" descr="マップ&#10;&#10;自動的に生成された説明">
              <a:extLst>
                <a:ext uri="{FF2B5EF4-FFF2-40B4-BE49-F238E27FC236}">
                  <a16:creationId xmlns:a16="http://schemas.microsoft.com/office/drawing/2014/main" id="{45C27F2A-25DA-5460-AADC-22D716BDC3F0}"/>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rot="11028648" flipH="1">
              <a:off x="11910932" y="2475316"/>
              <a:ext cx="1559473" cy="1860646"/>
            </a:xfrm>
            <a:prstGeom prst="rect">
              <a:avLst/>
            </a:prstGeom>
          </p:spPr>
        </p:pic>
        <p:pic>
          <p:nvPicPr>
            <p:cNvPr id="20" name="図 19" descr="頭飾り, ヘルメット, 傘, 雨 が含まれている画像&#10;&#10;自動的に生成された説明">
              <a:extLst>
                <a:ext uri="{FF2B5EF4-FFF2-40B4-BE49-F238E27FC236}">
                  <a16:creationId xmlns:a16="http://schemas.microsoft.com/office/drawing/2014/main" id="{94F3987E-8319-2252-36E8-2E5E9D149F08}"/>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flipH="1">
              <a:off x="12093751" y="2009263"/>
              <a:ext cx="728881" cy="728881"/>
            </a:xfrm>
            <a:prstGeom prst="rect">
              <a:avLst/>
            </a:prstGeom>
          </p:spPr>
        </p:pic>
      </p:grpSp>
      <p:grpSp>
        <p:nvGrpSpPr>
          <p:cNvPr id="2" name="グループ化 1">
            <a:extLst>
              <a:ext uri="{FF2B5EF4-FFF2-40B4-BE49-F238E27FC236}">
                <a16:creationId xmlns:a16="http://schemas.microsoft.com/office/drawing/2014/main" id="{A8C89F2E-7ADE-DDB7-A0E4-72AD04D2463C}"/>
              </a:ext>
            </a:extLst>
          </p:cNvPr>
          <p:cNvGrpSpPr/>
          <p:nvPr/>
        </p:nvGrpSpPr>
        <p:grpSpPr>
          <a:xfrm>
            <a:off x="3253556" y="2166586"/>
            <a:ext cx="414883" cy="1122329"/>
            <a:chOff x="1819381" y="2163977"/>
            <a:chExt cx="476768" cy="1302578"/>
          </a:xfrm>
        </p:grpSpPr>
        <p:pic>
          <p:nvPicPr>
            <p:cNvPr id="76" name="図 75" descr="座る, フロント, スポーツゲーム が含まれている画像&#10;&#10;自動的に生成された説明">
              <a:extLst>
                <a:ext uri="{FF2B5EF4-FFF2-40B4-BE49-F238E27FC236}">
                  <a16:creationId xmlns:a16="http://schemas.microsoft.com/office/drawing/2014/main" id="{5EE3501D-1C5A-2A91-E220-D1E4E9162FF5}"/>
                </a:ext>
              </a:extLst>
            </p:cNvPr>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flipH="1">
              <a:off x="1824674" y="2529541"/>
              <a:ext cx="471475" cy="937014"/>
            </a:xfrm>
            <a:prstGeom prst="rect">
              <a:avLst/>
            </a:prstGeom>
          </p:spPr>
        </p:pic>
        <p:pic>
          <p:nvPicPr>
            <p:cNvPr id="79" name="図 78" descr="頭飾り, ヘルメット, 傘, 雨 が含まれている画像&#10;&#10;自動的に生成された説明">
              <a:extLst>
                <a:ext uri="{FF2B5EF4-FFF2-40B4-BE49-F238E27FC236}">
                  <a16:creationId xmlns:a16="http://schemas.microsoft.com/office/drawing/2014/main" id="{06029564-05E2-F844-CF9A-65913A7D1245}"/>
                </a:ext>
              </a:extLst>
            </p:cNvPr>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rot="1477795" flipH="1">
              <a:off x="1819381" y="2163977"/>
              <a:ext cx="463785" cy="463785"/>
            </a:xfrm>
            <a:prstGeom prst="rect">
              <a:avLst/>
            </a:prstGeom>
          </p:spPr>
        </p:pic>
      </p:grpSp>
      <p:sp>
        <p:nvSpPr>
          <p:cNvPr id="149" name="AutoShape 8">
            <a:extLst>
              <a:ext uri="{FF2B5EF4-FFF2-40B4-BE49-F238E27FC236}">
                <a16:creationId xmlns:a16="http://schemas.microsoft.com/office/drawing/2014/main" id="{4269E2C0-FCE4-FEDC-10D5-8C557CCA8F79}"/>
              </a:ext>
            </a:extLst>
          </p:cNvPr>
          <p:cNvSpPr>
            <a:spLocks noChangeArrowheads="1"/>
          </p:cNvSpPr>
          <p:nvPr/>
        </p:nvSpPr>
        <p:spPr bwMode="auto">
          <a:xfrm>
            <a:off x="1965788" y="886622"/>
            <a:ext cx="2584748" cy="1059046"/>
          </a:xfrm>
          <a:prstGeom prst="cloudCallout">
            <a:avLst>
              <a:gd name="adj1" fmla="val -25538"/>
              <a:gd name="adj2" fmla="val 52121"/>
            </a:avLst>
          </a:prstGeom>
          <a:solidFill>
            <a:schemeClr val="bg1"/>
          </a:solidFill>
          <a:ln w="25400">
            <a:solidFill>
              <a:schemeClr val="tx1"/>
            </a:solidFill>
            <a:round/>
            <a:headEnd/>
            <a:tailEnd/>
          </a:ln>
          <a:effec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defRPr/>
            </a:pPr>
            <a:r>
              <a:rPr lang="ja-JP" altLang="en-US" sz="1600" dirty="0">
                <a:latin typeface="HG創英角ﾎﾟｯﾌﾟ体" pitchFamily="49" charset="-128"/>
                <a:ea typeface="HG創英角ﾎﾟｯﾌﾟ体" pitchFamily="49" charset="-128"/>
              </a:rPr>
              <a:t>いつもと違う</a:t>
            </a:r>
            <a:endParaRPr lang="en-US" altLang="ja-JP" sz="1600" dirty="0">
              <a:latin typeface="HG創英角ﾎﾟｯﾌﾟ体" pitchFamily="49" charset="-128"/>
              <a:ea typeface="HG創英角ﾎﾟｯﾌﾟ体" pitchFamily="49" charset="-128"/>
            </a:endParaRPr>
          </a:p>
          <a:p>
            <a:pPr algn="ctr" eaLnBrk="1" hangingPunct="1">
              <a:spcBef>
                <a:spcPct val="50000"/>
              </a:spcBef>
              <a:buFontTx/>
              <a:buNone/>
              <a:defRPr/>
            </a:pPr>
            <a:r>
              <a:rPr lang="ja-JP" altLang="en-US" sz="1600" dirty="0">
                <a:latin typeface="HG創英角ﾎﾟｯﾌﾟ体" pitchFamily="49" charset="-128"/>
                <a:ea typeface="HG創英角ﾎﾟｯﾌﾟ体" pitchFamily="49" charset="-128"/>
              </a:rPr>
              <a:t>みたい</a:t>
            </a:r>
          </a:p>
        </p:txBody>
      </p:sp>
      <p:pic>
        <p:nvPicPr>
          <p:cNvPr id="5" name="図 4">
            <a:extLst>
              <a:ext uri="{FF2B5EF4-FFF2-40B4-BE49-F238E27FC236}">
                <a16:creationId xmlns:a16="http://schemas.microsoft.com/office/drawing/2014/main" id="{A248527D-24ED-093C-FA38-0013FB67A30A}"/>
              </a:ext>
            </a:extLst>
          </p:cNvPr>
          <p:cNvPicPr>
            <a:picLocks noChangeAspect="1"/>
          </p:cNvPicPr>
          <p:nvPr/>
        </p:nvPicPr>
        <p:blipFill>
          <a:blip r:embed="rId21"/>
          <a:stretch>
            <a:fillRect/>
          </a:stretch>
        </p:blipFill>
        <p:spPr>
          <a:xfrm>
            <a:off x="5275385" y="2191919"/>
            <a:ext cx="700099" cy="1194906"/>
          </a:xfrm>
          <a:prstGeom prst="rect">
            <a:avLst/>
          </a:prstGeom>
        </p:spPr>
      </p:pic>
      <p:sp>
        <p:nvSpPr>
          <p:cNvPr id="8" name="正方形/長方形 7">
            <a:extLst>
              <a:ext uri="{FF2B5EF4-FFF2-40B4-BE49-F238E27FC236}">
                <a16:creationId xmlns:a16="http://schemas.microsoft.com/office/drawing/2014/main" id="{48E4A443-AB96-16DF-C8D6-CDA8B048AB41}"/>
              </a:ext>
            </a:extLst>
          </p:cNvPr>
          <p:cNvSpPr/>
          <p:nvPr/>
        </p:nvSpPr>
        <p:spPr>
          <a:xfrm>
            <a:off x="5269179" y="2206832"/>
            <a:ext cx="706305" cy="1119394"/>
          </a:xfrm>
          <a:prstGeom prst="rect">
            <a:avLst/>
          </a:prstGeom>
          <a:solidFill>
            <a:srgbClr val="FFFF0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作</a:t>
            </a: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業</a:t>
            </a: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a:p>
            <a:pPr algn="ctr"/>
            <a:r>
              <a:rPr kumimoji="1" lang="ja-JP" altLang="en-US" b="1" dirty="0">
                <a:solidFill>
                  <a:schemeClr val="tx1"/>
                </a:solidFill>
                <a:latin typeface="HGP創英角ｺﾞｼｯｸUB" panose="020B0900000000000000" pitchFamily="50" charset="-128"/>
                <a:ea typeface="HGP創英角ｺﾞｼｯｸUB" panose="020B0900000000000000" pitchFamily="50" charset="-128"/>
              </a:rPr>
              <a:t>中</a:t>
            </a:r>
          </a:p>
        </p:txBody>
      </p:sp>
      <p:pic>
        <p:nvPicPr>
          <p:cNvPr id="6" name="図 5">
            <a:extLst>
              <a:ext uri="{FF2B5EF4-FFF2-40B4-BE49-F238E27FC236}">
                <a16:creationId xmlns:a16="http://schemas.microsoft.com/office/drawing/2014/main" id="{B3710823-F0CF-FB1E-063D-31F57C844CB8}"/>
              </a:ext>
            </a:extLst>
          </p:cNvPr>
          <p:cNvPicPr>
            <a:picLocks noChangeAspect="1"/>
          </p:cNvPicPr>
          <p:nvPr/>
        </p:nvPicPr>
        <p:blipFill>
          <a:blip r:embed="rId22"/>
          <a:stretch>
            <a:fillRect/>
          </a:stretch>
        </p:blipFill>
        <p:spPr>
          <a:xfrm>
            <a:off x="10063073" y="3248942"/>
            <a:ext cx="903009" cy="961809"/>
          </a:xfrm>
          <a:prstGeom prst="rect">
            <a:avLst/>
          </a:prstGeom>
        </p:spPr>
      </p:pic>
      <p:pic>
        <p:nvPicPr>
          <p:cNvPr id="19" name="オーディオ 18">
            <a:hlinkClick r:id="" action="ppaction://media"/>
            <a:extLst>
              <a:ext uri="{FF2B5EF4-FFF2-40B4-BE49-F238E27FC236}">
                <a16:creationId xmlns:a16="http://schemas.microsoft.com/office/drawing/2014/main" id="{869D148F-09AE-5B9D-2794-04DEDAB4DE1A}"/>
              </a:ext>
            </a:extLst>
          </p:cNvPr>
          <p:cNvPicPr>
            <a:picLocks noChangeAspect="1"/>
          </p:cNvPicPr>
          <p:nvPr>
            <a:audioFile r:link="rId3"/>
            <p:extLst>
              <p:ext uri="{DAA4B4D4-6D71-4841-9C94-3DE7FCFB9230}">
                <p14:media xmlns:p14="http://schemas.microsoft.com/office/powerpoint/2010/main" r:embed="rId2"/>
              </p:ext>
            </p:extLst>
          </p:nvPr>
        </p:nvPicPr>
        <p:blipFill>
          <a:blip r:embed="rId23"/>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97844021"/>
      </p:ext>
    </p:extLst>
  </p:cSld>
  <p:clrMapOvr>
    <a:masterClrMapping/>
  </p:clrMapOvr>
  <mc:AlternateContent xmlns:mc="http://schemas.openxmlformats.org/markup-compatibility/2006" xmlns:p14="http://schemas.microsoft.com/office/powerpoint/2010/main">
    <mc:Choice Requires="p14">
      <p:transition spd="slow" p14:dur="2000" advTm="27859"/>
    </mc:Choice>
    <mc:Fallback xmlns="">
      <p:transition spd="slow" advTm="278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par>
                    <p:cTn id="7" fill="hold">
                      <p:stCondLst>
                        <p:cond delay="indefinite"/>
                      </p:stCondLst>
                      <p:childTnLst>
                        <p:par>
                          <p:cTn id="8" fill="hold">
                            <p:stCondLst>
                              <p:cond delay="0"/>
                            </p:stCondLst>
                            <p:childTnLst>
                              <p:par>
                                <p:cTn id="9" presetID="32" presetClass="emph" presetSubtype="0" repeatCount="3000" fill="hold" nodeType="clickEffect">
                                  <p:stCondLst>
                                    <p:cond delay="0"/>
                                  </p:stCondLst>
                                  <p:childTnLst>
                                    <p:animRot by="120000">
                                      <p:cBhvr>
                                        <p:cTn id="10" dur="267" fill="hold">
                                          <p:stCondLst>
                                            <p:cond delay="0"/>
                                          </p:stCondLst>
                                        </p:cTn>
                                        <p:tgtEl>
                                          <p:spTgt spid="27"/>
                                        </p:tgtEl>
                                        <p:attrNameLst>
                                          <p:attrName>r</p:attrName>
                                        </p:attrNameLst>
                                      </p:cBhvr>
                                    </p:animRot>
                                    <p:animRot by="-240000">
                                      <p:cBhvr>
                                        <p:cTn id="11" dur="533" fill="hold">
                                          <p:stCondLst>
                                            <p:cond delay="533"/>
                                          </p:stCondLst>
                                        </p:cTn>
                                        <p:tgtEl>
                                          <p:spTgt spid="27"/>
                                        </p:tgtEl>
                                        <p:attrNameLst>
                                          <p:attrName>r</p:attrName>
                                        </p:attrNameLst>
                                      </p:cBhvr>
                                    </p:animRot>
                                    <p:animRot by="240000">
                                      <p:cBhvr>
                                        <p:cTn id="12" dur="533" fill="hold">
                                          <p:stCondLst>
                                            <p:cond delay="1067"/>
                                          </p:stCondLst>
                                        </p:cTn>
                                        <p:tgtEl>
                                          <p:spTgt spid="27"/>
                                        </p:tgtEl>
                                        <p:attrNameLst>
                                          <p:attrName>r</p:attrName>
                                        </p:attrNameLst>
                                      </p:cBhvr>
                                    </p:animRot>
                                    <p:animRot by="-240000">
                                      <p:cBhvr>
                                        <p:cTn id="13" dur="533" fill="hold">
                                          <p:stCondLst>
                                            <p:cond delay="1600"/>
                                          </p:stCondLst>
                                        </p:cTn>
                                        <p:tgtEl>
                                          <p:spTgt spid="27"/>
                                        </p:tgtEl>
                                        <p:attrNameLst>
                                          <p:attrName>r</p:attrName>
                                        </p:attrNameLst>
                                      </p:cBhvr>
                                    </p:animRot>
                                    <p:animRot by="120000">
                                      <p:cBhvr>
                                        <p:cTn id="14" dur="533" fill="hold">
                                          <p:stCondLst>
                                            <p:cond delay="2133"/>
                                          </p:stCondLst>
                                        </p:cTn>
                                        <p:tgtEl>
                                          <p:spTgt spid="27"/>
                                        </p:tgtEl>
                                        <p:attrNameLst>
                                          <p:attrName>r</p:attrName>
                                        </p:attrNameLst>
                                      </p:cBhvr>
                                    </p:animRot>
                                  </p:childTnLst>
                                </p:cTn>
                              </p:par>
                              <p:par>
                                <p:cTn id="15" presetID="22" presetClass="entr" presetSubtype="4" fill="hold" grpId="0" nodeType="withEffect">
                                  <p:stCondLst>
                                    <p:cond delay="0"/>
                                  </p:stCondLst>
                                  <p:childTnLst>
                                    <p:set>
                                      <p:cBhvr>
                                        <p:cTn id="16" dur="1" fill="hold">
                                          <p:stCondLst>
                                            <p:cond delay="0"/>
                                          </p:stCondLst>
                                        </p:cTn>
                                        <p:tgtEl>
                                          <p:spTgt spid="149"/>
                                        </p:tgtEl>
                                        <p:attrNameLst>
                                          <p:attrName>style.visibility</p:attrName>
                                        </p:attrNameLst>
                                      </p:cBhvr>
                                      <p:to>
                                        <p:strVal val="visible"/>
                                      </p:to>
                                    </p:set>
                                    <p:animEffect transition="in" filter="wipe(down)">
                                      <p:cBhvr>
                                        <p:cTn id="17" dur="500"/>
                                        <p:tgtEl>
                                          <p:spTgt spid="149"/>
                                        </p:tgtEl>
                                      </p:cBhvr>
                                    </p:animEffect>
                                  </p:childTnLst>
                                </p:cTn>
                              </p:par>
                              <p:par>
                                <p:cTn id="18" presetID="42" presetClass="path" presetSubtype="0" accel="50000" decel="50000" fill="hold" nodeType="withEffect">
                                  <p:stCondLst>
                                    <p:cond delay="1100"/>
                                  </p:stCondLst>
                                  <p:childTnLst>
                                    <p:animMotion origin="layout" path="M -4.16667E-6 4.81481E-6 L -0.1358 -0.08172 " pathEditMode="relative" rAng="0" ptsTypes="AA">
                                      <p:cBhvr>
                                        <p:cTn id="19" dur="3700" fill="hold"/>
                                        <p:tgtEl>
                                          <p:spTgt spid="2"/>
                                        </p:tgtEl>
                                        <p:attrNameLst>
                                          <p:attrName>ppt_x</p:attrName>
                                          <p:attrName>ppt_y</p:attrName>
                                        </p:attrNameLst>
                                      </p:cBhvr>
                                      <p:rCtr x="-6797" y="-4097"/>
                                    </p:animMotion>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40"/>
                                        </p:tgtEl>
                                        <p:attrNameLst>
                                          <p:attrName>style.visibility</p:attrName>
                                        </p:attrNameLst>
                                      </p:cBhvr>
                                      <p:to>
                                        <p:strVal val="visible"/>
                                      </p:to>
                                    </p:set>
                                    <p:animEffect transition="in" filter="fade">
                                      <p:cBhvr>
                                        <p:cTn id="24" dur="500"/>
                                        <p:tgtEl>
                                          <p:spTgt spid="140"/>
                                        </p:tgtEl>
                                      </p:cBhvr>
                                    </p:animEffect>
                                  </p:childTnLst>
                                </p:cTn>
                              </p:par>
                              <p:par>
                                <p:cTn id="25" presetID="10" presetClass="entr" presetSubtype="0" fill="hold" nodeType="withEffect">
                                  <p:stCondLst>
                                    <p:cond delay="0"/>
                                  </p:stCondLst>
                                  <p:childTnLst>
                                    <p:set>
                                      <p:cBhvr>
                                        <p:cTn id="26" dur="1" fill="hold">
                                          <p:stCondLst>
                                            <p:cond delay="0"/>
                                          </p:stCondLst>
                                        </p:cTn>
                                        <p:tgtEl>
                                          <p:spTgt spid="146"/>
                                        </p:tgtEl>
                                        <p:attrNameLst>
                                          <p:attrName>style.visibility</p:attrName>
                                        </p:attrNameLst>
                                      </p:cBhvr>
                                      <p:to>
                                        <p:strVal val="visible"/>
                                      </p:to>
                                    </p:set>
                                    <p:animEffect transition="in" filter="fade">
                                      <p:cBhvr>
                                        <p:cTn id="27" dur="500"/>
                                        <p:tgtEl>
                                          <p:spTgt spid="146"/>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43"/>
                                        </p:tgtEl>
                                        <p:attrNameLst>
                                          <p:attrName>style.visibility</p:attrName>
                                        </p:attrNameLst>
                                      </p:cBhvr>
                                      <p:to>
                                        <p:strVal val="visible"/>
                                      </p:to>
                                    </p:set>
                                    <p:animEffect transition="in" filter="fade">
                                      <p:cBhvr>
                                        <p:cTn id="30" dur="500"/>
                                        <p:tgtEl>
                                          <p:spTgt spid="143"/>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44"/>
                                        </p:tgtEl>
                                        <p:attrNameLst>
                                          <p:attrName>style.visibility</p:attrName>
                                        </p:attrNameLst>
                                      </p:cBhvr>
                                      <p:to>
                                        <p:strVal val="visible"/>
                                      </p:to>
                                    </p:set>
                                    <p:animEffect transition="in" filter="fade">
                                      <p:cBhvr>
                                        <p:cTn id="33" dur="500"/>
                                        <p:tgtEl>
                                          <p:spTgt spid="144"/>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50"/>
                                        </p:tgtEl>
                                        <p:attrNameLst>
                                          <p:attrName>style.visibility</p:attrName>
                                        </p:attrNameLst>
                                      </p:cBhvr>
                                      <p:to>
                                        <p:strVal val="visible"/>
                                      </p:to>
                                    </p:set>
                                    <p:animEffect transition="in" filter="fade">
                                      <p:cBhvr>
                                        <p:cTn id="36" dur="500"/>
                                        <p:tgtEl>
                                          <p:spTgt spid="150"/>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81"/>
                                        </p:tgtEl>
                                        <p:attrNameLst>
                                          <p:attrName>style.visibility</p:attrName>
                                        </p:attrNameLst>
                                      </p:cBhvr>
                                      <p:to>
                                        <p:strVal val="visible"/>
                                      </p:to>
                                    </p:set>
                                    <p:animEffect transition="in" filter="fade">
                                      <p:cBhvr>
                                        <p:cTn id="41" dur="500"/>
                                        <p:tgtEl>
                                          <p:spTgt spid="81"/>
                                        </p:tgtEl>
                                      </p:cBhvr>
                                    </p:animEffect>
                                  </p:childTnLst>
                                </p:cTn>
                              </p:par>
                              <p:par>
                                <p:cTn id="42" presetID="10" presetClass="entr" presetSubtype="0" fill="hold" nodeType="with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fade">
                                      <p:cBhvr>
                                        <p:cTn id="44" dur="500"/>
                                        <p:tgtEl>
                                          <p:spTgt spid="6"/>
                                        </p:tgtEl>
                                      </p:cBhvr>
                                    </p:animEffect>
                                  </p:childTnLst>
                                </p:cTn>
                              </p:par>
                              <p:par>
                                <p:cTn id="45" presetID="10" presetClass="entr" presetSubtype="0" fill="hold" nodeType="withEffect">
                                  <p:stCondLst>
                                    <p:cond delay="0"/>
                                  </p:stCondLst>
                                  <p:childTnLst>
                                    <p:set>
                                      <p:cBhvr>
                                        <p:cTn id="46" dur="1" fill="hold">
                                          <p:stCondLst>
                                            <p:cond delay="0"/>
                                          </p:stCondLst>
                                        </p:cTn>
                                        <p:tgtEl>
                                          <p:spTgt spid="82"/>
                                        </p:tgtEl>
                                        <p:attrNameLst>
                                          <p:attrName>style.visibility</p:attrName>
                                        </p:attrNameLst>
                                      </p:cBhvr>
                                      <p:to>
                                        <p:strVal val="visible"/>
                                      </p:to>
                                    </p:set>
                                    <p:animEffect transition="in" filter="fade">
                                      <p:cBhvr>
                                        <p:cTn id="47" dur="500"/>
                                        <p:tgtEl>
                                          <p:spTgt spid="82"/>
                                        </p:tgtEl>
                                      </p:cBhvr>
                                    </p:animEffect>
                                  </p:childTnLst>
                                </p:cTn>
                              </p:par>
                              <p:par>
                                <p:cTn id="48" presetID="10" presetClass="entr" presetSubtype="0" fill="hold" nodeType="withEffect">
                                  <p:stCondLst>
                                    <p:cond delay="0"/>
                                  </p:stCondLst>
                                  <p:childTnLst>
                                    <p:set>
                                      <p:cBhvr>
                                        <p:cTn id="49" dur="1" fill="hold">
                                          <p:stCondLst>
                                            <p:cond delay="0"/>
                                          </p:stCondLst>
                                        </p:cTn>
                                        <p:tgtEl>
                                          <p:spTgt spid="83"/>
                                        </p:tgtEl>
                                        <p:attrNameLst>
                                          <p:attrName>style.visibility</p:attrName>
                                        </p:attrNameLst>
                                      </p:cBhvr>
                                      <p:to>
                                        <p:strVal val="visible"/>
                                      </p:to>
                                    </p:set>
                                    <p:animEffect transition="in" filter="fade">
                                      <p:cBhvr>
                                        <p:cTn id="50" dur="500"/>
                                        <p:tgtEl>
                                          <p:spTgt spid="83"/>
                                        </p:tgtEl>
                                      </p:cBhvr>
                                    </p:animEffect>
                                  </p:childTnLst>
                                </p:cTn>
                              </p:par>
                              <p:par>
                                <p:cTn id="51" presetID="10" presetClass="entr" presetSubtype="0" fill="hold" nodeType="withEffect">
                                  <p:stCondLst>
                                    <p:cond delay="0"/>
                                  </p:stCondLst>
                                  <p:childTnLst>
                                    <p:set>
                                      <p:cBhvr>
                                        <p:cTn id="52" dur="1" fill="hold">
                                          <p:stCondLst>
                                            <p:cond delay="0"/>
                                          </p:stCondLst>
                                        </p:cTn>
                                        <p:tgtEl>
                                          <p:spTgt spid="84"/>
                                        </p:tgtEl>
                                        <p:attrNameLst>
                                          <p:attrName>style.visibility</p:attrName>
                                        </p:attrNameLst>
                                      </p:cBhvr>
                                      <p:to>
                                        <p:strVal val="visible"/>
                                      </p:to>
                                    </p:set>
                                    <p:animEffect transition="in" filter="fade">
                                      <p:cBhvr>
                                        <p:cTn id="53" dur="500"/>
                                        <p:tgtEl>
                                          <p:spTgt spid="84"/>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104"/>
                                        </p:tgtEl>
                                        <p:attrNameLst>
                                          <p:attrName>style.visibility</p:attrName>
                                        </p:attrNameLst>
                                      </p:cBhvr>
                                      <p:to>
                                        <p:strVal val="visible"/>
                                      </p:to>
                                    </p:set>
                                    <p:animEffect transition="in" filter="fade">
                                      <p:cBhvr>
                                        <p:cTn id="56" dur="500"/>
                                        <p:tgtEl>
                                          <p:spTgt spid="104"/>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05"/>
                                        </p:tgtEl>
                                        <p:attrNameLst>
                                          <p:attrName>style.visibility</p:attrName>
                                        </p:attrNameLst>
                                      </p:cBhvr>
                                      <p:to>
                                        <p:strVal val="visible"/>
                                      </p:to>
                                    </p:set>
                                    <p:animEffect transition="in" filter="fade">
                                      <p:cBhvr>
                                        <p:cTn id="59" dur="500"/>
                                        <p:tgtEl>
                                          <p:spTgt spid="105"/>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106"/>
                                        </p:tgtEl>
                                        <p:attrNameLst>
                                          <p:attrName>style.visibility</p:attrName>
                                        </p:attrNameLst>
                                      </p:cBhvr>
                                      <p:to>
                                        <p:strVal val="visible"/>
                                      </p:to>
                                    </p:set>
                                    <p:animEffect transition="in" filter="fade">
                                      <p:cBhvr>
                                        <p:cTn id="62" dur="500"/>
                                        <p:tgtEl>
                                          <p:spTgt spid="106"/>
                                        </p:tgtEl>
                                      </p:cBhvr>
                                    </p:animEffect>
                                  </p:childTnLst>
                                </p:cTn>
                              </p:par>
                            </p:childTnLst>
                          </p:cTn>
                        </p:par>
                        <p:par>
                          <p:cTn id="63" fill="hold">
                            <p:stCondLst>
                              <p:cond delay="500"/>
                            </p:stCondLst>
                            <p:childTnLst>
                              <p:par>
                                <p:cTn id="64" presetID="10" presetClass="entr" presetSubtype="0" fill="hold" nodeType="afterEffect">
                                  <p:stCondLst>
                                    <p:cond delay="0"/>
                                  </p:stCondLst>
                                  <p:childTnLst>
                                    <p:set>
                                      <p:cBhvr>
                                        <p:cTn id="65" dur="1" fill="hold">
                                          <p:stCondLst>
                                            <p:cond delay="0"/>
                                          </p:stCondLst>
                                        </p:cTn>
                                        <p:tgtEl>
                                          <p:spTgt spid="16"/>
                                        </p:tgtEl>
                                        <p:attrNameLst>
                                          <p:attrName>style.visibility</p:attrName>
                                        </p:attrNameLst>
                                      </p:cBhvr>
                                      <p:to>
                                        <p:strVal val="visible"/>
                                      </p:to>
                                    </p:set>
                                    <p:animEffect transition="in" filter="fade">
                                      <p:cBhvr>
                                        <p:cTn id="66" dur="500"/>
                                        <p:tgtEl>
                                          <p:spTgt spid="16"/>
                                        </p:tgtEl>
                                      </p:cBhvr>
                                    </p:animEffect>
                                  </p:childTnLst>
                                </p:cTn>
                              </p:par>
                              <p:par>
                                <p:cTn id="67" presetID="22" presetClass="entr" presetSubtype="4" fill="hold" grpId="0" nodeType="withEffect">
                                  <p:stCondLst>
                                    <p:cond delay="0"/>
                                  </p:stCondLst>
                                  <p:childTnLst>
                                    <p:set>
                                      <p:cBhvr>
                                        <p:cTn id="68" dur="1" fill="hold">
                                          <p:stCondLst>
                                            <p:cond delay="0"/>
                                          </p:stCondLst>
                                        </p:cTn>
                                        <p:tgtEl>
                                          <p:spTgt spid="103"/>
                                        </p:tgtEl>
                                        <p:attrNameLst>
                                          <p:attrName>style.visibility</p:attrName>
                                        </p:attrNameLst>
                                      </p:cBhvr>
                                      <p:to>
                                        <p:strVal val="visible"/>
                                      </p:to>
                                    </p:set>
                                    <p:animEffect transition="in" filter="wipe(down)">
                                      <p:cBhvr>
                                        <p:cTn id="69" dur="500"/>
                                        <p:tgtEl>
                                          <p:spTgt spid="103"/>
                                        </p:tgtEl>
                                      </p:cBhvr>
                                    </p:animEffect>
                                  </p:childTnLst>
                                </p:cTn>
                              </p:par>
                              <p:par>
                                <p:cTn id="70" presetID="14" presetClass="entr" presetSubtype="10" fill="hold" grpId="0" nodeType="withEffect">
                                  <p:stCondLst>
                                    <p:cond delay="0"/>
                                  </p:stCondLst>
                                  <p:childTnLst>
                                    <p:set>
                                      <p:cBhvr>
                                        <p:cTn id="71" dur="1" fill="hold">
                                          <p:stCondLst>
                                            <p:cond delay="0"/>
                                          </p:stCondLst>
                                        </p:cTn>
                                        <p:tgtEl>
                                          <p:spTgt spid="151"/>
                                        </p:tgtEl>
                                        <p:attrNameLst>
                                          <p:attrName>style.visibility</p:attrName>
                                        </p:attrNameLst>
                                      </p:cBhvr>
                                      <p:to>
                                        <p:strVal val="visible"/>
                                      </p:to>
                                    </p:set>
                                    <p:animEffect transition="in" filter="randombar(horizontal)">
                                      <p:cBhvr>
                                        <p:cTn id="72" dur="500"/>
                                        <p:tgtEl>
                                          <p:spTgt spid="151"/>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147"/>
                                        </p:tgtEl>
                                        <p:attrNameLst>
                                          <p:attrName>style.visibility</p:attrName>
                                        </p:attrNameLst>
                                      </p:cBhvr>
                                      <p:to>
                                        <p:strVal val="visible"/>
                                      </p:to>
                                    </p:set>
                                    <p:animEffect transition="in" filter="fade">
                                      <p:cBhvr>
                                        <p:cTn id="77" dur="500"/>
                                        <p:tgtEl>
                                          <p:spTgt spid="14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8" fill="hold" display="0">
                  <p:stCondLst>
                    <p:cond delay="indefinite"/>
                  </p:stCondLst>
                  <p:endCondLst>
                    <p:cond evt="onStopAudio" delay="0">
                      <p:tgtEl>
                        <p:sldTgt/>
                      </p:tgtEl>
                    </p:cond>
                  </p:endCondLst>
                </p:cTn>
                <p:tgtEl>
                  <p:spTgt spid="19"/>
                </p:tgtEl>
              </p:cMediaNode>
            </p:audio>
          </p:childTnLst>
        </p:cTn>
      </p:par>
    </p:tnLst>
    <p:bldLst>
      <p:bldP spid="150" grpId="0" animBg="1"/>
      <p:bldP spid="81" grpId="0" animBg="1"/>
      <p:bldP spid="103" grpId="0" animBg="1"/>
      <p:bldP spid="104" grpId="0"/>
      <p:bldP spid="105" grpId="0"/>
      <p:bldP spid="106" grpId="0"/>
      <p:bldP spid="140" grpId="0" animBg="1"/>
      <p:bldP spid="143" grpId="0" animBg="1"/>
      <p:bldP spid="144" grpId="0" animBg="1"/>
      <p:bldP spid="147" grpId="0"/>
      <p:bldP spid="151" grpId="0"/>
      <p:bldP spid="14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2" descr="愛知製鋼のモノづくり｜愛知製鋼を知る｜愛知製鋼 株式会社 ...">
            <a:extLst>
              <a:ext uri="{FF2B5EF4-FFF2-40B4-BE49-F238E27FC236}">
                <a16:creationId xmlns:a16="http://schemas.microsoft.com/office/drawing/2014/main" id="{79389993-E2FB-8BB8-9678-56FD1167843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正方形/長方形 5">
            <a:extLst>
              <a:ext uri="{FF2B5EF4-FFF2-40B4-BE49-F238E27FC236}">
                <a16:creationId xmlns:a16="http://schemas.microsoft.com/office/drawing/2014/main" id="{9D60AAB5-4CA3-A2A7-2624-1C5EC47043B9}"/>
              </a:ext>
            </a:extLst>
          </p:cNvPr>
          <p:cNvSpPr/>
          <p:nvPr/>
        </p:nvSpPr>
        <p:spPr>
          <a:xfrm>
            <a:off x="-33845"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四角形: 角を丸くする 8">
            <a:extLst>
              <a:ext uri="{FF2B5EF4-FFF2-40B4-BE49-F238E27FC236}">
                <a16:creationId xmlns:a16="http://schemas.microsoft.com/office/drawing/2014/main" id="{4BDD6A26-A0FD-7A7F-E7F8-498D892CCEDF}"/>
              </a:ext>
            </a:extLst>
          </p:cNvPr>
          <p:cNvSpPr/>
          <p:nvPr/>
        </p:nvSpPr>
        <p:spPr>
          <a:xfrm>
            <a:off x="6667221" y="647890"/>
            <a:ext cx="5113216" cy="5373863"/>
          </a:xfrm>
          <a:prstGeom prst="roundRect">
            <a:avLst>
              <a:gd name="adj" fmla="val 4019"/>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8" name="四角形: 角を丸くする 7">
            <a:extLst>
              <a:ext uri="{FF2B5EF4-FFF2-40B4-BE49-F238E27FC236}">
                <a16:creationId xmlns:a16="http://schemas.microsoft.com/office/drawing/2014/main" id="{C69CF610-4FCA-47C9-8248-153E3AC28549}"/>
              </a:ext>
            </a:extLst>
          </p:cNvPr>
          <p:cNvSpPr/>
          <p:nvPr/>
        </p:nvSpPr>
        <p:spPr>
          <a:xfrm>
            <a:off x="140706" y="604906"/>
            <a:ext cx="6298193" cy="5373863"/>
          </a:xfrm>
          <a:prstGeom prst="roundRect">
            <a:avLst>
              <a:gd name="adj" fmla="val 2782"/>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 name="Rectangle 2"/>
          <p:cNvSpPr>
            <a:spLocks noChangeArrowheads="1"/>
          </p:cNvSpPr>
          <p:nvPr/>
        </p:nvSpPr>
        <p:spPr bwMode="auto">
          <a:xfrm>
            <a:off x="216091" y="123147"/>
            <a:ext cx="8382000" cy="533400"/>
          </a:xfrm>
          <a:prstGeom prst="rect">
            <a:avLst/>
          </a:prstGeom>
          <a:noFill/>
          <a:ln>
            <a:noFill/>
          </a:ln>
          <a:effec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solidFill>
                  <a:schemeClr val="bg1"/>
                </a:solidFill>
                <a:ea typeface="HG創英角ﾎﾟｯﾌﾟ体" pitchFamily="49" charset="-128"/>
              </a:rPr>
              <a:t>ステップ１－３（意識向上）</a:t>
            </a:r>
          </a:p>
        </p:txBody>
      </p:sp>
      <p:sp>
        <p:nvSpPr>
          <p:cNvPr id="3" name="AutoShape 43"/>
          <p:cNvSpPr>
            <a:spLocks noChangeArrowheads="1"/>
          </p:cNvSpPr>
          <p:nvPr/>
        </p:nvSpPr>
        <p:spPr bwMode="auto">
          <a:xfrm>
            <a:off x="230051" y="755332"/>
            <a:ext cx="5837111" cy="499556"/>
          </a:xfrm>
          <a:prstGeom prst="flowChartDocument">
            <a:avLst/>
          </a:prstGeom>
          <a:solidFill>
            <a:schemeClr val="bg1"/>
          </a:solidFill>
          <a:ln w="28575" algn="ctr">
            <a:solidFill>
              <a:srgbClr val="00B050"/>
            </a:solidFill>
            <a:miter lim="800000"/>
            <a:headEnd/>
            <a:tailEnd/>
          </a:ln>
          <a:effectLst/>
        </p:spPr>
        <p:txBody>
          <a:bodyPr wrap="square" lIns="90000" tIns="46800" rIns="90000" bIns="46800" anchor="ctr">
            <a:spAutoFit/>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2000" dirty="0">
                <a:latin typeface="HG創英角ﾎﾟｯﾌﾟ体" pitchFamily="49" charset="-128"/>
                <a:ea typeface="HG創英角ﾎﾟｯﾌﾟ体" pitchFamily="49" charset="-128"/>
              </a:rPr>
              <a:t>参加者：　課長　スタッフ　直長　組長　班長</a:t>
            </a:r>
          </a:p>
        </p:txBody>
      </p:sp>
      <p:grpSp>
        <p:nvGrpSpPr>
          <p:cNvPr id="20" name="グループ化 19"/>
          <p:cNvGrpSpPr/>
          <p:nvPr/>
        </p:nvGrpSpPr>
        <p:grpSpPr>
          <a:xfrm>
            <a:off x="1310177" y="1386404"/>
            <a:ext cx="4991897" cy="1936620"/>
            <a:chOff x="0" y="0"/>
            <a:chExt cx="3211286" cy="1423091"/>
          </a:xfrm>
        </p:grpSpPr>
        <p:grpSp>
          <p:nvGrpSpPr>
            <p:cNvPr id="316" name="グループ化 315"/>
            <p:cNvGrpSpPr/>
            <p:nvPr/>
          </p:nvGrpSpPr>
          <p:grpSpPr>
            <a:xfrm>
              <a:off x="0" y="0"/>
              <a:ext cx="3211286" cy="1423091"/>
              <a:chOff x="0" y="0"/>
              <a:chExt cx="3238500" cy="1400175"/>
            </a:xfrm>
          </p:grpSpPr>
          <p:sp>
            <p:nvSpPr>
              <p:cNvPr id="318" name="角丸四角形 317"/>
              <p:cNvSpPr/>
              <p:nvPr/>
            </p:nvSpPr>
            <p:spPr>
              <a:xfrm>
                <a:off x="0" y="0"/>
                <a:ext cx="3238500" cy="1400175"/>
              </a:xfrm>
              <a:prstGeom prst="roundRect">
                <a:avLst/>
              </a:prstGeom>
              <a:solidFill>
                <a:schemeClr val="bg2">
                  <a:lumMod val="90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wrap="square"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p>
            </p:txBody>
          </p:sp>
          <p:sp>
            <p:nvSpPr>
              <p:cNvPr id="319" name="正方形/長方形 318"/>
              <p:cNvSpPr/>
              <p:nvPr/>
            </p:nvSpPr>
            <p:spPr>
              <a:xfrm>
                <a:off x="133350" y="123825"/>
                <a:ext cx="2952750" cy="1133475"/>
              </a:xfrm>
              <a:prstGeom prst="rect">
                <a:avLst/>
              </a:prstGeom>
              <a:solidFill>
                <a:sysClr val="window" lastClr="FFFFFF"/>
              </a:solidFill>
              <a:ln>
                <a:solidFill>
                  <a:schemeClr val="tx1"/>
                </a:solidFill>
              </a:ln>
              <a:scene3d>
                <a:camera prst="orthographicFront"/>
                <a:lightRig rig="threePt" dir="t"/>
              </a:scene3d>
              <a:sp3d>
                <a:bevelT w="50800" h="50800" prst="softRound"/>
              </a:sp3d>
            </p:spPr>
            <p:style>
              <a:lnRef idx="2">
                <a:schemeClr val="accent1">
                  <a:shade val="50000"/>
                </a:schemeClr>
              </a:lnRef>
              <a:fillRef idx="1">
                <a:schemeClr val="accent1"/>
              </a:fillRef>
              <a:effectRef idx="0">
                <a:schemeClr val="accent1"/>
              </a:effectRef>
              <a:fontRef idx="minor">
                <a:schemeClr val="lt1"/>
              </a:fontRef>
            </p:style>
            <p:txBody>
              <a:bodyPr wrap="square"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p>
            </p:txBody>
          </p:sp>
        </p:grpSp>
        <p:sp>
          <p:nvSpPr>
            <p:cNvPr id="317" name="正方形/長方形 316"/>
            <p:cNvSpPr/>
            <p:nvPr/>
          </p:nvSpPr>
          <p:spPr>
            <a:xfrm>
              <a:off x="156483" y="122469"/>
              <a:ext cx="858955" cy="3077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chorCtr="0"/>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r>
                <a:rPr kumimoji="1" lang="ja-JP" altLang="en-US" sz="1600" b="1" dirty="0">
                  <a:solidFill>
                    <a:sysClr val="windowText" lastClr="000000"/>
                  </a:solidFill>
                </a:rPr>
                <a:t>対策会議</a:t>
              </a:r>
            </a:p>
          </p:txBody>
        </p:sp>
      </p:grpSp>
      <p:sp>
        <p:nvSpPr>
          <p:cNvPr id="358" name="AutoShape 29"/>
          <p:cNvSpPr>
            <a:spLocks noChangeArrowheads="1"/>
          </p:cNvSpPr>
          <p:nvPr/>
        </p:nvSpPr>
        <p:spPr bwMode="auto">
          <a:xfrm>
            <a:off x="395959" y="5453827"/>
            <a:ext cx="3495482" cy="390434"/>
          </a:xfrm>
          <a:prstGeom prst="foldedCorner">
            <a:avLst>
              <a:gd name="adj" fmla="val 32463"/>
            </a:avLst>
          </a:prstGeom>
          <a:solidFill>
            <a:srgbClr val="FFFFCC"/>
          </a:solidFill>
          <a:ln w="25400">
            <a:solidFill>
              <a:schemeClr val="tx1"/>
            </a:solidFill>
            <a:round/>
            <a:headEnd/>
            <a:tailEnd/>
          </a:ln>
          <a:effectLst/>
        </p:spPr>
        <p:txBody>
          <a:bodyPr wrap="none" anchor="t" anchorCtr="0"/>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1800" dirty="0">
                <a:latin typeface="HG創英角ﾎﾟｯﾌﾟ体" pitchFamily="49" charset="-128"/>
                <a:ea typeface="HG創英角ﾎﾟｯﾌﾟ体" pitchFamily="49" charset="-128"/>
              </a:rPr>
              <a:t>故障フォロー会　風景</a:t>
            </a:r>
          </a:p>
        </p:txBody>
      </p:sp>
      <p:sp>
        <p:nvSpPr>
          <p:cNvPr id="365" name="AutoShape 48"/>
          <p:cNvSpPr>
            <a:spLocks noChangeArrowheads="1"/>
          </p:cNvSpPr>
          <p:nvPr/>
        </p:nvSpPr>
        <p:spPr bwMode="auto">
          <a:xfrm rot="5400000">
            <a:off x="8630283" y="2885601"/>
            <a:ext cx="761538" cy="898443"/>
          </a:xfrm>
          <a:prstGeom prst="rightArrow">
            <a:avLst>
              <a:gd name="adj1" fmla="val 50000"/>
              <a:gd name="adj2" fmla="val 56141"/>
            </a:avLst>
          </a:prstGeom>
          <a:solidFill>
            <a:srgbClr val="FFFF00"/>
          </a:solidFill>
          <a:ln w="25400" algn="ctr">
            <a:solidFill>
              <a:schemeClr val="tx1"/>
            </a:solidFill>
            <a:miter lim="800000"/>
            <a:headEnd/>
            <a:tailEnd/>
          </a:ln>
        </p:spPr>
        <p:txBody>
          <a:bodyPr wrap="square" lIns="90000" tIns="46800" rIns="90000" bIns="46800" anchor="ctr">
            <a:spAutoFit/>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endParaRPr lang="ja-JP" altLang="en-US" sz="1600">
              <a:solidFill>
                <a:srgbClr val="000000"/>
              </a:solidFill>
              <a:latin typeface="HG創英角ﾎﾟｯﾌﾟ体" pitchFamily="49" charset="-128"/>
              <a:ea typeface="HG創英角ﾎﾟｯﾌﾟ体" pitchFamily="49" charset="-128"/>
            </a:endParaRPr>
          </a:p>
        </p:txBody>
      </p:sp>
      <p:sp>
        <p:nvSpPr>
          <p:cNvPr id="361" name="正方形/長方形 360"/>
          <p:cNvSpPr/>
          <p:nvPr/>
        </p:nvSpPr>
        <p:spPr>
          <a:xfrm>
            <a:off x="10959353" y="0"/>
            <a:ext cx="128519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18/50</a:t>
            </a:r>
            <a:endParaRPr kumimoji="1" lang="ja-JP" altLang="en-US" sz="3200" dirty="0">
              <a:solidFill>
                <a:schemeClr val="bg1"/>
              </a:solidFill>
            </a:endParaRPr>
          </a:p>
        </p:txBody>
      </p:sp>
      <p:pic>
        <p:nvPicPr>
          <p:cNvPr id="14" name="図 13" descr="コンピュータ, テーブル が含まれている画像&#10;&#10;自動的に生成された説明">
            <a:extLst>
              <a:ext uri="{FF2B5EF4-FFF2-40B4-BE49-F238E27FC236}">
                <a16:creationId xmlns:a16="http://schemas.microsoft.com/office/drawing/2014/main" id="{D7DA0458-5D73-4DE2-110C-37E21893A9F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flipH="1">
            <a:off x="3492871" y="2678486"/>
            <a:ext cx="2601575" cy="1435877"/>
          </a:xfrm>
          <a:prstGeom prst="rect">
            <a:avLst/>
          </a:prstGeom>
        </p:spPr>
      </p:pic>
      <p:pic>
        <p:nvPicPr>
          <p:cNvPr id="18" name="図 17" descr="シャツ が含まれている画像&#10;&#10;自動的に生成された説明">
            <a:extLst>
              <a:ext uri="{FF2B5EF4-FFF2-40B4-BE49-F238E27FC236}">
                <a16:creationId xmlns:a16="http://schemas.microsoft.com/office/drawing/2014/main" id="{3861D452-DD06-38F3-EC00-130BA4B7077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02371" y="2299667"/>
            <a:ext cx="1669499" cy="2454412"/>
          </a:xfrm>
          <a:prstGeom prst="rect">
            <a:avLst/>
          </a:prstGeom>
        </p:spPr>
      </p:pic>
      <p:pic>
        <p:nvPicPr>
          <p:cNvPr id="354" name="図 353"/>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a:off x="730095" y="1845223"/>
            <a:ext cx="718426" cy="959657"/>
          </a:xfrm>
          <a:prstGeom prst="rect">
            <a:avLst/>
          </a:prstGeom>
        </p:spPr>
      </p:pic>
      <p:sp>
        <p:nvSpPr>
          <p:cNvPr id="11" name="テキスト ボックス 10">
            <a:extLst>
              <a:ext uri="{FF2B5EF4-FFF2-40B4-BE49-F238E27FC236}">
                <a16:creationId xmlns:a16="http://schemas.microsoft.com/office/drawing/2014/main" id="{73FD7381-190F-704E-0ACF-274B77EE0806}"/>
              </a:ext>
            </a:extLst>
          </p:cNvPr>
          <p:cNvSpPr txBox="1"/>
          <p:nvPr/>
        </p:nvSpPr>
        <p:spPr>
          <a:xfrm>
            <a:off x="7277787" y="1345250"/>
            <a:ext cx="4069927" cy="769441"/>
          </a:xfrm>
          <a:prstGeom prst="rect">
            <a:avLst/>
          </a:prstGeom>
          <a:noFill/>
        </p:spPr>
        <p:txBody>
          <a:bodyPr vert="horz" wrap="square" rtlCol="0" anchor="ctr" anchorCtr="0">
            <a:spAutoFit/>
          </a:bodyPr>
          <a:lstStyle/>
          <a:p>
            <a:pPr algn="ctr"/>
            <a:r>
              <a:rPr kumimoji="1" lang="en-US" altLang="ja-JP" sz="4400" dirty="0">
                <a:ln>
                  <a:solidFill>
                    <a:schemeClr val="tx1"/>
                  </a:solidFill>
                </a:ln>
              </a:rPr>
              <a:t>QC</a:t>
            </a:r>
            <a:r>
              <a:rPr kumimoji="1" lang="ja-JP" altLang="en-US" sz="4400" dirty="0">
                <a:ln>
                  <a:solidFill>
                    <a:schemeClr val="tx1"/>
                  </a:solidFill>
                </a:ln>
              </a:rPr>
              <a:t>活動と一緒</a:t>
            </a:r>
          </a:p>
        </p:txBody>
      </p:sp>
      <p:sp>
        <p:nvSpPr>
          <p:cNvPr id="12" name="テキスト ボックス 11">
            <a:extLst>
              <a:ext uri="{FF2B5EF4-FFF2-40B4-BE49-F238E27FC236}">
                <a16:creationId xmlns:a16="http://schemas.microsoft.com/office/drawing/2014/main" id="{885E8649-05BF-D1F7-EAB4-A6F2D3EC2E84}"/>
              </a:ext>
            </a:extLst>
          </p:cNvPr>
          <p:cNvSpPr txBox="1"/>
          <p:nvPr/>
        </p:nvSpPr>
        <p:spPr>
          <a:xfrm>
            <a:off x="7210149" y="2099122"/>
            <a:ext cx="4069927" cy="400110"/>
          </a:xfrm>
          <a:prstGeom prst="rect">
            <a:avLst/>
          </a:prstGeom>
          <a:noFill/>
        </p:spPr>
        <p:txBody>
          <a:bodyPr vert="horz" wrap="square" rtlCol="0" anchor="ctr" anchorCtr="0">
            <a:spAutoFit/>
          </a:bodyPr>
          <a:lstStyle/>
          <a:p>
            <a:pPr algn="ctr"/>
            <a:r>
              <a:rPr kumimoji="1" lang="en-US" altLang="ja-JP" sz="2000" dirty="0">
                <a:ln>
                  <a:solidFill>
                    <a:schemeClr val="tx1"/>
                  </a:solidFill>
                </a:ln>
              </a:rPr>
              <a:t>【</a:t>
            </a:r>
            <a:r>
              <a:rPr kumimoji="1" lang="ja-JP" altLang="en-US" sz="2000" dirty="0">
                <a:ln>
                  <a:solidFill>
                    <a:schemeClr val="tx1"/>
                  </a:solidFill>
                </a:ln>
              </a:rPr>
              <a:t>若手の問題も解決できる！</a:t>
            </a:r>
            <a:r>
              <a:rPr kumimoji="1" lang="en-US" altLang="ja-JP" sz="2000" dirty="0">
                <a:ln>
                  <a:solidFill>
                    <a:schemeClr val="tx1"/>
                  </a:solidFill>
                </a:ln>
              </a:rPr>
              <a:t>】</a:t>
            </a:r>
            <a:endParaRPr kumimoji="1" lang="ja-JP" altLang="en-US" sz="2000" dirty="0">
              <a:ln>
                <a:solidFill>
                  <a:schemeClr val="tx1"/>
                </a:solidFill>
              </a:ln>
            </a:endParaRPr>
          </a:p>
        </p:txBody>
      </p:sp>
      <p:sp>
        <p:nvSpPr>
          <p:cNvPr id="13" name="テキスト ボックス 12">
            <a:extLst>
              <a:ext uri="{FF2B5EF4-FFF2-40B4-BE49-F238E27FC236}">
                <a16:creationId xmlns:a16="http://schemas.microsoft.com/office/drawing/2014/main" id="{8FA7F06C-2563-9C31-A5EF-73893AA3780C}"/>
              </a:ext>
            </a:extLst>
          </p:cNvPr>
          <p:cNvSpPr txBox="1"/>
          <p:nvPr/>
        </p:nvSpPr>
        <p:spPr>
          <a:xfrm>
            <a:off x="7026216" y="4144238"/>
            <a:ext cx="4069927" cy="1077218"/>
          </a:xfrm>
          <a:prstGeom prst="rect">
            <a:avLst/>
          </a:prstGeom>
          <a:noFill/>
        </p:spPr>
        <p:txBody>
          <a:bodyPr vert="horz" wrap="square" rtlCol="0" anchor="ctr" anchorCtr="0">
            <a:spAutoFit/>
          </a:bodyPr>
          <a:lstStyle/>
          <a:p>
            <a:pPr algn="ctr"/>
            <a:r>
              <a:rPr kumimoji="1" lang="ja-JP" altLang="en-US" sz="3200" dirty="0">
                <a:ln>
                  <a:solidFill>
                    <a:schemeClr val="tx1"/>
                  </a:solidFill>
                </a:ln>
              </a:rPr>
              <a:t>若手にフォロー会</a:t>
            </a:r>
            <a:endParaRPr kumimoji="1" lang="en-US" altLang="ja-JP" sz="3200" dirty="0">
              <a:ln>
                <a:solidFill>
                  <a:schemeClr val="tx1"/>
                </a:solidFill>
              </a:ln>
            </a:endParaRPr>
          </a:p>
          <a:p>
            <a:pPr algn="ctr"/>
            <a:r>
              <a:rPr kumimoji="1" lang="ja-JP" altLang="en-US" sz="3200" dirty="0">
                <a:ln>
                  <a:solidFill>
                    <a:schemeClr val="tx1"/>
                  </a:solidFill>
                </a:ln>
              </a:rPr>
              <a:t>参加を呼びかける</a:t>
            </a:r>
          </a:p>
        </p:txBody>
      </p:sp>
      <p:sp>
        <p:nvSpPr>
          <p:cNvPr id="7" name="正方形/長方形 6">
            <a:extLst>
              <a:ext uri="{FF2B5EF4-FFF2-40B4-BE49-F238E27FC236}">
                <a16:creationId xmlns:a16="http://schemas.microsoft.com/office/drawing/2014/main" id="{7028A9FF-2E7B-DF2D-F6F3-DC8A47BB6A98}"/>
              </a:ext>
            </a:extLst>
          </p:cNvPr>
          <p:cNvSpPr/>
          <p:nvPr/>
        </p:nvSpPr>
        <p:spPr>
          <a:xfrm>
            <a:off x="4896268" y="6083532"/>
            <a:ext cx="3085261" cy="844062"/>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ja-JP" altLang="en-US" sz="5400" b="1" dirty="0">
                <a:ln w="0">
                  <a:solidFill>
                    <a:schemeClr val="tx1"/>
                  </a:solidFill>
                </a:ln>
                <a:solidFill>
                  <a:schemeClr val="bg1"/>
                </a:solidFill>
                <a:effectLst>
                  <a:glow rad="228600">
                    <a:srgbClr val="FF0000">
                      <a:alpha val="40000"/>
                    </a:srgbClr>
                  </a:glow>
                </a:effectLst>
                <a:latin typeface="+mn-ea"/>
              </a:rPr>
              <a:t>意識改革</a:t>
            </a:r>
            <a:endParaRPr kumimoji="1" lang="ja-JP" altLang="en-US" sz="5400" b="1" dirty="0">
              <a:ln w="0">
                <a:solidFill>
                  <a:schemeClr val="tx1"/>
                </a:solidFill>
              </a:ln>
              <a:solidFill>
                <a:schemeClr val="bg1"/>
              </a:solidFill>
              <a:effectLst>
                <a:glow rad="228600">
                  <a:srgbClr val="FF0000">
                    <a:alpha val="40000"/>
                  </a:srgbClr>
                </a:glow>
              </a:effectLst>
              <a:latin typeface="+mn-ea"/>
            </a:endParaRPr>
          </a:p>
        </p:txBody>
      </p:sp>
      <p:grpSp>
        <p:nvGrpSpPr>
          <p:cNvPr id="117" name="グループ化 116">
            <a:extLst>
              <a:ext uri="{FF2B5EF4-FFF2-40B4-BE49-F238E27FC236}">
                <a16:creationId xmlns:a16="http://schemas.microsoft.com/office/drawing/2014/main" id="{4304AD1F-263F-368C-11CA-605A8EE05844}"/>
              </a:ext>
            </a:extLst>
          </p:cNvPr>
          <p:cNvGrpSpPr/>
          <p:nvPr/>
        </p:nvGrpSpPr>
        <p:grpSpPr>
          <a:xfrm>
            <a:off x="2815538" y="2175415"/>
            <a:ext cx="965430" cy="2270178"/>
            <a:chOff x="3470125" y="877921"/>
            <a:chExt cx="960387" cy="2577122"/>
          </a:xfrm>
        </p:grpSpPr>
        <p:pic>
          <p:nvPicPr>
            <p:cNvPr id="118" name="図 117">
              <a:extLst>
                <a:ext uri="{FF2B5EF4-FFF2-40B4-BE49-F238E27FC236}">
                  <a16:creationId xmlns:a16="http://schemas.microsoft.com/office/drawing/2014/main" id="{9CFEA7CF-5535-B072-F7C4-94C0A3C87C51}"/>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3470126" y="1723225"/>
              <a:ext cx="960386" cy="1731818"/>
            </a:xfrm>
            <a:prstGeom prst="rect">
              <a:avLst/>
            </a:prstGeom>
          </p:spPr>
        </p:pic>
        <p:pic>
          <p:nvPicPr>
            <p:cNvPr id="119" name="図 118">
              <a:extLst>
                <a:ext uri="{FF2B5EF4-FFF2-40B4-BE49-F238E27FC236}">
                  <a16:creationId xmlns:a16="http://schemas.microsoft.com/office/drawing/2014/main" id="{3E5A8BC4-B3D5-ABEE-79C3-BF56357E3E09}"/>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3470125" y="877921"/>
              <a:ext cx="960387" cy="963926"/>
            </a:xfrm>
            <a:prstGeom prst="rect">
              <a:avLst/>
            </a:prstGeom>
          </p:spPr>
        </p:pic>
      </p:grpSp>
      <p:grpSp>
        <p:nvGrpSpPr>
          <p:cNvPr id="120" name="グループ化 119">
            <a:extLst>
              <a:ext uri="{FF2B5EF4-FFF2-40B4-BE49-F238E27FC236}">
                <a16:creationId xmlns:a16="http://schemas.microsoft.com/office/drawing/2014/main" id="{23B55200-8CDC-F927-DD4A-5E48A1820C49}"/>
              </a:ext>
            </a:extLst>
          </p:cNvPr>
          <p:cNvGrpSpPr/>
          <p:nvPr/>
        </p:nvGrpSpPr>
        <p:grpSpPr>
          <a:xfrm>
            <a:off x="1960658" y="2205386"/>
            <a:ext cx="880556" cy="1831221"/>
            <a:chOff x="-799053" y="2681938"/>
            <a:chExt cx="846014" cy="1956774"/>
          </a:xfrm>
        </p:grpSpPr>
        <p:pic>
          <p:nvPicPr>
            <p:cNvPr id="121" name="図 120">
              <a:extLst>
                <a:ext uri="{FF2B5EF4-FFF2-40B4-BE49-F238E27FC236}">
                  <a16:creationId xmlns:a16="http://schemas.microsoft.com/office/drawing/2014/main" id="{BCC94D89-9F98-F51C-99F9-7D3AE120712D}"/>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799053" y="3264036"/>
              <a:ext cx="846014" cy="1374676"/>
            </a:xfrm>
            <a:prstGeom prst="rect">
              <a:avLst/>
            </a:prstGeom>
          </p:spPr>
        </p:pic>
        <p:grpSp>
          <p:nvGrpSpPr>
            <p:cNvPr id="122" name="グループ化 121">
              <a:extLst>
                <a:ext uri="{FF2B5EF4-FFF2-40B4-BE49-F238E27FC236}">
                  <a16:creationId xmlns:a16="http://schemas.microsoft.com/office/drawing/2014/main" id="{444BAFB8-CB03-96C6-4ABE-E0065D1878E7}"/>
                </a:ext>
              </a:extLst>
            </p:cNvPr>
            <p:cNvGrpSpPr/>
            <p:nvPr/>
          </p:nvGrpSpPr>
          <p:grpSpPr>
            <a:xfrm>
              <a:off x="-740462" y="2681938"/>
              <a:ext cx="692338" cy="684206"/>
              <a:chOff x="1270782" y="2112830"/>
              <a:chExt cx="2815443" cy="3325316"/>
            </a:xfrm>
          </p:grpSpPr>
          <p:pic>
            <p:nvPicPr>
              <p:cNvPr id="123" name="図 122">
                <a:extLst>
                  <a:ext uri="{FF2B5EF4-FFF2-40B4-BE49-F238E27FC236}">
                    <a16:creationId xmlns:a16="http://schemas.microsoft.com/office/drawing/2014/main" id="{99ED5398-77D1-0311-53A1-04F1A4FCB11B}"/>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440938" y="2112830"/>
                <a:ext cx="2645287" cy="3325316"/>
              </a:xfrm>
              <a:prstGeom prst="rect">
                <a:avLst/>
              </a:prstGeom>
            </p:spPr>
          </p:pic>
          <p:sp>
            <p:nvSpPr>
              <p:cNvPr id="124" name="四角形: 角を丸くする 123">
                <a:extLst>
                  <a:ext uri="{FF2B5EF4-FFF2-40B4-BE49-F238E27FC236}">
                    <a16:creationId xmlns:a16="http://schemas.microsoft.com/office/drawing/2014/main" id="{AE9FB884-9F61-AB84-275D-344C806D0AB2}"/>
                  </a:ext>
                </a:extLst>
              </p:cNvPr>
              <p:cNvSpPr/>
              <p:nvPr/>
            </p:nvSpPr>
            <p:spPr>
              <a:xfrm>
                <a:off x="1871663" y="3428999"/>
                <a:ext cx="742950" cy="542925"/>
              </a:xfrm>
              <a:prstGeom prst="roundRect">
                <a:avLst/>
              </a:prstGeom>
              <a:no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5" name="四角形: 角を丸くする 124">
                <a:extLst>
                  <a:ext uri="{FF2B5EF4-FFF2-40B4-BE49-F238E27FC236}">
                    <a16:creationId xmlns:a16="http://schemas.microsoft.com/office/drawing/2014/main" id="{5DC0E19F-B2AD-5EE5-719F-BAF740C57023}"/>
                  </a:ext>
                </a:extLst>
              </p:cNvPr>
              <p:cNvSpPr/>
              <p:nvPr/>
            </p:nvSpPr>
            <p:spPr>
              <a:xfrm>
                <a:off x="2978944" y="3414711"/>
                <a:ext cx="742950" cy="542925"/>
              </a:xfrm>
              <a:prstGeom prst="roundRect">
                <a:avLst/>
              </a:prstGeom>
              <a:no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6" name="円弧 125">
                <a:extLst>
                  <a:ext uri="{FF2B5EF4-FFF2-40B4-BE49-F238E27FC236}">
                    <a16:creationId xmlns:a16="http://schemas.microsoft.com/office/drawing/2014/main" id="{2D33B037-684F-26D1-1228-72D9A01822B0}"/>
                  </a:ext>
                </a:extLst>
              </p:cNvPr>
              <p:cNvSpPr/>
              <p:nvPr/>
            </p:nvSpPr>
            <p:spPr>
              <a:xfrm rot="20729230">
                <a:off x="2330421" y="3598868"/>
                <a:ext cx="637406" cy="169882"/>
              </a:xfrm>
              <a:prstGeom prst="arc">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127" name="円弧 126">
                <a:extLst>
                  <a:ext uri="{FF2B5EF4-FFF2-40B4-BE49-F238E27FC236}">
                    <a16:creationId xmlns:a16="http://schemas.microsoft.com/office/drawing/2014/main" id="{7E95A230-ACC8-B5CD-CE67-A8E88FBE3EF7}"/>
                  </a:ext>
                </a:extLst>
              </p:cNvPr>
              <p:cNvSpPr/>
              <p:nvPr/>
            </p:nvSpPr>
            <p:spPr>
              <a:xfrm rot="20729230">
                <a:off x="1270782" y="3615519"/>
                <a:ext cx="637406" cy="169882"/>
              </a:xfrm>
              <a:prstGeom prst="arc">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665" name="円弧 664">
                <a:extLst>
                  <a:ext uri="{FF2B5EF4-FFF2-40B4-BE49-F238E27FC236}">
                    <a16:creationId xmlns:a16="http://schemas.microsoft.com/office/drawing/2014/main" id="{9B94E535-CCE8-CFB8-C769-CA8BB1F5910E}"/>
                  </a:ext>
                </a:extLst>
              </p:cNvPr>
              <p:cNvSpPr/>
              <p:nvPr/>
            </p:nvSpPr>
            <p:spPr>
              <a:xfrm rot="20729230">
                <a:off x="3436231" y="3615520"/>
                <a:ext cx="637406" cy="169882"/>
              </a:xfrm>
              <a:prstGeom prst="arc">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grpSp>
      </p:grpSp>
      <p:grpSp>
        <p:nvGrpSpPr>
          <p:cNvPr id="10" name="グループ化 9">
            <a:extLst>
              <a:ext uri="{FF2B5EF4-FFF2-40B4-BE49-F238E27FC236}">
                <a16:creationId xmlns:a16="http://schemas.microsoft.com/office/drawing/2014/main" id="{CDB9F919-0BFB-70A7-8357-0477E1B9E67A}"/>
              </a:ext>
            </a:extLst>
          </p:cNvPr>
          <p:cNvGrpSpPr/>
          <p:nvPr/>
        </p:nvGrpSpPr>
        <p:grpSpPr>
          <a:xfrm>
            <a:off x="1275606" y="3130076"/>
            <a:ext cx="3255006" cy="2038106"/>
            <a:chOff x="7852588" y="2028749"/>
            <a:chExt cx="3389303" cy="2446166"/>
          </a:xfrm>
        </p:grpSpPr>
        <p:grpSp>
          <p:nvGrpSpPr>
            <p:cNvPr id="15" name="グループ化 14">
              <a:extLst>
                <a:ext uri="{FF2B5EF4-FFF2-40B4-BE49-F238E27FC236}">
                  <a16:creationId xmlns:a16="http://schemas.microsoft.com/office/drawing/2014/main" id="{4B1F81D5-5B87-9297-C195-C854A3E7BB69}"/>
                </a:ext>
              </a:extLst>
            </p:cNvPr>
            <p:cNvGrpSpPr/>
            <p:nvPr/>
          </p:nvGrpSpPr>
          <p:grpSpPr>
            <a:xfrm>
              <a:off x="7852588" y="2299279"/>
              <a:ext cx="3381695" cy="2175636"/>
              <a:chOff x="384555" y="3397927"/>
              <a:chExt cx="4369099" cy="2808549"/>
            </a:xfrm>
          </p:grpSpPr>
          <p:sp>
            <p:nvSpPr>
              <p:cNvPr id="22" name="正方形/長方形 21">
                <a:extLst>
                  <a:ext uri="{FF2B5EF4-FFF2-40B4-BE49-F238E27FC236}">
                    <a16:creationId xmlns:a16="http://schemas.microsoft.com/office/drawing/2014/main" id="{253C3457-089D-7034-7660-DED631022081}"/>
                  </a:ext>
                </a:extLst>
              </p:cNvPr>
              <p:cNvSpPr/>
              <p:nvPr/>
            </p:nvSpPr>
            <p:spPr>
              <a:xfrm>
                <a:off x="3220285" y="4541501"/>
                <a:ext cx="146957" cy="986354"/>
              </a:xfrm>
              <a:prstGeom prst="rect">
                <a:avLst/>
              </a:prstGeom>
              <a:solidFill>
                <a:schemeClr val="bg2">
                  <a:lumMod val="90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23" name="正方形/長方形 22">
                <a:extLst>
                  <a:ext uri="{FF2B5EF4-FFF2-40B4-BE49-F238E27FC236}">
                    <a16:creationId xmlns:a16="http://schemas.microsoft.com/office/drawing/2014/main" id="{13E427A5-052C-59B8-D23B-C3DA7FBFBE56}"/>
                  </a:ext>
                </a:extLst>
              </p:cNvPr>
              <p:cNvSpPr/>
              <p:nvPr/>
            </p:nvSpPr>
            <p:spPr>
              <a:xfrm>
                <a:off x="1669070" y="4541501"/>
                <a:ext cx="152400" cy="986354"/>
              </a:xfrm>
              <a:prstGeom prst="rect">
                <a:avLst/>
              </a:prstGeom>
              <a:solidFill>
                <a:schemeClr val="bg2">
                  <a:lumMod val="90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24" name="正方形/長方形 23">
                <a:extLst>
                  <a:ext uri="{FF2B5EF4-FFF2-40B4-BE49-F238E27FC236}">
                    <a16:creationId xmlns:a16="http://schemas.microsoft.com/office/drawing/2014/main" id="{CBFBE689-B828-214E-2868-30515A59CDD1}"/>
                  </a:ext>
                </a:extLst>
              </p:cNvPr>
              <p:cNvSpPr/>
              <p:nvPr/>
            </p:nvSpPr>
            <p:spPr>
              <a:xfrm>
                <a:off x="1335694" y="5267156"/>
                <a:ext cx="180975" cy="753875"/>
              </a:xfrm>
              <a:prstGeom prst="rect">
                <a:avLst/>
              </a:prstGeom>
              <a:solidFill>
                <a:schemeClr val="bg2">
                  <a:lumMod val="90000"/>
                </a:schemeClr>
              </a:solidFill>
              <a:ln>
                <a:solidFill>
                  <a:schemeClr val="tx1"/>
                </a:solidFill>
              </a:ln>
              <a:scene3d>
                <a:camera prst="orthographicFront"/>
                <a:lightRig rig="threePt" dir="t"/>
              </a:scene3d>
              <a:sp3d>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25" name="正方形/長方形 24">
                <a:extLst>
                  <a:ext uri="{FF2B5EF4-FFF2-40B4-BE49-F238E27FC236}">
                    <a16:creationId xmlns:a16="http://schemas.microsoft.com/office/drawing/2014/main" id="{67998A56-4498-87F2-503C-C39D5F1966E3}"/>
                  </a:ext>
                </a:extLst>
              </p:cNvPr>
              <p:cNvSpPr/>
              <p:nvPr/>
            </p:nvSpPr>
            <p:spPr>
              <a:xfrm>
                <a:off x="1977952" y="5452602"/>
                <a:ext cx="180975" cy="753874"/>
              </a:xfrm>
              <a:prstGeom prst="rect">
                <a:avLst/>
              </a:prstGeom>
              <a:solidFill>
                <a:schemeClr val="bg2">
                  <a:lumMod val="90000"/>
                </a:schemeClr>
              </a:solidFill>
              <a:ln>
                <a:solidFill>
                  <a:schemeClr val="tx1"/>
                </a:solidFill>
              </a:ln>
              <a:scene3d>
                <a:camera prst="orthographicFront"/>
                <a:lightRig rig="threePt" dir="t"/>
              </a:scene3d>
              <a:sp3d>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26" name="正方形/長方形 25">
                <a:extLst>
                  <a:ext uri="{FF2B5EF4-FFF2-40B4-BE49-F238E27FC236}">
                    <a16:creationId xmlns:a16="http://schemas.microsoft.com/office/drawing/2014/main" id="{9EB7BFB9-C893-3832-6027-9084F0C9935C}"/>
                  </a:ext>
                </a:extLst>
              </p:cNvPr>
              <p:cNvSpPr/>
              <p:nvPr/>
            </p:nvSpPr>
            <p:spPr>
              <a:xfrm>
                <a:off x="2886909" y="5452602"/>
                <a:ext cx="180975" cy="753874"/>
              </a:xfrm>
              <a:prstGeom prst="rect">
                <a:avLst/>
              </a:prstGeom>
              <a:solidFill>
                <a:schemeClr val="bg2">
                  <a:lumMod val="90000"/>
                </a:schemeClr>
              </a:solidFill>
              <a:ln>
                <a:solidFill>
                  <a:schemeClr val="tx1"/>
                </a:solidFill>
              </a:ln>
              <a:scene3d>
                <a:camera prst="orthographicFront"/>
                <a:lightRig rig="threePt" dir="t"/>
              </a:scene3d>
              <a:sp3d>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27" name="正方形/長方形 26">
                <a:extLst>
                  <a:ext uri="{FF2B5EF4-FFF2-40B4-BE49-F238E27FC236}">
                    <a16:creationId xmlns:a16="http://schemas.microsoft.com/office/drawing/2014/main" id="{EEE3CDA1-D9FC-9F46-F5BC-3402E8D5DA5E}"/>
                  </a:ext>
                </a:extLst>
              </p:cNvPr>
              <p:cNvSpPr/>
              <p:nvPr/>
            </p:nvSpPr>
            <p:spPr>
              <a:xfrm>
                <a:off x="3557741" y="5314189"/>
                <a:ext cx="180975" cy="753875"/>
              </a:xfrm>
              <a:prstGeom prst="rect">
                <a:avLst/>
              </a:prstGeom>
              <a:solidFill>
                <a:schemeClr val="bg2">
                  <a:lumMod val="90000"/>
                </a:schemeClr>
              </a:solidFill>
              <a:ln>
                <a:solidFill>
                  <a:schemeClr val="tx1"/>
                </a:solidFill>
              </a:ln>
              <a:scene3d>
                <a:camera prst="orthographicFront"/>
                <a:lightRig rig="threePt" dir="t"/>
              </a:scene3d>
              <a:sp3d>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28" name="正方形/長方形 27">
                <a:extLst>
                  <a:ext uri="{FF2B5EF4-FFF2-40B4-BE49-F238E27FC236}">
                    <a16:creationId xmlns:a16="http://schemas.microsoft.com/office/drawing/2014/main" id="{DC422D64-1A0E-BD39-5475-994426254CC9}"/>
                  </a:ext>
                </a:extLst>
              </p:cNvPr>
              <p:cNvSpPr/>
              <p:nvPr/>
            </p:nvSpPr>
            <p:spPr>
              <a:xfrm>
                <a:off x="4476223" y="5314189"/>
                <a:ext cx="175532" cy="753875"/>
              </a:xfrm>
              <a:prstGeom prst="rect">
                <a:avLst/>
              </a:prstGeom>
              <a:solidFill>
                <a:schemeClr val="bg2">
                  <a:lumMod val="90000"/>
                </a:schemeClr>
              </a:solidFill>
              <a:ln>
                <a:solidFill>
                  <a:schemeClr val="tx1"/>
                </a:solidFill>
              </a:ln>
              <a:scene3d>
                <a:camera prst="orthographicFront"/>
                <a:lightRig rig="threePt" dir="t"/>
              </a:scene3d>
              <a:sp3d>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29" name="正方形/長方形 28">
                <a:extLst>
                  <a:ext uri="{FF2B5EF4-FFF2-40B4-BE49-F238E27FC236}">
                    <a16:creationId xmlns:a16="http://schemas.microsoft.com/office/drawing/2014/main" id="{3AD3AE54-5609-B5D8-9677-B294FC028022}"/>
                  </a:ext>
                </a:extLst>
              </p:cNvPr>
              <p:cNvSpPr/>
              <p:nvPr/>
            </p:nvSpPr>
            <p:spPr>
              <a:xfrm>
                <a:off x="451230" y="5267156"/>
                <a:ext cx="175532" cy="753875"/>
              </a:xfrm>
              <a:prstGeom prst="rect">
                <a:avLst/>
              </a:prstGeom>
              <a:solidFill>
                <a:schemeClr val="bg2">
                  <a:lumMod val="90000"/>
                </a:schemeClr>
              </a:solidFill>
              <a:ln>
                <a:solidFill>
                  <a:schemeClr val="tx1"/>
                </a:solidFill>
              </a:ln>
              <a:scene3d>
                <a:camera prst="orthographicFront"/>
                <a:lightRig rig="threePt" dir="t"/>
              </a:scene3d>
              <a:sp3d>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30" name="円柱 29">
                <a:extLst>
                  <a:ext uri="{FF2B5EF4-FFF2-40B4-BE49-F238E27FC236}">
                    <a16:creationId xmlns:a16="http://schemas.microsoft.com/office/drawing/2014/main" id="{E5C7DCE0-B216-89F1-4C42-732A3D6F7D65}"/>
                  </a:ext>
                </a:extLst>
              </p:cNvPr>
              <p:cNvSpPr/>
              <p:nvPr/>
            </p:nvSpPr>
            <p:spPr>
              <a:xfrm>
                <a:off x="807737" y="4252583"/>
                <a:ext cx="3630386" cy="436737"/>
              </a:xfrm>
              <a:prstGeom prst="can">
                <a:avLst>
                  <a:gd name="adj" fmla="val 50000"/>
                </a:avLst>
              </a:prstGeom>
              <a:solidFill>
                <a:schemeClr val="accent5">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nvGrpSpPr>
              <p:cNvPr id="31" name="グループ化 30">
                <a:extLst>
                  <a:ext uri="{FF2B5EF4-FFF2-40B4-BE49-F238E27FC236}">
                    <a16:creationId xmlns:a16="http://schemas.microsoft.com/office/drawing/2014/main" id="{AB9419B1-B107-119B-3706-2B9121E4A03E}"/>
                  </a:ext>
                </a:extLst>
              </p:cNvPr>
              <p:cNvGrpSpPr>
                <a:grpSpLocks noChangeAspect="1"/>
              </p:cNvGrpSpPr>
              <p:nvPr/>
            </p:nvGrpSpPr>
            <p:grpSpPr>
              <a:xfrm>
                <a:off x="1920802" y="3639811"/>
                <a:ext cx="1243065" cy="1568863"/>
                <a:chOff x="1536247" y="1828803"/>
                <a:chExt cx="1433720" cy="1769578"/>
              </a:xfrm>
            </p:grpSpPr>
            <p:grpSp>
              <p:nvGrpSpPr>
                <p:cNvPr id="102" name="グループ化 101">
                  <a:extLst>
                    <a:ext uri="{FF2B5EF4-FFF2-40B4-BE49-F238E27FC236}">
                      <a16:creationId xmlns:a16="http://schemas.microsoft.com/office/drawing/2014/main" id="{0A311BC3-C806-9AF0-14BA-CDFB0C1C12F8}"/>
                    </a:ext>
                  </a:extLst>
                </p:cNvPr>
                <p:cNvGrpSpPr>
                  <a:grpSpLocks noChangeAspect="1"/>
                </p:cNvGrpSpPr>
                <p:nvPr/>
              </p:nvGrpSpPr>
              <p:grpSpPr>
                <a:xfrm>
                  <a:off x="1741828" y="1828803"/>
                  <a:ext cx="1042081" cy="944285"/>
                  <a:chOff x="1741827" y="1828800"/>
                  <a:chExt cx="1040366" cy="943620"/>
                </a:xfrm>
              </p:grpSpPr>
              <p:sp>
                <p:nvSpPr>
                  <p:cNvPr id="114" name="楕円 113">
                    <a:extLst>
                      <a:ext uri="{FF2B5EF4-FFF2-40B4-BE49-F238E27FC236}">
                        <a16:creationId xmlns:a16="http://schemas.microsoft.com/office/drawing/2014/main" id="{06BD9CBA-588F-28D8-1001-B6C8D4621E17}"/>
                      </a:ext>
                    </a:extLst>
                  </p:cNvPr>
                  <p:cNvSpPr/>
                  <p:nvPr/>
                </p:nvSpPr>
                <p:spPr>
                  <a:xfrm rot="21120000">
                    <a:off x="1741827" y="2255521"/>
                    <a:ext cx="95250" cy="211455"/>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115" name="楕円 114">
                    <a:extLst>
                      <a:ext uri="{FF2B5EF4-FFF2-40B4-BE49-F238E27FC236}">
                        <a16:creationId xmlns:a16="http://schemas.microsoft.com/office/drawing/2014/main" id="{04CFC992-0516-0365-1D21-5BCBBD73E9B1}"/>
                      </a:ext>
                    </a:extLst>
                  </p:cNvPr>
                  <p:cNvSpPr/>
                  <p:nvPr/>
                </p:nvSpPr>
                <p:spPr>
                  <a:xfrm rot="468475">
                    <a:off x="2686943" y="2255522"/>
                    <a:ext cx="95250" cy="211455"/>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116" name="楕円 115">
                    <a:extLst>
                      <a:ext uri="{FF2B5EF4-FFF2-40B4-BE49-F238E27FC236}">
                        <a16:creationId xmlns:a16="http://schemas.microsoft.com/office/drawing/2014/main" id="{2CE92DEC-B47C-FC4F-9B94-BCDD5384CB30}"/>
                      </a:ext>
                    </a:extLst>
                  </p:cNvPr>
                  <p:cNvSpPr>
                    <a:spLocks noChangeAspect="1"/>
                  </p:cNvSpPr>
                  <p:nvPr/>
                </p:nvSpPr>
                <p:spPr>
                  <a:xfrm>
                    <a:off x="1785543" y="1828800"/>
                    <a:ext cx="936000" cy="943620"/>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grpSp>
              <p:nvGrpSpPr>
                <p:cNvPr id="103" name="グループ化 102">
                  <a:extLst>
                    <a:ext uri="{FF2B5EF4-FFF2-40B4-BE49-F238E27FC236}">
                      <a16:creationId xmlns:a16="http://schemas.microsoft.com/office/drawing/2014/main" id="{B6BCB010-B0EE-8D66-6692-5AD2DE8E00EE}"/>
                    </a:ext>
                  </a:extLst>
                </p:cNvPr>
                <p:cNvGrpSpPr/>
                <p:nvPr/>
              </p:nvGrpSpPr>
              <p:grpSpPr>
                <a:xfrm>
                  <a:off x="1536247" y="2437574"/>
                  <a:ext cx="1433720" cy="1160807"/>
                  <a:chOff x="1536247" y="2437574"/>
                  <a:chExt cx="1433720" cy="1160807"/>
                </a:xfrm>
              </p:grpSpPr>
              <p:sp>
                <p:nvSpPr>
                  <p:cNvPr id="104" name="片側の 2 つの角を丸めた四角形 1313">
                    <a:extLst>
                      <a:ext uri="{FF2B5EF4-FFF2-40B4-BE49-F238E27FC236}">
                        <a16:creationId xmlns:a16="http://schemas.microsoft.com/office/drawing/2014/main" id="{61744F87-C6E3-6235-5F3A-FD437FAAE673}"/>
                      </a:ext>
                    </a:extLst>
                  </p:cNvPr>
                  <p:cNvSpPr/>
                  <p:nvPr/>
                </p:nvSpPr>
                <p:spPr>
                  <a:xfrm>
                    <a:off x="1709354" y="2706344"/>
                    <a:ext cx="1068456" cy="892037"/>
                  </a:xfrm>
                  <a:prstGeom prst="round2SameRect">
                    <a:avLst>
                      <a:gd name="adj1" fmla="val 31721"/>
                      <a:gd name="adj2" fmla="val 0"/>
                    </a:avLst>
                  </a:prstGeom>
                  <a:solidFill>
                    <a:schemeClr val="bg1">
                      <a:lumMod val="85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105" name="円弧 104">
                    <a:extLst>
                      <a:ext uri="{FF2B5EF4-FFF2-40B4-BE49-F238E27FC236}">
                        <a16:creationId xmlns:a16="http://schemas.microsoft.com/office/drawing/2014/main" id="{E41383D6-EB1E-1D25-98CF-166A9CE2A19B}"/>
                      </a:ext>
                    </a:extLst>
                  </p:cNvPr>
                  <p:cNvSpPr/>
                  <p:nvPr/>
                </p:nvSpPr>
                <p:spPr>
                  <a:xfrm>
                    <a:off x="1852229" y="2437574"/>
                    <a:ext cx="811281" cy="354495"/>
                  </a:xfrm>
                  <a:prstGeom prst="arc">
                    <a:avLst>
                      <a:gd name="adj1" fmla="val 1116340"/>
                      <a:gd name="adj2" fmla="val 9658514"/>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106" name="円弧 105">
                    <a:extLst>
                      <a:ext uri="{FF2B5EF4-FFF2-40B4-BE49-F238E27FC236}">
                        <a16:creationId xmlns:a16="http://schemas.microsoft.com/office/drawing/2014/main" id="{EE90E541-8E15-48F5-1932-44F54ED6F06C}"/>
                      </a:ext>
                    </a:extLst>
                  </p:cNvPr>
                  <p:cNvSpPr/>
                  <p:nvPr/>
                </p:nvSpPr>
                <p:spPr>
                  <a:xfrm>
                    <a:off x="1536247" y="2561399"/>
                    <a:ext cx="401707" cy="701536"/>
                  </a:xfrm>
                  <a:prstGeom prst="arc">
                    <a:avLst>
                      <a:gd name="adj1" fmla="val 18744554"/>
                      <a:gd name="adj2" fmla="val 21355907"/>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107" name="円弧 106">
                    <a:extLst>
                      <a:ext uri="{FF2B5EF4-FFF2-40B4-BE49-F238E27FC236}">
                        <a16:creationId xmlns:a16="http://schemas.microsoft.com/office/drawing/2014/main" id="{D2E7D5B0-79B1-CCF0-8F9B-C29CA813A37A}"/>
                      </a:ext>
                    </a:extLst>
                  </p:cNvPr>
                  <p:cNvSpPr/>
                  <p:nvPr/>
                </p:nvSpPr>
                <p:spPr>
                  <a:xfrm>
                    <a:off x="2568260" y="2561399"/>
                    <a:ext cx="401707" cy="701536"/>
                  </a:xfrm>
                  <a:prstGeom prst="arc">
                    <a:avLst>
                      <a:gd name="adj1" fmla="val 11009360"/>
                      <a:gd name="adj2" fmla="val 13790237"/>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108" name="円弧 107">
                    <a:extLst>
                      <a:ext uri="{FF2B5EF4-FFF2-40B4-BE49-F238E27FC236}">
                        <a16:creationId xmlns:a16="http://schemas.microsoft.com/office/drawing/2014/main" id="{D4A7A456-7BFF-68CD-8273-D811C4E399B2}"/>
                      </a:ext>
                    </a:extLst>
                  </p:cNvPr>
                  <p:cNvSpPr/>
                  <p:nvPr/>
                </p:nvSpPr>
                <p:spPr>
                  <a:xfrm>
                    <a:off x="2576653" y="2746309"/>
                    <a:ext cx="87723" cy="343509"/>
                  </a:xfrm>
                  <a:prstGeom prst="arc">
                    <a:avLst>
                      <a:gd name="adj1" fmla="val 10246195"/>
                      <a:gd name="adj2" fmla="val 15367872"/>
                    </a:avLst>
                  </a:prstGeom>
                  <a:solidFill>
                    <a:srgbClr val="FFC000"/>
                  </a:solidFill>
                  <a:ln w="12700">
                    <a:no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109" name="円弧 108">
                    <a:extLst>
                      <a:ext uri="{FF2B5EF4-FFF2-40B4-BE49-F238E27FC236}">
                        <a16:creationId xmlns:a16="http://schemas.microsoft.com/office/drawing/2014/main" id="{C8CCA201-48B1-B076-8D64-70914E92B70A}"/>
                      </a:ext>
                    </a:extLst>
                  </p:cNvPr>
                  <p:cNvSpPr/>
                  <p:nvPr/>
                </p:nvSpPr>
                <p:spPr>
                  <a:xfrm>
                    <a:off x="1842704" y="2779947"/>
                    <a:ext cx="94502" cy="293015"/>
                  </a:xfrm>
                  <a:prstGeom prst="arc">
                    <a:avLst>
                      <a:gd name="adj1" fmla="val 16865911"/>
                      <a:gd name="adj2" fmla="val 21355907"/>
                    </a:avLst>
                  </a:prstGeom>
                  <a:solidFill>
                    <a:srgbClr val="FFC000"/>
                  </a:solidFill>
                  <a:ln w="12700">
                    <a:no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110" name="片側の 2 つの角を丸めた四角形 1319">
                    <a:extLst>
                      <a:ext uri="{FF2B5EF4-FFF2-40B4-BE49-F238E27FC236}">
                        <a16:creationId xmlns:a16="http://schemas.microsoft.com/office/drawing/2014/main" id="{E9B3F442-51A4-85AC-5114-EA7B6D3749CE}"/>
                      </a:ext>
                    </a:extLst>
                  </p:cNvPr>
                  <p:cNvSpPr/>
                  <p:nvPr/>
                </p:nvSpPr>
                <p:spPr>
                  <a:xfrm>
                    <a:off x="1899853" y="2896844"/>
                    <a:ext cx="85725" cy="701537"/>
                  </a:xfrm>
                  <a:prstGeom prst="round2SameRect">
                    <a:avLst>
                      <a:gd name="adj1" fmla="val 50000"/>
                      <a:gd name="adj2" fmla="val 0"/>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111" name="直線コネクタ 110">
                    <a:extLst>
                      <a:ext uri="{FF2B5EF4-FFF2-40B4-BE49-F238E27FC236}">
                        <a16:creationId xmlns:a16="http://schemas.microsoft.com/office/drawing/2014/main" id="{B2B323D8-1426-624C-CB52-6939348AA348}"/>
                      </a:ext>
                    </a:extLst>
                  </p:cNvPr>
                  <p:cNvCxnSpPr/>
                  <p:nvPr/>
                </p:nvCxnSpPr>
                <p:spPr>
                  <a:xfrm>
                    <a:off x="1937954" y="2917965"/>
                    <a:ext cx="0" cy="680416"/>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sp>
                <p:nvSpPr>
                  <p:cNvPr id="112" name="片側の 2 つの角を丸めた四角形 1321">
                    <a:extLst>
                      <a:ext uri="{FF2B5EF4-FFF2-40B4-BE49-F238E27FC236}">
                        <a16:creationId xmlns:a16="http://schemas.microsoft.com/office/drawing/2014/main" id="{95B25B2E-1BCA-AD32-5B22-2DF6395D17ED}"/>
                      </a:ext>
                    </a:extLst>
                  </p:cNvPr>
                  <p:cNvSpPr/>
                  <p:nvPr/>
                </p:nvSpPr>
                <p:spPr>
                  <a:xfrm>
                    <a:off x="2530159" y="2896844"/>
                    <a:ext cx="85725" cy="701537"/>
                  </a:xfrm>
                  <a:prstGeom prst="round2SameRect">
                    <a:avLst>
                      <a:gd name="adj1" fmla="val 50000"/>
                      <a:gd name="adj2" fmla="val 0"/>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113" name="直線コネクタ 112">
                    <a:extLst>
                      <a:ext uri="{FF2B5EF4-FFF2-40B4-BE49-F238E27FC236}">
                        <a16:creationId xmlns:a16="http://schemas.microsoft.com/office/drawing/2014/main" id="{A6F3C22B-9DDD-C636-E75C-3E686500FE20}"/>
                      </a:ext>
                    </a:extLst>
                  </p:cNvPr>
                  <p:cNvCxnSpPr/>
                  <p:nvPr/>
                </p:nvCxnSpPr>
                <p:spPr>
                  <a:xfrm>
                    <a:off x="2568260" y="2917965"/>
                    <a:ext cx="0" cy="680416"/>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grpSp>
          </p:grpSp>
          <p:sp>
            <p:nvSpPr>
              <p:cNvPr id="32" name="片側の 2 つの角を丸めた四角形 1243">
                <a:extLst>
                  <a:ext uri="{FF2B5EF4-FFF2-40B4-BE49-F238E27FC236}">
                    <a16:creationId xmlns:a16="http://schemas.microsoft.com/office/drawing/2014/main" id="{B0FE4944-84C9-7489-DDE5-74C8D8746D2E}"/>
                  </a:ext>
                </a:extLst>
              </p:cNvPr>
              <p:cNvSpPr/>
              <p:nvPr/>
            </p:nvSpPr>
            <p:spPr>
              <a:xfrm>
                <a:off x="1958902" y="4597940"/>
                <a:ext cx="1118507" cy="986355"/>
              </a:xfrm>
              <a:prstGeom prst="round2SameRect">
                <a:avLst>
                  <a:gd name="adj1" fmla="val 11404"/>
                  <a:gd name="adj2" fmla="val 0"/>
                </a:avLst>
              </a:prstGeom>
              <a:solidFill>
                <a:schemeClr val="accent2">
                  <a:lumMod val="60000"/>
                  <a:lumOff val="40000"/>
                </a:schemeClr>
              </a:solidFill>
              <a:ln>
                <a:solidFill>
                  <a:schemeClr val="tx1"/>
                </a:solidFill>
              </a:ln>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nvGrpSpPr>
              <p:cNvPr id="33" name="グループ化 32">
                <a:extLst>
                  <a:ext uri="{FF2B5EF4-FFF2-40B4-BE49-F238E27FC236}">
                    <a16:creationId xmlns:a16="http://schemas.microsoft.com/office/drawing/2014/main" id="{DBE7A04E-02E9-28EF-E871-A94239C3EA3A}"/>
                  </a:ext>
                </a:extLst>
              </p:cNvPr>
              <p:cNvGrpSpPr>
                <a:grpSpLocks noChangeAspect="1"/>
              </p:cNvGrpSpPr>
              <p:nvPr/>
            </p:nvGrpSpPr>
            <p:grpSpPr>
              <a:xfrm>
                <a:off x="3500596" y="3416740"/>
                <a:ext cx="1253058" cy="1587678"/>
                <a:chOff x="3116036" y="1602925"/>
                <a:chExt cx="1433720" cy="1769578"/>
              </a:xfrm>
            </p:grpSpPr>
            <p:grpSp>
              <p:nvGrpSpPr>
                <p:cNvPr id="87" name="グループ化 86">
                  <a:extLst>
                    <a:ext uri="{FF2B5EF4-FFF2-40B4-BE49-F238E27FC236}">
                      <a16:creationId xmlns:a16="http://schemas.microsoft.com/office/drawing/2014/main" id="{AA0E5C03-5A91-C952-CB9C-6BB97E119766}"/>
                    </a:ext>
                  </a:extLst>
                </p:cNvPr>
                <p:cNvGrpSpPr>
                  <a:grpSpLocks noChangeAspect="1"/>
                </p:cNvGrpSpPr>
                <p:nvPr/>
              </p:nvGrpSpPr>
              <p:grpSpPr>
                <a:xfrm>
                  <a:off x="3321692" y="1602925"/>
                  <a:ext cx="1041806" cy="944285"/>
                  <a:chOff x="3321685" y="1602922"/>
                  <a:chExt cx="1040092" cy="943620"/>
                </a:xfrm>
              </p:grpSpPr>
              <p:sp>
                <p:nvSpPr>
                  <p:cNvPr id="99" name="楕円 98">
                    <a:extLst>
                      <a:ext uri="{FF2B5EF4-FFF2-40B4-BE49-F238E27FC236}">
                        <a16:creationId xmlns:a16="http://schemas.microsoft.com/office/drawing/2014/main" id="{0D56D4AC-2B5B-D7FE-4AB9-958748C4C984}"/>
                      </a:ext>
                    </a:extLst>
                  </p:cNvPr>
                  <p:cNvSpPr/>
                  <p:nvPr/>
                </p:nvSpPr>
                <p:spPr>
                  <a:xfrm rot="21120000">
                    <a:off x="3321685" y="2029643"/>
                    <a:ext cx="95250" cy="211455"/>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100" name="楕円 99">
                    <a:extLst>
                      <a:ext uri="{FF2B5EF4-FFF2-40B4-BE49-F238E27FC236}">
                        <a16:creationId xmlns:a16="http://schemas.microsoft.com/office/drawing/2014/main" id="{3065FE80-8C70-2687-BC90-3CF52CC0A275}"/>
                      </a:ext>
                    </a:extLst>
                  </p:cNvPr>
                  <p:cNvSpPr/>
                  <p:nvPr/>
                </p:nvSpPr>
                <p:spPr>
                  <a:xfrm rot="468475">
                    <a:off x="4266526" y="2029645"/>
                    <a:ext cx="95251" cy="211455"/>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101" name="楕円 100">
                    <a:extLst>
                      <a:ext uri="{FF2B5EF4-FFF2-40B4-BE49-F238E27FC236}">
                        <a16:creationId xmlns:a16="http://schemas.microsoft.com/office/drawing/2014/main" id="{F40543B4-B0AF-0349-57D3-BA28A2372FC4}"/>
                      </a:ext>
                    </a:extLst>
                  </p:cNvPr>
                  <p:cNvSpPr>
                    <a:spLocks noChangeAspect="1"/>
                  </p:cNvSpPr>
                  <p:nvPr/>
                </p:nvSpPr>
                <p:spPr>
                  <a:xfrm>
                    <a:off x="3365326" y="1602922"/>
                    <a:ext cx="936000" cy="943620"/>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grpSp>
              <p:nvGrpSpPr>
                <p:cNvPr id="88" name="グループ化 87">
                  <a:extLst>
                    <a:ext uri="{FF2B5EF4-FFF2-40B4-BE49-F238E27FC236}">
                      <a16:creationId xmlns:a16="http://schemas.microsoft.com/office/drawing/2014/main" id="{E765AAAC-6C18-6A59-2BB9-2F6EC49B8B3D}"/>
                    </a:ext>
                  </a:extLst>
                </p:cNvPr>
                <p:cNvGrpSpPr/>
                <p:nvPr/>
              </p:nvGrpSpPr>
              <p:grpSpPr>
                <a:xfrm>
                  <a:off x="3116036" y="2211696"/>
                  <a:ext cx="1433720" cy="1160807"/>
                  <a:chOff x="3116036" y="2211696"/>
                  <a:chExt cx="1433720" cy="1160807"/>
                </a:xfrm>
              </p:grpSpPr>
              <p:sp>
                <p:nvSpPr>
                  <p:cNvPr id="89" name="片側の 2 つの角を丸めた四角形 1298">
                    <a:extLst>
                      <a:ext uri="{FF2B5EF4-FFF2-40B4-BE49-F238E27FC236}">
                        <a16:creationId xmlns:a16="http://schemas.microsoft.com/office/drawing/2014/main" id="{BF7C5F78-06E9-C4A1-7FB8-A74D896F832A}"/>
                      </a:ext>
                    </a:extLst>
                  </p:cNvPr>
                  <p:cNvSpPr/>
                  <p:nvPr/>
                </p:nvSpPr>
                <p:spPr>
                  <a:xfrm>
                    <a:off x="3289143" y="2480466"/>
                    <a:ext cx="1068456" cy="892037"/>
                  </a:xfrm>
                  <a:prstGeom prst="round2SameRect">
                    <a:avLst>
                      <a:gd name="adj1" fmla="val 31721"/>
                      <a:gd name="adj2" fmla="val 0"/>
                    </a:avLst>
                  </a:prstGeom>
                  <a:solidFill>
                    <a:schemeClr val="bg1">
                      <a:lumMod val="85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90" name="円弧 89">
                    <a:extLst>
                      <a:ext uri="{FF2B5EF4-FFF2-40B4-BE49-F238E27FC236}">
                        <a16:creationId xmlns:a16="http://schemas.microsoft.com/office/drawing/2014/main" id="{9DCE8F6C-16E8-09C6-527C-00123AB3CD5F}"/>
                      </a:ext>
                    </a:extLst>
                  </p:cNvPr>
                  <p:cNvSpPr/>
                  <p:nvPr/>
                </p:nvSpPr>
                <p:spPr>
                  <a:xfrm>
                    <a:off x="3432018" y="2211696"/>
                    <a:ext cx="811281" cy="354495"/>
                  </a:xfrm>
                  <a:prstGeom prst="arc">
                    <a:avLst>
                      <a:gd name="adj1" fmla="val 1116340"/>
                      <a:gd name="adj2" fmla="val 9658514"/>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91" name="円弧 90">
                    <a:extLst>
                      <a:ext uri="{FF2B5EF4-FFF2-40B4-BE49-F238E27FC236}">
                        <a16:creationId xmlns:a16="http://schemas.microsoft.com/office/drawing/2014/main" id="{205B9951-962D-F7C8-8A2D-CDE5CF04F463}"/>
                      </a:ext>
                    </a:extLst>
                  </p:cNvPr>
                  <p:cNvSpPr/>
                  <p:nvPr/>
                </p:nvSpPr>
                <p:spPr>
                  <a:xfrm>
                    <a:off x="3116036" y="2335521"/>
                    <a:ext cx="401707" cy="701536"/>
                  </a:xfrm>
                  <a:prstGeom prst="arc">
                    <a:avLst>
                      <a:gd name="adj1" fmla="val 18744554"/>
                      <a:gd name="adj2" fmla="val 21355907"/>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92" name="円弧 91">
                    <a:extLst>
                      <a:ext uri="{FF2B5EF4-FFF2-40B4-BE49-F238E27FC236}">
                        <a16:creationId xmlns:a16="http://schemas.microsoft.com/office/drawing/2014/main" id="{1CC3BE08-BC08-C8FB-B0B4-F7C739BB6CD5}"/>
                      </a:ext>
                    </a:extLst>
                  </p:cNvPr>
                  <p:cNvSpPr/>
                  <p:nvPr/>
                </p:nvSpPr>
                <p:spPr>
                  <a:xfrm>
                    <a:off x="4148049" y="2335521"/>
                    <a:ext cx="401707" cy="701536"/>
                  </a:xfrm>
                  <a:prstGeom prst="arc">
                    <a:avLst>
                      <a:gd name="adj1" fmla="val 11009360"/>
                      <a:gd name="adj2" fmla="val 13790237"/>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93" name="円弧 92">
                    <a:extLst>
                      <a:ext uri="{FF2B5EF4-FFF2-40B4-BE49-F238E27FC236}">
                        <a16:creationId xmlns:a16="http://schemas.microsoft.com/office/drawing/2014/main" id="{71BBA4E3-A0BC-C355-FF99-F5E9D5DBAF07}"/>
                      </a:ext>
                    </a:extLst>
                  </p:cNvPr>
                  <p:cNvSpPr/>
                  <p:nvPr/>
                </p:nvSpPr>
                <p:spPr>
                  <a:xfrm>
                    <a:off x="4156442" y="2520431"/>
                    <a:ext cx="87723" cy="343509"/>
                  </a:xfrm>
                  <a:prstGeom prst="arc">
                    <a:avLst>
                      <a:gd name="adj1" fmla="val 10246195"/>
                      <a:gd name="adj2" fmla="val 15367872"/>
                    </a:avLst>
                  </a:prstGeom>
                  <a:solidFill>
                    <a:srgbClr val="FFC000"/>
                  </a:solidFill>
                  <a:ln w="12700">
                    <a:no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94" name="円弧 93">
                    <a:extLst>
                      <a:ext uri="{FF2B5EF4-FFF2-40B4-BE49-F238E27FC236}">
                        <a16:creationId xmlns:a16="http://schemas.microsoft.com/office/drawing/2014/main" id="{69842C2A-8548-4559-E5AD-2115618780A1}"/>
                      </a:ext>
                    </a:extLst>
                  </p:cNvPr>
                  <p:cNvSpPr/>
                  <p:nvPr/>
                </p:nvSpPr>
                <p:spPr>
                  <a:xfrm>
                    <a:off x="3422493" y="2554069"/>
                    <a:ext cx="94502" cy="293015"/>
                  </a:xfrm>
                  <a:prstGeom prst="arc">
                    <a:avLst>
                      <a:gd name="adj1" fmla="val 16865911"/>
                      <a:gd name="adj2" fmla="val 21355907"/>
                    </a:avLst>
                  </a:prstGeom>
                  <a:solidFill>
                    <a:srgbClr val="FFC000"/>
                  </a:solidFill>
                  <a:ln w="12700">
                    <a:no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95" name="片側の 2 つの角を丸めた四角形 1304">
                    <a:extLst>
                      <a:ext uri="{FF2B5EF4-FFF2-40B4-BE49-F238E27FC236}">
                        <a16:creationId xmlns:a16="http://schemas.microsoft.com/office/drawing/2014/main" id="{8A462EF1-D21B-E78C-0F7B-D771C0B7E007}"/>
                      </a:ext>
                    </a:extLst>
                  </p:cNvPr>
                  <p:cNvSpPr/>
                  <p:nvPr/>
                </p:nvSpPr>
                <p:spPr>
                  <a:xfrm>
                    <a:off x="3479642" y="2670966"/>
                    <a:ext cx="85725" cy="701537"/>
                  </a:xfrm>
                  <a:prstGeom prst="round2SameRect">
                    <a:avLst>
                      <a:gd name="adj1" fmla="val 50000"/>
                      <a:gd name="adj2" fmla="val 0"/>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96" name="直線コネクタ 95">
                    <a:extLst>
                      <a:ext uri="{FF2B5EF4-FFF2-40B4-BE49-F238E27FC236}">
                        <a16:creationId xmlns:a16="http://schemas.microsoft.com/office/drawing/2014/main" id="{3F5AC213-19B7-A9AE-27AB-A7891051F6F2}"/>
                      </a:ext>
                    </a:extLst>
                  </p:cNvPr>
                  <p:cNvCxnSpPr/>
                  <p:nvPr/>
                </p:nvCxnSpPr>
                <p:spPr>
                  <a:xfrm>
                    <a:off x="3517743" y="2692087"/>
                    <a:ext cx="0" cy="680416"/>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sp>
                <p:nvSpPr>
                  <p:cNvPr id="97" name="片側の 2 つの角を丸めた四角形 1306">
                    <a:extLst>
                      <a:ext uri="{FF2B5EF4-FFF2-40B4-BE49-F238E27FC236}">
                        <a16:creationId xmlns:a16="http://schemas.microsoft.com/office/drawing/2014/main" id="{3A576D98-6FD2-6A25-92F6-759FCFF4F679}"/>
                      </a:ext>
                    </a:extLst>
                  </p:cNvPr>
                  <p:cNvSpPr/>
                  <p:nvPr/>
                </p:nvSpPr>
                <p:spPr>
                  <a:xfrm>
                    <a:off x="4109948" y="2670966"/>
                    <a:ext cx="85725" cy="701537"/>
                  </a:xfrm>
                  <a:prstGeom prst="round2SameRect">
                    <a:avLst>
                      <a:gd name="adj1" fmla="val 50000"/>
                      <a:gd name="adj2" fmla="val 0"/>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98" name="直線コネクタ 97">
                    <a:extLst>
                      <a:ext uri="{FF2B5EF4-FFF2-40B4-BE49-F238E27FC236}">
                        <a16:creationId xmlns:a16="http://schemas.microsoft.com/office/drawing/2014/main" id="{27899996-865C-F29E-E55F-7053212265B8}"/>
                      </a:ext>
                    </a:extLst>
                  </p:cNvPr>
                  <p:cNvCxnSpPr/>
                  <p:nvPr/>
                </p:nvCxnSpPr>
                <p:spPr>
                  <a:xfrm>
                    <a:off x="4148049" y="2692087"/>
                    <a:ext cx="0" cy="680416"/>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grpSp>
          </p:grpSp>
          <p:sp>
            <p:nvSpPr>
              <p:cNvPr id="34" name="片側の 2 つの角を丸めた四角形 1245">
                <a:extLst>
                  <a:ext uri="{FF2B5EF4-FFF2-40B4-BE49-F238E27FC236}">
                    <a16:creationId xmlns:a16="http://schemas.microsoft.com/office/drawing/2014/main" id="{51BFE864-FC2C-BB06-D88D-3FF6E864E6A4}"/>
                  </a:ext>
                </a:extLst>
              </p:cNvPr>
              <p:cNvSpPr/>
              <p:nvPr/>
            </p:nvSpPr>
            <p:spPr>
              <a:xfrm>
                <a:off x="3538691" y="4393682"/>
                <a:ext cx="1113064" cy="1021293"/>
              </a:xfrm>
              <a:prstGeom prst="round2SameRect">
                <a:avLst>
                  <a:gd name="adj1" fmla="val 11404"/>
                  <a:gd name="adj2" fmla="val 0"/>
                </a:avLst>
              </a:prstGeom>
              <a:solidFill>
                <a:schemeClr val="accent2">
                  <a:lumMod val="60000"/>
                  <a:lumOff val="40000"/>
                </a:schemeClr>
              </a:solidFill>
              <a:ln>
                <a:solidFill>
                  <a:schemeClr val="tx1"/>
                </a:solidFill>
              </a:ln>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35" name="平行四辺形 34">
                <a:extLst>
                  <a:ext uri="{FF2B5EF4-FFF2-40B4-BE49-F238E27FC236}">
                    <a16:creationId xmlns:a16="http://schemas.microsoft.com/office/drawing/2014/main" id="{D7780E92-1639-CBFB-731E-F8B308D855B6}"/>
                  </a:ext>
                </a:extLst>
              </p:cNvPr>
              <p:cNvSpPr/>
              <p:nvPr/>
            </p:nvSpPr>
            <p:spPr>
              <a:xfrm>
                <a:off x="1621444" y="4280804"/>
                <a:ext cx="451758" cy="131693"/>
              </a:xfrm>
              <a:prstGeom prst="parallelogram">
                <a:avLst>
                  <a:gd name="adj" fmla="val 47222"/>
                </a:avLst>
              </a:prstGeom>
              <a:solidFill>
                <a:schemeClr val="bg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36" name="平行四辺形 35">
                <a:extLst>
                  <a:ext uri="{FF2B5EF4-FFF2-40B4-BE49-F238E27FC236}">
                    <a16:creationId xmlns:a16="http://schemas.microsoft.com/office/drawing/2014/main" id="{0F6DA765-00A6-B166-D3BB-D0C017B93685}"/>
                  </a:ext>
                </a:extLst>
              </p:cNvPr>
              <p:cNvSpPr/>
              <p:nvPr/>
            </p:nvSpPr>
            <p:spPr>
              <a:xfrm flipH="1">
                <a:off x="2915483" y="4290211"/>
                <a:ext cx="423182" cy="131692"/>
              </a:xfrm>
              <a:prstGeom prst="parallelogram">
                <a:avLst>
                  <a:gd name="adj" fmla="val 47222"/>
                </a:avLst>
              </a:prstGeom>
              <a:solidFill>
                <a:schemeClr val="bg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37" name="直線コネクタ 36">
                <a:extLst>
                  <a:ext uri="{FF2B5EF4-FFF2-40B4-BE49-F238E27FC236}">
                    <a16:creationId xmlns:a16="http://schemas.microsoft.com/office/drawing/2014/main" id="{98D2AE61-565F-0A35-A0EE-62AB13A84046}"/>
                  </a:ext>
                </a:extLst>
              </p:cNvPr>
              <p:cNvCxnSpPr/>
              <p:nvPr/>
            </p:nvCxnSpPr>
            <p:spPr>
              <a:xfrm>
                <a:off x="2963109" y="4309023"/>
                <a:ext cx="200025"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38" name="直線コネクタ 37">
                <a:extLst>
                  <a:ext uri="{FF2B5EF4-FFF2-40B4-BE49-F238E27FC236}">
                    <a16:creationId xmlns:a16="http://schemas.microsoft.com/office/drawing/2014/main" id="{2268BD9C-46FD-1068-BA30-65B2784640AE}"/>
                  </a:ext>
                </a:extLst>
              </p:cNvPr>
              <p:cNvCxnSpPr/>
              <p:nvPr/>
            </p:nvCxnSpPr>
            <p:spPr>
              <a:xfrm>
                <a:off x="2982159" y="4337243"/>
                <a:ext cx="261257"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39" name="直線コネクタ 38">
                <a:extLst>
                  <a:ext uri="{FF2B5EF4-FFF2-40B4-BE49-F238E27FC236}">
                    <a16:creationId xmlns:a16="http://schemas.microsoft.com/office/drawing/2014/main" id="{360AFBE8-E582-7346-1900-B0E4B98EAB3C}"/>
                  </a:ext>
                </a:extLst>
              </p:cNvPr>
              <p:cNvCxnSpPr/>
              <p:nvPr/>
            </p:nvCxnSpPr>
            <p:spPr>
              <a:xfrm>
                <a:off x="3010734" y="4365463"/>
                <a:ext cx="261257"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40" name="直線コネクタ 39">
                <a:extLst>
                  <a:ext uri="{FF2B5EF4-FFF2-40B4-BE49-F238E27FC236}">
                    <a16:creationId xmlns:a16="http://schemas.microsoft.com/office/drawing/2014/main" id="{D6440D06-EFE2-058D-E749-C88A2094E1CB}"/>
                  </a:ext>
                </a:extLst>
              </p:cNvPr>
              <p:cNvCxnSpPr/>
              <p:nvPr/>
            </p:nvCxnSpPr>
            <p:spPr>
              <a:xfrm>
                <a:off x="3039309" y="4393683"/>
                <a:ext cx="261257"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41" name="直線コネクタ 40">
                <a:extLst>
                  <a:ext uri="{FF2B5EF4-FFF2-40B4-BE49-F238E27FC236}">
                    <a16:creationId xmlns:a16="http://schemas.microsoft.com/office/drawing/2014/main" id="{E7C69CD0-F974-BC9D-AC8B-2955709B30C2}"/>
                  </a:ext>
                </a:extLst>
              </p:cNvPr>
              <p:cNvCxnSpPr/>
              <p:nvPr/>
            </p:nvCxnSpPr>
            <p:spPr>
              <a:xfrm>
                <a:off x="1678594" y="4393683"/>
                <a:ext cx="261258"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42" name="直線コネクタ 41">
                <a:extLst>
                  <a:ext uri="{FF2B5EF4-FFF2-40B4-BE49-F238E27FC236}">
                    <a16:creationId xmlns:a16="http://schemas.microsoft.com/office/drawing/2014/main" id="{DF1EC89C-52BA-4ABC-E2CD-F1A1216A9D7B}"/>
                  </a:ext>
                </a:extLst>
              </p:cNvPr>
              <p:cNvCxnSpPr/>
              <p:nvPr/>
            </p:nvCxnSpPr>
            <p:spPr>
              <a:xfrm>
                <a:off x="1697644" y="4365463"/>
                <a:ext cx="261258"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43" name="直線コネクタ 42">
                <a:extLst>
                  <a:ext uri="{FF2B5EF4-FFF2-40B4-BE49-F238E27FC236}">
                    <a16:creationId xmlns:a16="http://schemas.microsoft.com/office/drawing/2014/main" id="{C902416F-7834-6416-3475-6A3EC43E9AFE}"/>
                  </a:ext>
                </a:extLst>
              </p:cNvPr>
              <p:cNvCxnSpPr/>
              <p:nvPr/>
            </p:nvCxnSpPr>
            <p:spPr>
              <a:xfrm>
                <a:off x="1726219" y="4337243"/>
                <a:ext cx="261258"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44" name="直線コネクタ 43">
                <a:extLst>
                  <a:ext uri="{FF2B5EF4-FFF2-40B4-BE49-F238E27FC236}">
                    <a16:creationId xmlns:a16="http://schemas.microsoft.com/office/drawing/2014/main" id="{28D96F5C-2741-450A-7746-2DE724A2C93E}"/>
                  </a:ext>
                </a:extLst>
              </p:cNvPr>
              <p:cNvCxnSpPr/>
              <p:nvPr/>
            </p:nvCxnSpPr>
            <p:spPr>
              <a:xfrm>
                <a:off x="1707169" y="4309023"/>
                <a:ext cx="142875"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grpSp>
            <p:nvGrpSpPr>
              <p:cNvPr id="45" name="グループ化 44">
                <a:extLst>
                  <a:ext uri="{FF2B5EF4-FFF2-40B4-BE49-F238E27FC236}">
                    <a16:creationId xmlns:a16="http://schemas.microsoft.com/office/drawing/2014/main" id="{0A30E436-02E4-5714-F610-3E97D2E2E28C}"/>
                  </a:ext>
                </a:extLst>
              </p:cNvPr>
              <p:cNvGrpSpPr/>
              <p:nvPr/>
            </p:nvGrpSpPr>
            <p:grpSpPr>
              <a:xfrm>
                <a:off x="873926" y="3551435"/>
                <a:ext cx="547705" cy="771084"/>
                <a:chOff x="501852" y="1901691"/>
                <a:chExt cx="638812" cy="883791"/>
              </a:xfrm>
            </p:grpSpPr>
            <p:sp>
              <p:nvSpPr>
                <p:cNvPr id="76" name="楕円 75">
                  <a:extLst>
                    <a:ext uri="{FF2B5EF4-FFF2-40B4-BE49-F238E27FC236}">
                      <a16:creationId xmlns:a16="http://schemas.microsoft.com/office/drawing/2014/main" id="{909BB286-F784-9266-942C-A376AFEED4BF}"/>
                    </a:ext>
                  </a:extLst>
                </p:cNvPr>
                <p:cNvSpPr>
                  <a:spLocks noChangeAspect="1"/>
                </p:cNvSpPr>
                <p:nvPr/>
              </p:nvSpPr>
              <p:spPr>
                <a:xfrm>
                  <a:off x="933089" y="1901691"/>
                  <a:ext cx="36000" cy="37263"/>
                </a:xfrm>
                <a:prstGeom prst="ellipse">
                  <a:avLst/>
                </a:prstGeom>
                <a:solidFill>
                  <a:schemeClr val="bg1">
                    <a:lumMod val="85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nvGrpSpPr>
                <p:cNvPr id="77" name="グループ化 76">
                  <a:extLst>
                    <a:ext uri="{FF2B5EF4-FFF2-40B4-BE49-F238E27FC236}">
                      <a16:creationId xmlns:a16="http://schemas.microsoft.com/office/drawing/2014/main" id="{83188F1C-629E-62A6-F1B2-8A92DD650DF4}"/>
                    </a:ext>
                  </a:extLst>
                </p:cNvPr>
                <p:cNvGrpSpPr/>
                <p:nvPr/>
              </p:nvGrpSpPr>
              <p:grpSpPr>
                <a:xfrm>
                  <a:off x="607988" y="2015752"/>
                  <a:ext cx="532676" cy="65484"/>
                  <a:chOff x="607988" y="2015752"/>
                  <a:chExt cx="529828" cy="65484"/>
                </a:xfrm>
              </p:grpSpPr>
              <p:sp>
                <p:nvSpPr>
                  <p:cNvPr id="84" name="正方形/長方形 83">
                    <a:extLst>
                      <a:ext uri="{FF2B5EF4-FFF2-40B4-BE49-F238E27FC236}">
                        <a16:creationId xmlns:a16="http://schemas.microsoft.com/office/drawing/2014/main" id="{B035A553-FA24-EE67-002F-B5FA73189BC0}"/>
                      </a:ext>
                    </a:extLst>
                  </p:cNvPr>
                  <p:cNvSpPr/>
                  <p:nvPr/>
                </p:nvSpPr>
                <p:spPr>
                  <a:xfrm>
                    <a:off x="607988" y="2017269"/>
                    <a:ext cx="529828" cy="53579"/>
                  </a:xfrm>
                  <a:prstGeom prst="rect">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85" name="ドーナツ 1294">
                    <a:extLst>
                      <a:ext uri="{FF2B5EF4-FFF2-40B4-BE49-F238E27FC236}">
                        <a16:creationId xmlns:a16="http://schemas.microsoft.com/office/drawing/2014/main" id="{9355A3D2-0134-F7D4-D2CD-EA9E581A3493}"/>
                      </a:ext>
                    </a:extLst>
                  </p:cNvPr>
                  <p:cNvSpPr/>
                  <p:nvPr/>
                </p:nvSpPr>
                <p:spPr>
                  <a:xfrm>
                    <a:off x="869926" y="2015752"/>
                    <a:ext cx="113109" cy="65484"/>
                  </a:xfrm>
                  <a:prstGeom prst="donu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solidFill>
                        <a:schemeClr val="tx1"/>
                      </a:solidFill>
                    </a:endParaRPr>
                  </a:p>
                </p:txBody>
              </p:sp>
              <p:cxnSp>
                <p:nvCxnSpPr>
                  <p:cNvPr id="86" name="直線コネクタ 85">
                    <a:extLst>
                      <a:ext uri="{FF2B5EF4-FFF2-40B4-BE49-F238E27FC236}">
                        <a16:creationId xmlns:a16="http://schemas.microsoft.com/office/drawing/2014/main" id="{C9FEE0DD-AAF6-0FA9-A00B-E9DB8C8CCE63}"/>
                      </a:ext>
                    </a:extLst>
                  </p:cNvPr>
                  <p:cNvCxnSpPr/>
                  <p:nvPr/>
                </p:nvCxnSpPr>
                <p:spPr>
                  <a:xfrm>
                    <a:off x="911599" y="2045516"/>
                    <a:ext cx="65483"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cxnSp>
              <p:nvCxnSpPr>
                <p:cNvPr id="78" name="直線コネクタ 77">
                  <a:extLst>
                    <a:ext uri="{FF2B5EF4-FFF2-40B4-BE49-F238E27FC236}">
                      <a16:creationId xmlns:a16="http://schemas.microsoft.com/office/drawing/2014/main" id="{3D57B5F5-20B0-407C-27FD-771E05807F2C}"/>
                    </a:ext>
                  </a:extLst>
                </p:cNvPr>
                <p:cNvCxnSpPr/>
                <p:nvPr/>
              </p:nvCxnSpPr>
              <p:spPr>
                <a:xfrm>
                  <a:off x="917040" y="2293185"/>
                  <a:ext cx="0" cy="492297"/>
                </a:xfrm>
                <a:prstGeom prst="line">
                  <a:avLst/>
                </a:prstGeom>
                <a:ln w="19050">
                  <a:solidFill>
                    <a:sysClr val="windowText" lastClr="000000"/>
                  </a:solidFill>
                </a:ln>
              </p:spPr>
              <p:style>
                <a:lnRef idx="1">
                  <a:schemeClr val="accent1"/>
                </a:lnRef>
                <a:fillRef idx="0">
                  <a:schemeClr val="accent1"/>
                </a:fillRef>
                <a:effectRef idx="0">
                  <a:schemeClr val="accent1"/>
                </a:effectRef>
                <a:fontRef idx="minor">
                  <a:schemeClr val="tx1"/>
                </a:fontRef>
              </p:style>
            </p:cxnSp>
            <p:sp>
              <p:nvSpPr>
                <p:cNvPr id="80" name="1 つの角を丸めた四角形 1289">
                  <a:extLst>
                    <a:ext uri="{FF2B5EF4-FFF2-40B4-BE49-F238E27FC236}">
                      <a16:creationId xmlns:a16="http://schemas.microsoft.com/office/drawing/2014/main" id="{B285E796-43E0-E7BC-B884-9177B3A00D2E}"/>
                    </a:ext>
                  </a:extLst>
                </p:cNvPr>
                <p:cNvSpPr/>
                <p:nvPr/>
              </p:nvSpPr>
              <p:spPr>
                <a:xfrm rot="10800000" flipH="1">
                  <a:off x="912355" y="2082882"/>
                  <a:ext cx="45719" cy="223869"/>
                </a:xfrm>
                <a:prstGeom prst="round1Rect">
                  <a:avLst>
                    <a:gd name="adj" fmla="val 50000"/>
                  </a:avLst>
                </a:prstGeom>
                <a:solidFill>
                  <a:srgbClr val="002060"/>
                </a:solidFill>
                <a:ln w="19050">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nvGrpSpPr>
                <p:cNvPr id="81" name="グループ化 80">
                  <a:extLst>
                    <a:ext uri="{FF2B5EF4-FFF2-40B4-BE49-F238E27FC236}">
                      <a16:creationId xmlns:a16="http://schemas.microsoft.com/office/drawing/2014/main" id="{2A515FAE-5CF1-BD8B-3ACB-BDB1114B2348}"/>
                    </a:ext>
                  </a:extLst>
                </p:cNvPr>
                <p:cNvGrpSpPr/>
                <p:nvPr/>
              </p:nvGrpSpPr>
              <p:grpSpPr>
                <a:xfrm>
                  <a:off x="501852" y="2035902"/>
                  <a:ext cx="190500" cy="234293"/>
                  <a:chOff x="501852" y="2029735"/>
                  <a:chExt cx="190500" cy="232172"/>
                </a:xfrm>
              </p:grpSpPr>
              <p:sp>
                <p:nvSpPr>
                  <p:cNvPr id="82" name="楕円 81">
                    <a:extLst>
                      <a:ext uri="{FF2B5EF4-FFF2-40B4-BE49-F238E27FC236}">
                        <a16:creationId xmlns:a16="http://schemas.microsoft.com/office/drawing/2014/main" id="{BE8CA800-81F1-CAE4-2CB8-CB0B52581880}"/>
                      </a:ext>
                    </a:extLst>
                  </p:cNvPr>
                  <p:cNvSpPr/>
                  <p:nvPr/>
                </p:nvSpPr>
                <p:spPr>
                  <a:xfrm>
                    <a:off x="501852" y="2071407"/>
                    <a:ext cx="190500" cy="190500"/>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83" name="直線コネクタ 82">
                    <a:extLst>
                      <a:ext uri="{FF2B5EF4-FFF2-40B4-BE49-F238E27FC236}">
                        <a16:creationId xmlns:a16="http://schemas.microsoft.com/office/drawing/2014/main" id="{45D8C5AC-41F7-F1E0-9172-E9D9E70F5BAF}"/>
                      </a:ext>
                    </a:extLst>
                  </p:cNvPr>
                  <p:cNvCxnSpPr/>
                  <p:nvPr/>
                </p:nvCxnSpPr>
                <p:spPr>
                  <a:xfrm>
                    <a:off x="507804" y="2029735"/>
                    <a:ext cx="166687"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46" name="グループ化 45">
                <a:extLst>
                  <a:ext uri="{FF2B5EF4-FFF2-40B4-BE49-F238E27FC236}">
                    <a16:creationId xmlns:a16="http://schemas.microsoft.com/office/drawing/2014/main" id="{484078C7-4B1D-D69E-59FF-894435457AB2}"/>
                  </a:ext>
                </a:extLst>
              </p:cNvPr>
              <p:cNvGrpSpPr>
                <a:grpSpLocks noChangeAspect="1"/>
              </p:cNvGrpSpPr>
              <p:nvPr/>
            </p:nvGrpSpPr>
            <p:grpSpPr>
              <a:xfrm>
                <a:off x="384555" y="3397927"/>
                <a:ext cx="1253058" cy="1587678"/>
                <a:chOff x="0" y="1583875"/>
                <a:chExt cx="1433720" cy="1769578"/>
              </a:xfrm>
            </p:grpSpPr>
            <p:grpSp>
              <p:nvGrpSpPr>
                <p:cNvPr id="60" name="グループ化 59">
                  <a:extLst>
                    <a:ext uri="{FF2B5EF4-FFF2-40B4-BE49-F238E27FC236}">
                      <a16:creationId xmlns:a16="http://schemas.microsoft.com/office/drawing/2014/main" id="{26BCD696-6AD0-41DF-AFF5-BABF2FB97A5F}"/>
                    </a:ext>
                  </a:extLst>
                </p:cNvPr>
                <p:cNvGrpSpPr>
                  <a:grpSpLocks noChangeAspect="1"/>
                </p:cNvGrpSpPr>
                <p:nvPr/>
              </p:nvGrpSpPr>
              <p:grpSpPr>
                <a:xfrm>
                  <a:off x="205649" y="1583875"/>
                  <a:ext cx="1041806" cy="944285"/>
                  <a:chOff x="205649" y="1583872"/>
                  <a:chExt cx="1040092" cy="943620"/>
                </a:xfrm>
              </p:grpSpPr>
              <p:sp>
                <p:nvSpPr>
                  <p:cNvPr id="72" name="楕円 71">
                    <a:extLst>
                      <a:ext uri="{FF2B5EF4-FFF2-40B4-BE49-F238E27FC236}">
                        <a16:creationId xmlns:a16="http://schemas.microsoft.com/office/drawing/2014/main" id="{0A4C58E8-C10E-5773-EA6C-5A0639991503}"/>
                      </a:ext>
                    </a:extLst>
                  </p:cNvPr>
                  <p:cNvSpPr/>
                  <p:nvPr/>
                </p:nvSpPr>
                <p:spPr>
                  <a:xfrm rot="21120000">
                    <a:off x="205649" y="2010593"/>
                    <a:ext cx="95250" cy="211455"/>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3" name="楕円 72">
                    <a:extLst>
                      <a:ext uri="{FF2B5EF4-FFF2-40B4-BE49-F238E27FC236}">
                        <a16:creationId xmlns:a16="http://schemas.microsoft.com/office/drawing/2014/main" id="{A80FA09E-ECFE-ED72-8DD6-0C4BE25A4BB4}"/>
                      </a:ext>
                    </a:extLst>
                  </p:cNvPr>
                  <p:cNvSpPr/>
                  <p:nvPr/>
                </p:nvSpPr>
                <p:spPr>
                  <a:xfrm rot="468475">
                    <a:off x="1150490" y="2010595"/>
                    <a:ext cx="95251" cy="211455"/>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4" name="楕円 73">
                    <a:extLst>
                      <a:ext uri="{FF2B5EF4-FFF2-40B4-BE49-F238E27FC236}">
                        <a16:creationId xmlns:a16="http://schemas.microsoft.com/office/drawing/2014/main" id="{B139CBD7-14EA-3651-AE04-BDF46E0D67D8}"/>
                      </a:ext>
                    </a:extLst>
                  </p:cNvPr>
                  <p:cNvSpPr>
                    <a:spLocks noChangeAspect="1"/>
                  </p:cNvSpPr>
                  <p:nvPr/>
                </p:nvSpPr>
                <p:spPr>
                  <a:xfrm>
                    <a:off x="249290" y="1583872"/>
                    <a:ext cx="936000" cy="943620"/>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grpSp>
              <p:nvGrpSpPr>
                <p:cNvPr id="61" name="グループ化 60">
                  <a:extLst>
                    <a:ext uri="{FF2B5EF4-FFF2-40B4-BE49-F238E27FC236}">
                      <a16:creationId xmlns:a16="http://schemas.microsoft.com/office/drawing/2014/main" id="{B77BEBAD-B246-83DA-70C5-B289E4717225}"/>
                    </a:ext>
                  </a:extLst>
                </p:cNvPr>
                <p:cNvGrpSpPr/>
                <p:nvPr/>
              </p:nvGrpSpPr>
              <p:grpSpPr>
                <a:xfrm>
                  <a:off x="0" y="2192646"/>
                  <a:ext cx="1433720" cy="1160807"/>
                  <a:chOff x="0" y="2192646"/>
                  <a:chExt cx="1433720" cy="1160807"/>
                </a:xfrm>
              </p:grpSpPr>
              <p:sp>
                <p:nvSpPr>
                  <p:cNvPr id="62" name="片側の 2 つの角を丸めた四角形 1273">
                    <a:extLst>
                      <a:ext uri="{FF2B5EF4-FFF2-40B4-BE49-F238E27FC236}">
                        <a16:creationId xmlns:a16="http://schemas.microsoft.com/office/drawing/2014/main" id="{6BA4933E-4AD7-5ED4-6843-EAF5742037B4}"/>
                      </a:ext>
                    </a:extLst>
                  </p:cNvPr>
                  <p:cNvSpPr/>
                  <p:nvPr/>
                </p:nvSpPr>
                <p:spPr>
                  <a:xfrm>
                    <a:off x="173107" y="2461416"/>
                    <a:ext cx="1068456" cy="892037"/>
                  </a:xfrm>
                  <a:prstGeom prst="round2SameRect">
                    <a:avLst>
                      <a:gd name="adj1" fmla="val 31721"/>
                      <a:gd name="adj2" fmla="val 0"/>
                    </a:avLst>
                  </a:prstGeom>
                  <a:solidFill>
                    <a:schemeClr val="bg1">
                      <a:lumMod val="85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3" name="円弧 62">
                    <a:extLst>
                      <a:ext uri="{FF2B5EF4-FFF2-40B4-BE49-F238E27FC236}">
                        <a16:creationId xmlns:a16="http://schemas.microsoft.com/office/drawing/2014/main" id="{D1074F70-3945-89D5-F6FD-CCAD545F7F19}"/>
                      </a:ext>
                    </a:extLst>
                  </p:cNvPr>
                  <p:cNvSpPr/>
                  <p:nvPr/>
                </p:nvSpPr>
                <p:spPr>
                  <a:xfrm>
                    <a:off x="315982" y="2192646"/>
                    <a:ext cx="811281" cy="354495"/>
                  </a:xfrm>
                  <a:prstGeom prst="arc">
                    <a:avLst>
                      <a:gd name="adj1" fmla="val 1116340"/>
                      <a:gd name="adj2" fmla="val 9658514"/>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64" name="円弧 63">
                    <a:extLst>
                      <a:ext uri="{FF2B5EF4-FFF2-40B4-BE49-F238E27FC236}">
                        <a16:creationId xmlns:a16="http://schemas.microsoft.com/office/drawing/2014/main" id="{F1BCDEE1-A43D-5B9F-CFB5-ED8AB3310FE9}"/>
                      </a:ext>
                    </a:extLst>
                  </p:cNvPr>
                  <p:cNvSpPr/>
                  <p:nvPr/>
                </p:nvSpPr>
                <p:spPr>
                  <a:xfrm>
                    <a:off x="0" y="2316471"/>
                    <a:ext cx="401707" cy="701536"/>
                  </a:xfrm>
                  <a:prstGeom prst="arc">
                    <a:avLst>
                      <a:gd name="adj1" fmla="val 18744554"/>
                      <a:gd name="adj2" fmla="val 21355907"/>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65" name="円弧 64">
                    <a:extLst>
                      <a:ext uri="{FF2B5EF4-FFF2-40B4-BE49-F238E27FC236}">
                        <a16:creationId xmlns:a16="http://schemas.microsoft.com/office/drawing/2014/main" id="{0DC5CDA3-A766-8DCC-82C2-133B0CAF7BCE}"/>
                      </a:ext>
                    </a:extLst>
                  </p:cNvPr>
                  <p:cNvSpPr/>
                  <p:nvPr/>
                </p:nvSpPr>
                <p:spPr>
                  <a:xfrm>
                    <a:off x="1032013" y="2316471"/>
                    <a:ext cx="401707" cy="701536"/>
                  </a:xfrm>
                  <a:prstGeom prst="arc">
                    <a:avLst>
                      <a:gd name="adj1" fmla="val 11009360"/>
                      <a:gd name="adj2" fmla="val 13790237"/>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66" name="円弧 65">
                    <a:extLst>
                      <a:ext uri="{FF2B5EF4-FFF2-40B4-BE49-F238E27FC236}">
                        <a16:creationId xmlns:a16="http://schemas.microsoft.com/office/drawing/2014/main" id="{A02B6555-8D57-AE9B-8319-E674F35299CE}"/>
                      </a:ext>
                    </a:extLst>
                  </p:cNvPr>
                  <p:cNvSpPr/>
                  <p:nvPr/>
                </p:nvSpPr>
                <p:spPr>
                  <a:xfrm>
                    <a:off x="1040406" y="2501381"/>
                    <a:ext cx="87723" cy="343509"/>
                  </a:xfrm>
                  <a:prstGeom prst="arc">
                    <a:avLst>
                      <a:gd name="adj1" fmla="val 10246195"/>
                      <a:gd name="adj2" fmla="val 15367872"/>
                    </a:avLst>
                  </a:prstGeom>
                  <a:solidFill>
                    <a:srgbClr val="FFC000"/>
                  </a:solidFill>
                  <a:ln w="12700">
                    <a:no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67" name="円弧 66">
                    <a:extLst>
                      <a:ext uri="{FF2B5EF4-FFF2-40B4-BE49-F238E27FC236}">
                        <a16:creationId xmlns:a16="http://schemas.microsoft.com/office/drawing/2014/main" id="{FBB17B49-FDF8-E279-ECB1-4DCD6FD83DCB}"/>
                      </a:ext>
                    </a:extLst>
                  </p:cNvPr>
                  <p:cNvSpPr/>
                  <p:nvPr/>
                </p:nvSpPr>
                <p:spPr>
                  <a:xfrm>
                    <a:off x="306457" y="2535019"/>
                    <a:ext cx="94502" cy="293015"/>
                  </a:xfrm>
                  <a:prstGeom prst="arc">
                    <a:avLst>
                      <a:gd name="adj1" fmla="val 16865911"/>
                      <a:gd name="adj2" fmla="val 21355907"/>
                    </a:avLst>
                  </a:prstGeom>
                  <a:solidFill>
                    <a:srgbClr val="FFC000"/>
                  </a:solidFill>
                  <a:ln w="12700">
                    <a:no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68" name="片側の 2 つの角を丸めた四角形 1279">
                    <a:extLst>
                      <a:ext uri="{FF2B5EF4-FFF2-40B4-BE49-F238E27FC236}">
                        <a16:creationId xmlns:a16="http://schemas.microsoft.com/office/drawing/2014/main" id="{28D47B9B-CC18-0068-E15E-B702F01F6511}"/>
                      </a:ext>
                    </a:extLst>
                  </p:cNvPr>
                  <p:cNvSpPr/>
                  <p:nvPr/>
                </p:nvSpPr>
                <p:spPr>
                  <a:xfrm>
                    <a:off x="363606" y="2651916"/>
                    <a:ext cx="85725" cy="701537"/>
                  </a:xfrm>
                  <a:prstGeom prst="round2SameRect">
                    <a:avLst>
                      <a:gd name="adj1" fmla="val 50000"/>
                      <a:gd name="adj2" fmla="val 0"/>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69" name="直線コネクタ 68">
                    <a:extLst>
                      <a:ext uri="{FF2B5EF4-FFF2-40B4-BE49-F238E27FC236}">
                        <a16:creationId xmlns:a16="http://schemas.microsoft.com/office/drawing/2014/main" id="{1A0B89D1-99C9-E3FD-9322-83376FF43CD5}"/>
                      </a:ext>
                    </a:extLst>
                  </p:cNvPr>
                  <p:cNvCxnSpPr/>
                  <p:nvPr/>
                </p:nvCxnSpPr>
                <p:spPr>
                  <a:xfrm>
                    <a:off x="401707" y="2673037"/>
                    <a:ext cx="0" cy="680416"/>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sp>
                <p:nvSpPr>
                  <p:cNvPr id="70" name="片側の 2 つの角を丸めた四角形 1281">
                    <a:extLst>
                      <a:ext uri="{FF2B5EF4-FFF2-40B4-BE49-F238E27FC236}">
                        <a16:creationId xmlns:a16="http://schemas.microsoft.com/office/drawing/2014/main" id="{291910D5-962E-98F1-DF54-C986AA3A65E6}"/>
                      </a:ext>
                    </a:extLst>
                  </p:cNvPr>
                  <p:cNvSpPr/>
                  <p:nvPr/>
                </p:nvSpPr>
                <p:spPr>
                  <a:xfrm>
                    <a:off x="993912" y="2651916"/>
                    <a:ext cx="85725" cy="701537"/>
                  </a:xfrm>
                  <a:prstGeom prst="round2SameRect">
                    <a:avLst>
                      <a:gd name="adj1" fmla="val 50000"/>
                      <a:gd name="adj2" fmla="val 0"/>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71" name="直線コネクタ 70">
                    <a:extLst>
                      <a:ext uri="{FF2B5EF4-FFF2-40B4-BE49-F238E27FC236}">
                        <a16:creationId xmlns:a16="http://schemas.microsoft.com/office/drawing/2014/main" id="{FA033912-E598-CAB4-3B6B-A9AFCFA35D88}"/>
                      </a:ext>
                    </a:extLst>
                  </p:cNvPr>
                  <p:cNvCxnSpPr/>
                  <p:nvPr/>
                </p:nvCxnSpPr>
                <p:spPr>
                  <a:xfrm>
                    <a:off x="1032013" y="2673037"/>
                    <a:ext cx="0" cy="680416"/>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grpSp>
          </p:grpSp>
          <p:sp>
            <p:nvSpPr>
              <p:cNvPr id="47" name="片側の 2 つの角を丸めた四角形 1258">
                <a:extLst>
                  <a:ext uri="{FF2B5EF4-FFF2-40B4-BE49-F238E27FC236}">
                    <a16:creationId xmlns:a16="http://schemas.microsoft.com/office/drawing/2014/main" id="{757C3CBA-6EEF-1960-65E1-38A4E578CF1D}"/>
                  </a:ext>
                </a:extLst>
              </p:cNvPr>
              <p:cNvSpPr/>
              <p:nvPr/>
            </p:nvSpPr>
            <p:spPr>
              <a:xfrm>
                <a:off x="422655" y="4374869"/>
                <a:ext cx="1113064" cy="1005166"/>
              </a:xfrm>
              <a:prstGeom prst="round2SameRect">
                <a:avLst>
                  <a:gd name="adj1" fmla="val 11404"/>
                  <a:gd name="adj2" fmla="val 0"/>
                </a:avLst>
              </a:prstGeom>
              <a:solidFill>
                <a:schemeClr val="accent2">
                  <a:lumMod val="60000"/>
                  <a:lumOff val="40000"/>
                </a:schemeClr>
              </a:solidFill>
              <a:ln>
                <a:solidFill>
                  <a:schemeClr val="tx1"/>
                </a:solidFill>
              </a:ln>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48" name="片側の 2 つの角を丸めた四角形 1259">
                <a:extLst>
                  <a:ext uri="{FF2B5EF4-FFF2-40B4-BE49-F238E27FC236}">
                    <a16:creationId xmlns:a16="http://schemas.microsoft.com/office/drawing/2014/main" id="{8F964D61-D78F-32FD-9767-D97451AD792F}"/>
                  </a:ext>
                </a:extLst>
              </p:cNvPr>
              <p:cNvSpPr/>
              <p:nvPr/>
            </p:nvSpPr>
            <p:spPr>
              <a:xfrm>
                <a:off x="3768653" y="5660892"/>
                <a:ext cx="272142" cy="188132"/>
              </a:xfrm>
              <a:prstGeom prst="round2SameRect">
                <a:avLst>
                  <a:gd name="adj1" fmla="val 50000"/>
                  <a:gd name="adj2" fmla="val 0"/>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49" name="正方形/長方形 48">
                <a:extLst>
                  <a:ext uri="{FF2B5EF4-FFF2-40B4-BE49-F238E27FC236}">
                    <a16:creationId xmlns:a16="http://schemas.microsoft.com/office/drawing/2014/main" id="{D6CAEC44-DEA3-369D-8793-34CA04455BD5}"/>
                  </a:ext>
                </a:extLst>
              </p:cNvPr>
              <p:cNvSpPr/>
              <p:nvPr/>
            </p:nvSpPr>
            <p:spPr>
              <a:xfrm>
                <a:off x="3782258" y="5419006"/>
                <a:ext cx="244929" cy="255324"/>
              </a:xfrm>
              <a:prstGeom prst="rect">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50" name="片側の 2 つの角を丸めた四角形 1261">
                <a:extLst>
                  <a:ext uri="{FF2B5EF4-FFF2-40B4-BE49-F238E27FC236}">
                    <a16:creationId xmlns:a16="http://schemas.microsoft.com/office/drawing/2014/main" id="{AFB2199E-D3DD-7F18-BFD1-491264163A70}"/>
                  </a:ext>
                </a:extLst>
              </p:cNvPr>
              <p:cNvSpPr/>
              <p:nvPr/>
            </p:nvSpPr>
            <p:spPr>
              <a:xfrm>
                <a:off x="4163260" y="5660892"/>
                <a:ext cx="272142" cy="188132"/>
              </a:xfrm>
              <a:prstGeom prst="round2SameRect">
                <a:avLst>
                  <a:gd name="adj1" fmla="val 50000"/>
                  <a:gd name="adj2" fmla="val 0"/>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51" name="正方形/長方形 50">
                <a:extLst>
                  <a:ext uri="{FF2B5EF4-FFF2-40B4-BE49-F238E27FC236}">
                    <a16:creationId xmlns:a16="http://schemas.microsoft.com/office/drawing/2014/main" id="{31879A54-8C07-E2FE-10FE-173243EAF7F9}"/>
                  </a:ext>
                </a:extLst>
              </p:cNvPr>
              <p:cNvSpPr/>
              <p:nvPr/>
            </p:nvSpPr>
            <p:spPr>
              <a:xfrm>
                <a:off x="4176865" y="5419006"/>
                <a:ext cx="244929" cy="255324"/>
              </a:xfrm>
              <a:prstGeom prst="rect">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52" name="片側の 2 つの角を丸めた四角形 1263">
                <a:extLst>
                  <a:ext uri="{FF2B5EF4-FFF2-40B4-BE49-F238E27FC236}">
                    <a16:creationId xmlns:a16="http://schemas.microsoft.com/office/drawing/2014/main" id="{64C3D7C1-6D8C-86D8-2633-EA0430A307F5}"/>
                  </a:ext>
                </a:extLst>
              </p:cNvPr>
              <p:cNvSpPr/>
              <p:nvPr/>
            </p:nvSpPr>
            <p:spPr>
              <a:xfrm>
                <a:off x="2176618" y="5835586"/>
                <a:ext cx="272142" cy="188132"/>
              </a:xfrm>
              <a:prstGeom prst="round2SameRect">
                <a:avLst>
                  <a:gd name="adj1" fmla="val 50000"/>
                  <a:gd name="adj2" fmla="val 0"/>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53" name="正方形/長方形 52">
                <a:extLst>
                  <a:ext uri="{FF2B5EF4-FFF2-40B4-BE49-F238E27FC236}">
                    <a16:creationId xmlns:a16="http://schemas.microsoft.com/office/drawing/2014/main" id="{1AD66090-0659-DD42-AAD8-112A024D3E90}"/>
                  </a:ext>
                </a:extLst>
              </p:cNvPr>
              <p:cNvSpPr/>
              <p:nvPr/>
            </p:nvSpPr>
            <p:spPr>
              <a:xfrm>
                <a:off x="2190223" y="5593700"/>
                <a:ext cx="244929" cy="255324"/>
              </a:xfrm>
              <a:prstGeom prst="rect">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54" name="片側の 2 つの角を丸めた四角形 1265">
                <a:extLst>
                  <a:ext uri="{FF2B5EF4-FFF2-40B4-BE49-F238E27FC236}">
                    <a16:creationId xmlns:a16="http://schemas.microsoft.com/office/drawing/2014/main" id="{D42BB631-A665-CE00-B516-A3260F25B4DD}"/>
                  </a:ext>
                </a:extLst>
              </p:cNvPr>
              <p:cNvSpPr/>
              <p:nvPr/>
            </p:nvSpPr>
            <p:spPr>
              <a:xfrm>
                <a:off x="2571225" y="5835586"/>
                <a:ext cx="272142" cy="188132"/>
              </a:xfrm>
              <a:prstGeom prst="round2SameRect">
                <a:avLst>
                  <a:gd name="adj1" fmla="val 50000"/>
                  <a:gd name="adj2" fmla="val 0"/>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55" name="正方形/長方形 54">
                <a:extLst>
                  <a:ext uri="{FF2B5EF4-FFF2-40B4-BE49-F238E27FC236}">
                    <a16:creationId xmlns:a16="http://schemas.microsoft.com/office/drawing/2014/main" id="{8512AF48-3459-FCD3-2E5E-7FED8BD04916}"/>
                  </a:ext>
                </a:extLst>
              </p:cNvPr>
              <p:cNvSpPr/>
              <p:nvPr/>
            </p:nvSpPr>
            <p:spPr>
              <a:xfrm>
                <a:off x="2584830" y="5593700"/>
                <a:ext cx="244929" cy="255324"/>
              </a:xfrm>
              <a:prstGeom prst="rect">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56" name="片側の 2 つの角を丸めた四角形 1267">
                <a:extLst>
                  <a:ext uri="{FF2B5EF4-FFF2-40B4-BE49-F238E27FC236}">
                    <a16:creationId xmlns:a16="http://schemas.microsoft.com/office/drawing/2014/main" id="{9465B9A2-6771-4884-36E9-3522B0F683E6}"/>
                  </a:ext>
                </a:extLst>
              </p:cNvPr>
              <p:cNvSpPr/>
              <p:nvPr/>
            </p:nvSpPr>
            <p:spPr>
              <a:xfrm>
                <a:off x="652618" y="5634016"/>
                <a:ext cx="272142" cy="188132"/>
              </a:xfrm>
              <a:prstGeom prst="round2SameRect">
                <a:avLst>
                  <a:gd name="adj1" fmla="val 50000"/>
                  <a:gd name="adj2" fmla="val 0"/>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57" name="正方形/長方形 56">
                <a:extLst>
                  <a:ext uri="{FF2B5EF4-FFF2-40B4-BE49-F238E27FC236}">
                    <a16:creationId xmlns:a16="http://schemas.microsoft.com/office/drawing/2014/main" id="{A8FFFDF5-24DE-FE9A-65D4-FB9830205E90}"/>
                  </a:ext>
                </a:extLst>
              </p:cNvPr>
              <p:cNvSpPr/>
              <p:nvPr/>
            </p:nvSpPr>
            <p:spPr>
              <a:xfrm>
                <a:off x="666223" y="5392130"/>
                <a:ext cx="244929" cy="255324"/>
              </a:xfrm>
              <a:prstGeom prst="rect">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58" name="片側の 2 つの角を丸めた四角形 1269">
                <a:extLst>
                  <a:ext uri="{FF2B5EF4-FFF2-40B4-BE49-F238E27FC236}">
                    <a16:creationId xmlns:a16="http://schemas.microsoft.com/office/drawing/2014/main" id="{132CF891-A1B8-F970-FC2C-5E4BFAF7CC24}"/>
                  </a:ext>
                </a:extLst>
              </p:cNvPr>
              <p:cNvSpPr/>
              <p:nvPr/>
            </p:nvSpPr>
            <p:spPr>
              <a:xfrm>
                <a:off x="1047225" y="5634016"/>
                <a:ext cx="272142" cy="188132"/>
              </a:xfrm>
              <a:prstGeom prst="round2SameRect">
                <a:avLst>
                  <a:gd name="adj1" fmla="val 50000"/>
                  <a:gd name="adj2" fmla="val 0"/>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59" name="正方形/長方形 58">
                <a:extLst>
                  <a:ext uri="{FF2B5EF4-FFF2-40B4-BE49-F238E27FC236}">
                    <a16:creationId xmlns:a16="http://schemas.microsoft.com/office/drawing/2014/main" id="{861A96A3-C0B0-9880-42FE-68BED1CE221F}"/>
                  </a:ext>
                </a:extLst>
              </p:cNvPr>
              <p:cNvSpPr/>
              <p:nvPr/>
            </p:nvSpPr>
            <p:spPr>
              <a:xfrm>
                <a:off x="1060830" y="5392130"/>
                <a:ext cx="244929" cy="255324"/>
              </a:xfrm>
              <a:prstGeom prst="rect">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sp>
          <p:nvSpPr>
            <p:cNvPr id="16" name="楕円 15">
              <a:extLst>
                <a:ext uri="{FF2B5EF4-FFF2-40B4-BE49-F238E27FC236}">
                  <a16:creationId xmlns:a16="http://schemas.microsoft.com/office/drawing/2014/main" id="{80F1FE34-1701-39EF-C963-2995B811EEDE}"/>
                </a:ext>
              </a:extLst>
            </p:cNvPr>
            <p:cNvSpPr/>
            <p:nvPr/>
          </p:nvSpPr>
          <p:spPr>
            <a:xfrm rot="21140061">
              <a:off x="9294537" y="2655656"/>
              <a:ext cx="444337" cy="381474"/>
            </a:xfrm>
            <a:prstGeom prst="ellips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17" name="図 16">
              <a:extLst>
                <a:ext uri="{FF2B5EF4-FFF2-40B4-BE49-F238E27FC236}">
                  <a16:creationId xmlns:a16="http://schemas.microsoft.com/office/drawing/2014/main" id="{915513D8-BC3B-4E4C-D0DB-70DE0C20B91E}"/>
                </a:ext>
              </a:extLst>
            </p:cNvPr>
            <p:cNvPicPr>
              <a:picLocks noChangeAspect="1"/>
            </p:cNvPicPr>
            <p:nvPr/>
          </p:nvPicPr>
          <p:blipFill>
            <a:blip r:embed="rId13" cstate="print">
              <a:extLst>
                <a:ext uri="{28A0092B-C50C-407E-A947-70E740481C1C}">
                  <a14:useLocalDpi xmlns:a14="http://schemas.microsoft.com/office/drawing/2010/main"/>
                </a:ext>
              </a:extLst>
            </a:blip>
            <a:stretch>
              <a:fillRect/>
            </a:stretch>
          </p:blipFill>
          <p:spPr>
            <a:xfrm>
              <a:off x="9115077" y="2339296"/>
              <a:ext cx="874571" cy="1007536"/>
            </a:xfrm>
            <a:prstGeom prst="rect">
              <a:avLst/>
            </a:prstGeom>
          </p:spPr>
        </p:pic>
        <p:pic>
          <p:nvPicPr>
            <p:cNvPr id="19" name="図 18">
              <a:extLst>
                <a:ext uri="{FF2B5EF4-FFF2-40B4-BE49-F238E27FC236}">
                  <a16:creationId xmlns:a16="http://schemas.microsoft.com/office/drawing/2014/main" id="{1E7165D2-DE56-EC0E-E36B-10CB74A213B4}"/>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10220398" y="2028749"/>
              <a:ext cx="1021493" cy="1326417"/>
            </a:xfrm>
            <a:prstGeom prst="rect">
              <a:avLst/>
            </a:prstGeom>
          </p:spPr>
        </p:pic>
        <p:pic>
          <p:nvPicPr>
            <p:cNvPr id="21" name="図 20">
              <a:extLst>
                <a:ext uri="{FF2B5EF4-FFF2-40B4-BE49-F238E27FC236}">
                  <a16:creationId xmlns:a16="http://schemas.microsoft.com/office/drawing/2014/main" id="{0736E672-458F-08BF-0A8D-D8E31C567DAC}"/>
                </a:ext>
              </a:extLst>
            </p:cNvPr>
            <p:cNvPicPr>
              <a:picLocks noChangeAspect="1"/>
            </p:cNvPicPr>
            <p:nvPr/>
          </p:nvPicPr>
          <p:blipFill>
            <a:blip r:embed="rId15" cstate="print">
              <a:extLst>
                <a:ext uri="{28A0092B-C50C-407E-A947-70E740481C1C}">
                  <a14:useLocalDpi xmlns:a14="http://schemas.microsoft.com/office/drawing/2010/main"/>
                </a:ext>
              </a:extLst>
            </a:blip>
            <a:stretch>
              <a:fillRect/>
            </a:stretch>
          </p:blipFill>
          <p:spPr>
            <a:xfrm>
              <a:off x="7923889" y="2120233"/>
              <a:ext cx="926609" cy="1064845"/>
            </a:xfrm>
            <a:prstGeom prst="rect">
              <a:avLst/>
            </a:prstGeom>
          </p:spPr>
        </p:pic>
      </p:grpSp>
      <p:sp>
        <p:nvSpPr>
          <p:cNvPr id="5" name="角丸四角形吹き出し 4"/>
          <p:cNvSpPr/>
          <p:nvPr/>
        </p:nvSpPr>
        <p:spPr>
          <a:xfrm>
            <a:off x="727881" y="4144073"/>
            <a:ext cx="1737936" cy="1052839"/>
          </a:xfrm>
          <a:prstGeom prst="wedgeRoundRectCallout">
            <a:avLst>
              <a:gd name="adj1" fmla="val -29057"/>
              <a:gd name="adj2" fmla="val -99665"/>
              <a:gd name="adj3" fmla="val 16667"/>
            </a:avLst>
          </a:prstGeom>
          <a:ln w="22225">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spcBef>
                <a:spcPct val="50000"/>
              </a:spcBef>
            </a:pPr>
            <a:r>
              <a:rPr lang="ja-JP" altLang="en-US" sz="2000" dirty="0">
                <a:latin typeface="HG創英角ﾎﾟｯﾌﾟ体" pitchFamily="49" charset="-128"/>
                <a:ea typeface="HG創英角ﾎﾟｯﾌﾟ体" pitchFamily="49" charset="-128"/>
              </a:rPr>
              <a:t>解析能力も</a:t>
            </a:r>
            <a:endParaRPr lang="en-US" altLang="ja-JP" sz="2000" dirty="0">
              <a:latin typeface="HG創英角ﾎﾟｯﾌﾟ体" pitchFamily="49" charset="-128"/>
              <a:ea typeface="HG創英角ﾎﾟｯﾌﾟ体" pitchFamily="49" charset="-128"/>
            </a:endParaRPr>
          </a:p>
          <a:p>
            <a:pPr algn="ctr">
              <a:spcBef>
                <a:spcPct val="50000"/>
              </a:spcBef>
            </a:pPr>
            <a:r>
              <a:rPr lang="ja-JP" altLang="en-US" sz="2000" dirty="0">
                <a:latin typeface="HG創英角ﾎﾟｯﾌﾟ体" pitchFamily="49" charset="-128"/>
                <a:ea typeface="HG創英角ﾎﾟｯﾌﾟ体" pitchFamily="49" charset="-128"/>
              </a:rPr>
              <a:t>つくだろう</a:t>
            </a:r>
          </a:p>
        </p:txBody>
      </p:sp>
      <p:sp>
        <p:nvSpPr>
          <p:cNvPr id="357" name="角丸四角形吹き出し 356"/>
          <p:cNvSpPr/>
          <p:nvPr/>
        </p:nvSpPr>
        <p:spPr>
          <a:xfrm>
            <a:off x="2968844" y="1239524"/>
            <a:ext cx="3112195" cy="866297"/>
          </a:xfrm>
          <a:prstGeom prst="wedgeRoundRectCallout">
            <a:avLst>
              <a:gd name="adj1" fmla="val -68562"/>
              <a:gd name="adj2" fmla="val 65253"/>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ja-JP" altLang="en-US" sz="2000" dirty="0">
                <a:solidFill>
                  <a:schemeClr val="tx1"/>
                </a:solidFill>
                <a:latin typeface="HG創英角ﾎﾟｯﾌﾟ体" pitchFamily="49" charset="-128"/>
                <a:ea typeface="HG創英角ﾎﾟｯﾌﾟ体" pitchFamily="49" charset="-128"/>
              </a:rPr>
              <a:t>若手も参加させてみたいのですが・・・</a:t>
            </a:r>
            <a:endParaRPr lang="en-US" altLang="ja-JP" sz="2000" dirty="0">
              <a:solidFill>
                <a:schemeClr val="tx1"/>
              </a:solidFill>
              <a:latin typeface="HG創英角ﾎﾟｯﾌﾟ体" pitchFamily="49" charset="-128"/>
              <a:ea typeface="HG創英角ﾎﾟｯﾌﾟ体" pitchFamily="49" charset="-128"/>
            </a:endParaRPr>
          </a:p>
        </p:txBody>
      </p:sp>
      <p:sp>
        <p:nvSpPr>
          <p:cNvPr id="75" name="正方形/長方形 74">
            <a:extLst>
              <a:ext uri="{FF2B5EF4-FFF2-40B4-BE49-F238E27FC236}">
                <a16:creationId xmlns:a16="http://schemas.microsoft.com/office/drawing/2014/main" id="{A2786FE9-40F6-A9A9-B3AF-B4B9A35051A1}"/>
              </a:ext>
            </a:extLst>
          </p:cNvPr>
          <p:cNvSpPr/>
          <p:nvPr/>
        </p:nvSpPr>
        <p:spPr>
          <a:xfrm>
            <a:off x="249694" y="1391088"/>
            <a:ext cx="717552" cy="730369"/>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課長</a:t>
            </a: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79" name="正方形/長方形 78">
            <a:extLst>
              <a:ext uri="{FF2B5EF4-FFF2-40B4-BE49-F238E27FC236}">
                <a16:creationId xmlns:a16="http://schemas.microsoft.com/office/drawing/2014/main" id="{760F40D7-8AC0-1CBD-57BA-D471C38A00B3}"/>
              </a:ext>
            </a:extLst>
          </p:cNvPr>
          <p:cNvSpPr/>
          <p:nvPr/>
        </p:nvSpPr>
        <p:spPr>
          <a:xfrm>
            <a:off x="1514599" y="2228761"/>
            <a:ext cx="850355" cy="516136"/>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私</a:t>
            </a:r>
            <a:endParaRPr kumimoji="1" lang="ja-JP" altLang="en-US" b="1" dirty="0">
              <a:solidFill>
                <a:schemeClr val="tx1"/>
              </a:solidFill>
              <a:latin typeface="HGP創英角ｺﾞｼｯｸUB" panose="020B0900000000000000" pitchFamily="50" charset="-128"/>
              <a:ea typeface="HGP創英角ｺﾞｼｯｸUB" panose="020B0900000000000000" pitchFamily="50" charset="-128"/>
            </a:endParaRPr>
          </a:p>
        </p:txBody>
      </p:sp>
      <p:pic>
        <p:nvPicPr>
          <p:cNvPr id="647" name="図 646">
            <a:extLst>
              <a:ext uri="{FF2B5EF4-FFF2-40B4-BE49-F238E27FC236}">
                <a16:creationId xmlns:a16="http://schemas.microsoft.com/office/drawing/2014/main" id="{1EB63E91-B5BA-7A7E-ABE1-92951488D47D}"/>
              </a:ext>
            </a:extLst>
          </p:cNvPr>
          <p:cNvPicPr>
            <a:picLocks noChangeAspect="1"/>
          </p:cNvPicPr>
          <p:nvPr/>
        </p:nvPicPr>
        <p:blipFill>
          <a:blip r:embed="rId16"/>
          <a:stretch>
            <a:fillRect/>
          </a:stretch>
        </p:blipFill>
        <p:spPr>
          <a:xfrm>
            <a:off x="2089501" y="2198581"/>
            <a:ext cx="652746" cy="695250"/>
          </a:xfrm>
          <a:prstGeom prst="rect">
            <a:avLst/>
          </a:prstGeom>
        </p:spPr>
      </p:pic>
      <p:pic>
        <p:nvPicPr>
          <p:cNvPr id="643" name="オーディオ 642">
            <a:hlinkClick r:id="" action="ppaction://media"/>
            <a:extLst>
              <a:ext uri="{FF2B5EF4-FFF2-40B4-BE49-F238E27FC236}">
                <a16:creationId xmlns:a16="http://schemas.microsoft.com/office/drawing/2014/main" id="{09D550D1-9684-E9E7-B3A8-96A97CAEA225}"/>
              </a:ext>
            </a:extLst>
          </p:cNvPr>
          <p:cNvPicPr>
            <a:picLocks noChangeAspect="1"/>
          </p:cNvPicPr>
          <p:nvPr>
            <a:audioFile r:link="rId3"/>
            <p:extLst>
              <p:ext uri="{DAA4B4D4-6D71-4841-9C94-3DE7FCFB9230}">
                <p14:media xmlns:p14="http://schemas.microsoft.com/office/powerpoint/2010/main" r:embed="rId2"/>
              </p:ext>
            </p:extLst>
          </p:nvPr>
        </p:nvPicPr>
        <p:blipFill>
          <a:blip r:embed="rId17"/>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069305927"/>
      </p:ext>
    </p:extLst>
  </p:cSld>
  <p:clrMapOvr>
    <a:masterClrMapping/>
  </p:clrMapOvr>
  <mc:AlternateContent xmlns:mc="http://schemas.openxmlformats.org/markup-compatibility/2006" xmlns:p14="http://schemas.microsoft.com/office/powerpoint/2010/main">
    <mc:Choice Requires="p14">
      <p:transition spd="slow" p14:dur="2000" advTm="30222"/>
    </mc:Choice>
    <mc:Fallback xmlns="">
      <p:transition spd="slow" advTm="30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43"/>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357"/>
                                        </p:tgtEl>
                                        <p:attrNameLst>
                                          <p:attrName>style.visibility</p:attrName>
                                        </p:attrNameLst>
                                      </p:cBhvr>
                                      <p:to>
                                        <p:strVal val="visible"/>
                                      </p:to>
                                    </p:set>
                                    <p:animEffect transition="in" filter="wipe(down)">
                                      <p:cBhvr>
                                        <p:cTn id="11" dur="500"/>
                                        <p:tgtEl>
                                          <p:spTgt spid="357"/>
                                        </p:tgtEl>
                                      </p:cBhvr>
                                    </p:animEffect>
                                  </p:childTnLst>
                                </p:cTn>
                              </p:par>
                            </p:childTnLst>
                          </p:cTn>
                        </p:par>
                        <p:par>
                          <p:cTn id="12" fill="hold">
                            <p:stCondLst>
                              <p:cond delay="500"/>
                            </p:stCondLst>
                            <p:childTnLst>
                              <p:par>
                                <p:cTn id="13" presetID="22" presetClass="entr" presetSubtype="4"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down)">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11"/>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12"/>
                                        </p:tgtEl>
                                        <p:attrNameLst>
                                          <p:attrName>style.visibility</p:attrName>
                                        </p:attrNameLst>
                                      </p:cBhvr>
                                      <p:to>
                                        <p:strVal val="visible"/>
                                      </p:to>
                                    </p:set>
                                  </p:childTnLst>
                                </p:cTn>
                              </p:par>
                            </p:childTnLst>
                          </p:cTn>
                        </p:par>
                        <p:par>
                          <p:cTn id="24" fill="hold">
                            <p:stCondLst>
                              <p:cond delay="0"/>
                            </p:stCondLst>
                            <p:childTnLst>
                              <p:par>
                                <p:cTn id="25" presetID="1" presetClass="entr" presetSubtype="0" fill="hold" grpId="0" nodeType="afterEffect">
                                  <p:stCondLst>
                                    <p:cond delay="0"/>
                                  </p:stCondLst>
                                  <p:childTnLst>
                                    <p:set>
                                      <p:cBhvr>
                                        <p:cTn id="26" dur="1" fill="hold">
                                          <p:stCondLst>
                                            <p:cond delay="0"/>
                                          </p:stCondLst>
                                        </p:cTn>
                                        <p:tgtEl>
                                          <p:spTgt spid="365"/>
                                        </p:tgtEl>
                                        <p:attrNameLst>
                                          <p:attrName>style.visibility</p:attrName>
                                        </p:attrNameLst>
                                      </p:cBhvr>
                                      <p:to>
                                        <p:strVal val="visible"/>
                                      </p:to>
                                    </p:set>
                                  </p:childTnLst>
                                </p:cTn>
                              </p:par>
                            </p:childTnLst>
                          </p:cTn>
                        </p:par>
                        <p:par>
                          <p:cTn id="27" fill="hold">
                            <p:stCondLst>
                              <p:cond delay="0"/>
                            </p:stCondLst>
                            <p:childTnLst>
                              <p:par>
                                <p:cTn id="28" presetID="10" presetClass="entr" presetSubtype="0" fill="hold" grpId="0" nodeType="after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childTnLst>
                          </p:cTn>
                        </p:par>
                        <p:par>
                          <p:cTn id="31" fill="hold">
                            <p:stCondLst>
                              <p:cond delay="500"/>
                            </p:stCondLst>
                            <p:childTnLst>
                              <p:par>
                                <p:cTn id="32" presetID="10" presetClass="entr" presetSubtype="0" fill="hold" grpId="0" nodeType="after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fade">
                                      <p:cBhvr>
                                        <p:cTn id="34" dur="500"/>
                                        <p:tgtEl>
                                          <p:spTgt spid="7"/>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79"/>
                                        </p:tgtEl>
                                        <p:attrNameLst>
                                          <p:attrName>style.visibility</p:attrName>
                                        </p:attrNameLst>
                                      </p:cBhvr>
                                      <p:to>
                                        <p:strVal val="visible"/>
                                      </p:to>
                                    </p:set>
                                    <p:animEffect transition="in" filter="fade">
                                      <p:cBhvr>
                                        <p:cTn id="37" dur="5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8" fill="hold" display="0">
                  <p:stCondLst>
                    <p:cond delay="indefinite"/>
                  </p:stCondLst>
                  <p:endCondLst>
                    <p:cond evt="onStopAudio" delay="0">
                      <p:tgtEl>
                        <p:sldTgt/>
                      </p:tgtEl>
                    </p:cond>
                  </p:endCondLst>
                </p:cTn>
                <p:tgtEl>
                  <p:spTgt spid="643"/>
                </p:tgtEl>
              </p:cMediaNode>
            </p:audio>
          </p:childTnLst>
        </p:cTn>
      </p:par>
    </p:tnLst>
    <p:bldLst>
      <p:bldP spid="9" grpId="0" animBg="1"/>
      <p:bldP spid="365" grpId="0" animBg="1"/>
      <p:bldP spid="11" grpId="0"/>
      <p:bldP spid="12" grpId="0"/>
      <p:bldP spid="13" grpId="0"/>
      <p:bldP spid="7" grpId="0"/>
      <p:bldP spid="5" grpId="0" animBg="1"/>
      <p:bldP spid="357" grpId="0" animBg="1"/>
      <p:bldP spid="79"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 name="Picture 2" descr="愛知製鋼のモノづくり｜愛知製鋼を知る｜愛知製鋼 株式会社 ...">
            <a:extLst>
              <a:ext uri="{FF2B5EF4-FFF2-40B4-BE49-F238E27FC236}">
                <a16:creationId xmlns:a16="http://schemas.microsoft.com/office/drawing/2014/main" id="{5CE60C67-D749-E483-A886-37A63B9A658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1" name="正方形/長方形 10">
            <a:extLst>
              <a:ext uri="{FF2B5EF4-FFF2-40B4-BE49-F238E27FC236}">
                <a16:creationId xmlns:a16="http://schemas.microsoft.com/office/drawing/2014/main" id="{EEC191FE-E68A-78B1-2AA2-401D2956B32E}"/>
              </a:ext>
            </a:extLst>
          </p:cNvPr>
          <p:cNvSpPr/>
          <p:nvPr/>
        </p:nvSpPr>
        <p:spPr>
          <a:xfrm>
            <a:off x="-33844"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29" name="角丸四角形 6">
            <a:extLst>
              <a:ext uri="{FF2B5EF4-FFF2-40B4-BE49-F238E27FC236}">
                <a16:creationId xmlns:a16="http://schemas.microsoft.com/office/drawing/2014/main" id="{399322E1-F194-520B-0724-7052EF0F68C1}"/>
              </a:ext>
            </a:extLst>
          </p:cNvPr>
          <p:cNvSpPr/>
          <p:nvPr/>
        </p:nvSpPr>
        <p:spPr>
          <a:xfrm>
            <a:off x="7438061" y="608549"/>
            <a:ext cx="4471489" cy="4646082"/>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a:p>
        </p:txBody>
      </p:sp>
      <p:sp>
        <p:nvSpPr>
          <p:cNvPr id="5" name="角丸四角形 6">
            <a:extLst>
              <a:ext uri="{FF2B5EF4-FFF2-40B4-BE49-F238E27FC236}">
                <a16:creationId xmlns:a16="http://schemas.microsoft.com/office/drawing/2014/main" id="{00A574FB-F5BE-8E7B-FDCF-5ED8FEBA79E7}"/>
              </a:ext>
            </a:extLst>
          </p:cNvPr>
          <p:cNvSpPr/>
          <p:nvPr/>
        </p:nvSpPr>
        <p:spPr>
          <a:xfrm>
            <a:off x="64539" y="584068"/>
            <a:ext cx="7259141" cy="5019623"/>
          </a:xfrm>
          <a:prstGeom prst="roundRect">
            <a:avLst>
              <a:gd name="adj" fmla="val 3314"/>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a:p>
        </p:txBody>
      </p:sp>
      <p:sp>
        <p:nvSpPr>
          <p:cNvPr id="405" name="Rectangle 2"/>
          <p:cNvSpPr>
            <a:spLocks noChangeArrowheads="1"/>
          </p:cNvSpPr>
          <p:nvPr/>
        </p:nvSpPr>
        <p:spPr bwMode="auto">
          <a:xfrm>
            <a:off x="216091" y="95437"/>
            <a:ext cx="8382000" cy="533400"/>
          </a:xfrm>
          <a:prstGeom prst="rect">
            <a:avLst/>
          </a:prstGeom>
          <a:noFill/>
          <a:ln>
            <a:noFill/>
          </a:ln>
          <a:effec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solidFill>
                  <a:schemeClr val="bg1"/>
                </a:solidFill>
                <a:ea typeface="HG創英角ﾎﾟｯﾌﾟ体" pitchFamily="49" charset="-128"/>
              </a:rPr>
              <a:t>ステップ１－４（意識向上）</a:t>
            </a:r>
          </a:p>
        </p:txBody>
      </p:sp>
      <p:sp>
        <p:nvSpPr>
          <p:cNvPr id="406" name="正方形/長方形 405"/>
          <p:cNvSpPr/>
          <p:nvPr/>
        </p:nvSpPr>
        <p:spPr>
          <a:xfrm>
            <a:off x="10878671" y="0"/>
            <a:ext cx="1365881"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19/50</a:t>
            </a:r>
            <a:endParaRPr kumimoji="1" lang="ja-JP" altLang="en-US" sz="3200" dirty="0">
              <a:solidFill>
                <a:schemeClr val="bg1"/>
              </a:solidFill>
            </a:endParaRPr>
          </a:p>
        </p:txBody>
      </p:sp>
      <p:sp>
        <p:nvSpPr>
          <p:cNvPr id="2" name="AutoShape 7"/>
          <p:cNvSpPr>
            <a:spLocks noChangeArrowheads="1"/>
          </p:cNvSpPr>
          <p:nvPr/>
        </p:nvSpPr>
        <p:spPr bwMode="auto">
          <a:xfrm>
            <a:off x="230584" y="640347"/>
            <a:ext cx="4070734" cy="493674"/>
          </a:xfrm>
          <a:prstGeom prst="horizontalScroll">
            <a:avLst>
              <a:gd name="adj" fmla="val 12500"/>
            </a:avLst>
          </a:prstGeom>
          <a:solidFill>
            <a:schemeClr val="tx1"/>
          </a:solidFill>
          <a:ln w="12700" algn="ctr">
            <a:solidFill>
              <a:schemeClr val="bg1"/>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lIns="90000" tIns="46800" rIns="90000" bIns="46800" anchor="ctr">
            <a:spAutoFit/>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1800" dirty="0">
                <a:solidFill>
                  <a:schemeClr val="bg1"/>
                </a:solidFill>
                <a:latin typeface="HG創英角ﾎﾟｯﾌﾟ体" pitchFamily="49" charset="-128"/>
                <a:ea typeface="HG創英角ﾎﾟｯﾌﾟ体" pitchFamily="49" charset="-128"/>
              </a:rPr>
              <a:t>若手</a:t>
            </a:r>
            <a:r>
              <a:rPr lang="en-US" altLang="ja-JP" sz="1800" dirty="0">
                <a:solidFill>
                  <a:schemeClr val="bg1"/>
                </a:solidFill>
                <a:latin typeface="HG創英角ﾎﾟｯﾌﾟ体" pitchFamily="49" charset="-128"/>
                <a:ea typeface="HG創英角ﾎﾟｯﾌﾟ体" pitchFamily="49" charset="-128"/>
              </a:rPr>
              <a:t>(</a:t>
            </a:r>
            <a:r>
              <a:rPr lang="ja-JP" altLang="en-US" sz="1800" dirty="0">
                <a:solidFill>
                  <a:schemeClr val="bg1"/>
                </a:solidFill>
                <a:latin typeface="HG創英角ﾎﾟｯﾌﾟ体" pitchFamily="49" charset="-128"/>
                <a:ea typeface="HG創英角ﾎﾟｯﾌﾟ体" pitchFamily="49" charset="-128"/>
              </a:rPr>
              <a:t>担当</a:t>
            </a:r>
            <a:r>
              <a:rPr lang="en-US" altLang="ja-JP" sz="1800" dirty="0">
                <a:solidFill>
                  <a:schemeClr val="bg1"/>
                </a:solidFill>
                <a:latin typeface="HG創英角ﾎﾟｯﾌﾟ体" pitchFamily="49" charset="-128"/>
                <a:ea typeface="HG創英角ﾎﾟｯﾌﾟ体" pitchFamily="49" charset="-128"/>
              </a:rPr>
              <a:t>)</a:t>
            </a:r>
            <a:r>
              <a:rPr lang="ja-JP" altLang="en-US" sz="1800" dirty="0">
                <a:solidFill>
                  <a:schemeClr val="bg1"/>
                </a:solidFill>
                <a:latin typeface="HG創英角ﾎﾟｯﾌﾟ体" pitchFamily="49" charset="-128"/>
                <a:ea typeface="HG創英角ﾎﾟｯﾌﾟ体" pitchFamily="49" charset="-128"/>
              </a:rPr>
              <a:t>の故障フォロー会参加</a:t>
            </a:r>
          </a:p>
        </p:txBody>
      </p:sp>
      <p:grpSp>
        <p:nvGrpSpPr>
          <p:cNvPr id="43" name="グループ化 42"/>
          <p:cNvGrpSpPr/>
          <p:nvPr/>
        </p:nvGrpSpPr>
        <p:grpSpPr>
          <a:xfrm>
            <a:off x="600567" y="1173605"/>
            <a:ext cx="5843859" cy="2038105"/>
            <a:chOff x="0" y="0"/>
            <a:chExt cx="3211286" cy="1423091"/>
          </a:xfrm>
        </p:grpSpPr>
        <p:grpSp>
          <p:nvGrpSpPr>
            <p:cNvPr id="322" name="グループ化 321"/>
            <p:cNvGrpSpPr/>
            <p:nvPr/>
          </p:nvGrpSpPr>
          <p:grpSpPr>
            <a:xfrm>
              <a:off x="0" y="0"/>
              <a:ext cx="3211286" cy="1423091"/>
              <a:chOff x="0" y="0"/>
              <a:chExt cx="3238500" cy="1400175"/>
            </a:xfrm>
          </p:grpSpPr>
          <p:sp>
            <p:nvSpPr>
              <p:cNvPr id="324" name="角丸四角形 323"/>
              <p:cNvSpPr/>
              <p:nvPr/>
            </p:nvSpPr>
            <p:spPr>
              <a:xfrm>
                <a:off x="0" y="0"/>
                <a:ext cx="3238500" cy="1400175"/>
              </a:xfrm>
              <a:prstGeom prst="roundRect">
                <a:avLst/>
              </a:prstGeom>
              <a:solidFill>
                <a:schemeClr val="bg2">
                  <a:lumMod val="90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wrap="square"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p>
            </p:txBody>
          </p:sp>
          <p:sp>
            <p:nvSpPr>
              <p:cNvPr id="325" name="正方形/長方形 324"/>
              <p:cNvSpPr/>
              <p:nvPr/>
            </p:nvSpPr>
            <p:spPr>
              <a:xfrm>
                <a:off x="133350" y="123825"/>
                <a:ext cx="2952750" cy="1133475"/>
              </a:xfrm>
              <a:prstGeom prst="rect">
                <a:avLst/>
              </a:prstGeom>
              <a:solidFill>
                <a:sysClr val="window" lastClr="FFFFFF"/>
              </a:solidFill>
              <a:ln>
                <a:solidFill>
                  <a:schemeClr val="tx1"/>
                </a:solidFill>
              </a:ln>
              <a:scene3d>
                <a:camera prst="orthographicFront"/>
                <a:lightRig rig="threePt" dir="t"/>
              </a:scene3d>
              <a:sp3d>
                <a:bevelT w="50800" h="50800" prst="softRound"/>
              </a:sp3d>
            </p:spPr>
            <p:style>
              <a:lnRef idx="2">
                <a:schemeClr val="accent1">
                  <a:shade val="50000"/>
                </a:schemeClr>
              </a:lnRef>
              <a:fillRef idx="1">
                <a:schemeClr val="accent1"/>
              </a:fillRef>
              <a:effectRef idx="0">
                <a:schemeClr val="accent1"/>
              </a:effectRef>
              <a:fontRef idx="minor">
                <a:schemeClr val="lt1"/>
              </a:fontRef>
            </p:style>
            <p:txBody>
              <a:bodyPr wrap="square"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p>
            </p:txBody>
          </p:sp>
        </p:grpSp>
        <p:sp>
          <p:nvSpPr>
            <p:cNvPr id="323" name="正方形/長方形 322"/>
            <p:cNvSpPr/>
            <p:nvPr/>
          </p:nvSpPr>
          <p:spPr>
            <a:xfrm>
              <a:off x="156483" y="103473"/>
              <a:ext cx="604158" cy="3077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chorCtr="0"/>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r>
                <a:rPr kumimoji="1" lang="ja-JP" altLang="en-US" sz="1600" b="1" dirty="0">
                  <a:solidFill>
                    <a:sysClr val="windowText" lastClr="000000"/>
                  </a:solidFill>
                </a:rPr>
                <a:t>対策会議</a:t>
              </a:r>
            </a:p>
          </p:txBody>
        </p:sp>
      </p:grpSp>
      <p:pic>
        <p:nvPicPr>
          <p:cNvPr id="386" name="図 385" descr="シャツ が含まれている画像&#10;&#10;自動的に生成された説明">
            <a:extLst>
              <a:ext uri="{FF2B5EF4-FFF2-40B4-BE49-F238E27FC236}">
                <a16:creationId xmlns:a16="http://schemas.microsoft.com/office/drawing/2014/main" id="{CF65D949-7E56-F629-A21A-D5C1D96F3DB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02487" y="2514102"/>
            <a:ext cx="1669499" cy="2454412"/>
          </a:xfrm>
          <a:prstGeom prst="rect">
            <a:avLst/>
          </a:prstGeom>
        </p:spPr>
      </p:pic>
      <p:pic>
        <p:nvPicPr>
          <p:cNvPr id="408" name="図 407"/>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699522" y="2065911"/>
            <a:ext cx="717268" cy="922766"/>
          </a:xfrm>
          <a:prstGeom prst="rect">
            <a:avLst/>
          </a:prstGeom>
        </p:spPr>
      </p:pic>
      <p:pic>
        <p:nvPicPr>
          <p:cNvPr id="391" name="図 390" descr="コンピュータ, テーブル が含まれている画像&#10;&#10;自動的に生成された説明">
            <a:extLst>
              <a:ext uri="{FF2B5EF4-FFF2-40B4-BE49-F238E27FC236}">
                <a16:creationId xmlns:a16="http://schemas.microsoft.com/office/drawing/2014/main" id="{338F09A6-C9E3-0D00-DA5F-E5771D819129}"/>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flipH="1">
            <a:off x="4342424" y="2445309"/>
            <a:ext cx="3152281" cy="1739826"/>
          </a:xfrm>
          <a:prstGeom prst="rect">
            <a:avLst/>
          </a:prstGeom>
        </p:spPr>
      </p:pic>
      <p:sp>
        <p:nvSpPr>
          <p:cNvPr id="383" name="AutoShape 22"/>
          <p:cNvSpPr>
            <a:spLocks noChangeArrowheads="1"/>
          </p:cNvSpPr>
          <p:nvPr/>
        </p:nvSpPr>
        <p:spPr bwMode="auto">
          <a:xfrm>
            <a:off x="4308081" y="1969398"/>
            <a:ext cx="1787919" cy="468312"/>
          </a:xfrm>
          <a:prstGeom prst="wedgeRoundRectCallout">
            <a:avLst>
              <a:gd name="adj1" fmla="val -59760"/>
              <a:gd name="adj2" fmla="val -2266"/>
              <a:gd name="adj3" fmla="val 16667"/>
            </a:avLst>
          </a:prstGeom>
          <a:solidFill>
            <a:schemeClr val="bg1"/>
          </a:solidFill>
          <a:ln w="25400">
            <a:solidFill>
              <a:schemeClr val="tx1"/>
            </a:solidFill>
            <a:round/>
            <a:headEnd/>
            <a:tailEnd/>
          </a:ln>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2000" dirty="0">
                <a:latin typeface="HGP創英角ｺﾞｼｯｸUB" pitchFamily="50" charset="-128"/>
                <a:ea typeface="HGP創英角ｺﾞｼｯｸUB" pitchFamily="50" charset="-128"/>
              </a:rPr>
              <a:t>摩耗量は？</a:t>
            </a:r>
          </a:p>
        </p:txBody>
      </p:sp>
      <p:sp>
        <p:nvSpPr>
          <p:cNvPr id="382" name="AutoShape 19"/>
          <p:cNvSpPr>
            <a:spLocks noChangeArrowheads="1"/>
          </p:cNvSpPr>
          <p:nvPr/>
        </p:nvSpPr>
        <p:spPr bwMode="auto">
          <a:xfrm>
            <a:off x="3015857" y="1397247"/>
            <a:ext cx="1476375" cy="466725"/>
          </a:xfrm>
          <a:prstGeom prst="wedgeRoundRectCallout">
            <a:avLst>
              <a:gd name="adj1" fmla="val -7711"/>
              <a:gd name="adj2" fmla="val 102423"/>
              <a:gd name="adj3" fmla="val 16667"/>
            </a:avLst>
          </a:prstGeom>
          <a:solidFill>
            <a:schemeClr val="bg1"/>
          </a:solidFill>
          <a:ln w="25400">
            <a:solidFill>
              <a:schemeClr val="tx1"/>
            </a:solidFill>
            <a:round/>
            <a:headEnd/>
            <a:tailEnd/>
          </a:ln>
        </p:spPr>
        <p:txBody>
          <a:bodyPr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2000">
                <a:latin typeface="HGP創英角ｺﾞｼｯｸUB" pitchFamily="50" charset="-128"/>
                <a:ea typeface="HGP創英角ｺﾞｼｯｸUB" pitchFamily="50" charset="-128"/>
              </a:rPr>
              <a:t>周期は？</a:t>
            </a:r>
          </a:p>
        </p:txBody>
      </p:sp>
      <p:sp>
        <p:nvSpPr>
          <p:cNvPr id="384" name="AutoShape 23"/>
          <p:cNvSpPr>
            <a:spLocks noChangeArrowheads="1"/>
          </p:cNvSpPr>
          <p:nvPr/>
        </p:nvSpPr>
        <p:spPr bwMode="auto">
          <a:xfrm>
            <a:off x="1203820" y="1837146"/>
            <a:ext cx="1844414" cy="619196"/>
          </a:xfrm>
          <a:prstGeom prst="cloudCallout">
            <a:avLst>
              <a:gd name="adj1" fmla="val -37812"/>
              <a:gd name="adj2" fmla="val 62360"/>
            </a:avLst>
          </a:prstGeom>
          <a:solidFill>
            <a:schemeClr val="bg1"/>
          </a:solidFill>
          <a:ln w="25400">
            <a:solidFill>
              <a:schemeClr val="tx1"/>
            </a:solidFill>
            <a:round/>
            <a:headEnd/>
            <a:tailEnd/>
          </a:ln>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2000" dirty="0">
                <a:latin typeface="HG創英角ﾎﾟｯﾌﾟ体" pitchFamily="49" charset="-128"/>
                <a:ea typeface="HG創英角ﾎﾟｯﾌﾟ体" pitchFamily="49" charset="-128"/>
              </a:rPr>
              <a:t>・・・</a:t>
            </a:r>
          </a:p>
        </p:txBody>
      </p:sp>
      <p:pic>
        <p:nvPicPr>
          <p:cNvPr id="399" name="図 398" descr="スーツを着た男性の絵&#10;&#10;中程度の精度で自動的に生成された説明">
            <a:extLst>
              <a:ext uri="{FF2B5EF4-FFF2-40B4-BE49-F238E27FC236}">
                <a16:creationId xmlns:a16="http://schemas.microsoft.com/office/drawing/2014/main" id="{E1346F8B-07F9-063C-FE47-9A02AE34CF7E}"/>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b="50057"/>
          <a:stretch/>
        </p:blipFill>
        <p:spPr>
          <a:xfrm>
            <a:off x="9005380" y="3177616"/>
            <a:ext cx="2752618" cy="1448159"/>
          </a:xfrm>
          <a:prstGeom prst="rect">
            <a:avLst/>
          </a:prstGeom>
        </p:spPr>
      </p:pic>
      <p:pic>
        <p:nvPicPr>
          <p:cNvPr id="400" name="図 399">
            <a:extLst>
              <a:ext uri="{FF2B5EF4-FFF2-40B4-BE49-F238E27FC236}">
                <a16:creationId xmlns:a16="http://schemas.microsoft.com/office/drawing/2014/main" id="{73B997B7-6835-6BAA-B241-2C61D86E8BE3}"/>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10472011" y="2814741"/>
            <a:ext cx="717268" cy="922766"/>
          </a:xfrm>
          <a:prstGeom prst="rect">
            <a:avLst/>
          </a:prstGeom>
        </p:spPr>
      </p:pic>
      <p:grpSp>
        <p:nvGrpSpPr>
          <p:cNvPr id="401" name="グループ化 400">
            <a:extLst>
              <a:ext uri="{FF2B5EF4-FFF2-40B4-BE49-F238E27FC236}">
                <a16:creationId xmlns:a16="http://schemas.microsoft.com/office/drawing/2014/main" id="{91BDB510-DDFB-B0BF-AEA5-AFF89FEB8DCE}"/>
              </a:ext>
            </a:extLst>
          </p:cNvPr>
          <p:cNvGrpSpPr/>
          <p:nvPr/>
        </p:nvGrpSpPr>
        <p:grpSpPr>
          <a:xfrm>
            <a:off x="9300877" y="2734103"/>
            <a:ext cx="825672" cy="803228"/>
            <a:chOff x="1270782" y="2112830"/>
            <a:chExt cx="2815443" cy="3325316"/>
          </a:xfrm>
        </p:grpSpPr>
        <p:pic>
          <p:nvPicPr>
            <p:cNvPr id="402" name="図 401">
              <a:extLst>
                <a:ext uri="{FF2B5EF4-FFF2-40B4-BE49-F238E27FC236}">
                  <a16:creationId xmlns:a16="http://schemas.microsoft.com/office/drawing/2014/main" id="{6CB6BD85-A5EC-B7F6-987D-FFDF6753642D}"/>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440938" y="2112830"/>
              <a:ext cx="2645287" cy="3325316"/>
            </a:xfrm>
            <a:prstGeom prst="rect">
              <a:avLst/>
            </a:prstGeom>
          </p:spPr>
        </p:pic>
        <p:sp>
          <p:nvSpPr>
            <p:cNvPr id="403" name="四角形: 角を丸くする 402">
              <a:extLst>
                <a:ext uri="{FF2B5EF4-FFF2-40B4-BE49-F238E27FC236}">
                  <a16:creationId xmlns:a16="http://schemas.microsoft.com/office/drawing/2014/main" id="{4CEC43D0-B331-03CB-4700-E98FDBA86998}"/>
                </a:ext>
              </a:extLst>
            </p:cNvPr>
            <p:cNvSpPr/>
            <p:nvPr/>
          </p:nvSpPr>
          <p:spPr>
            <a:xfrm>
              <a:off x="1871663" y="3428999"/>
              <a:ext cx="742950" cy="542925"/>
            </a:xfrm>
            <a:prstGeom prst="roundRect">
              <a:avLst/>
            </a:prstGeom>
            <a:no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04" name="四角形: 角を丸くする 403">
              <a:extLst>
                <a:ext uri="{FF2B5EF4-FFF2-40B4-BE49-F238E27FC236}">
                  <a16:creationId xmlns:a16="http://schemas.microsoft.com/office/drawing/2014/main" id="{CCA42BB8-9295-D9AF-CF19-ECB67F1F0234}"/>
                </a:ext>
              </a:extLst>
            </p:cNvPr>
            <p:cNvSpPr/>
            <p:nvPr/>
          </p:nvSpPr>
          <p:spPr>
            <a:xfrm>
              <a:off x="2978944" y="3414711"/>
              <a:ext cx="742950" cy="542925"/>
            </a:xfrm>
            <a:prstGeom prst="roundRect">
              <a:avLst/>
            </a:prstGeom>
            <a:no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09" name="円弧 408">
              <a:extLst>
                <a:ext uri="{FF2B5EF4-FFF2-40B4-BE49-F238E27FC236}">
                  <a16:creationId xmlns:a16="http://schemas.microsoft.com/office/drawing/2014/main" id="{13008018-30DA-8965-A648-FAA35B42C73C}"/>
                </a:ext>
              </a:extLst>
            </p:cNvPr>
            <p:cNvSpPr/>
            <p:nvPr/>
          </p:nvSpPr>
          <p:spPr>
            <a:xfrm rot="20729230">
              <a:off x="2330421" y="3598868"/>
              <a:ext cx="637406" cy="169882"/>
            </a:xfrm>
            <a:prstGeom prst="arc">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410" name="円弧 409">
              <a:extLst>
                <a:ext uri="{FF2B5EF4-FFF2-40B4-BE49-F238E27FC236}">
                  <a16:creationId xmlns:a16="http://schemas.microsoft.com/office/drawing/2014/main" id="{9D5F417C-EEC5-B51F-5139-7C584A243861}"/>
                </a:ext>
              </a:extLst>
            </p:cNvPr>
            <p:cNvSpPr/>
            <p:nvPr/>
          </p:nvSpPr>
          <p:spPr>
            <a:xfrm rot="20729230">
              <a:off x="1270782" y="3615519"/>
              <a:ext cx="637406" cy="169882"/>
            </a:xfrm>
            <a:prstGeom prst="arc">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411" name="円弧 410">
              <a:extLst>
                <a:ext uri="{FF2B5EF4-FFF2-40B4-BE49-F238E27FC236}">
                  <a16:creationId xmlns:a16="http://schemas.microsoft.com/office/drawing/2014/main" id="{B4A05629-9B14-957F-C51B-E688A9D38AF6}"/>
                </a:ext>
              </a:extLst>
            </p:cNvPr>
            <p:cNvSpPr/>
            <p:nvPr/>
          </p:nvSpPr>
          <p:spPr>
            <a:xfrm rot="20729230">
              <a:off x="3436231" y="3615520"/>
              <a:ext cx="637406" cy="169882"/>
            </a:xfrm>
            <a:prstGeom prst="arc">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grpSp>
      <p:pic>
        <p:nvPicPr>
          <p:cNvPr id="416" name="図 415">
            <a:extLst>
              <a:ext uri="{FF2B5EF4-FFF2-40B4-BE49-F238E27FC236}">
                <a16:creationId xmlns:a16="http://schemas.microsoft.com/office/drawing/2014/main" id="{FFE79293-3FCD-5023-7A67-01FB57CA454D}"/>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778673" y="4186462"/>
            <a:ext cx="2809414" cy="1899654"/>
          </a:xfrm>
          <a:prstGeom prst="rect">
            <a:avLst/>
          </a:prstGeom>
        </p:spPr>
      </p:pic>
      <p:sp>
        <p:nvSpPr>
          <p:cNvPr id="641" name="正方形/長方形 640">
            <a:extLst>
              <a:ext uri="{FF2B5EF4-FFF2-40B4-BE49-F238E27FC236}">
                <a16:creationId xmlns:a16="http://schemas.microsoft.com/office/drawing/2014/main" id="{BCD53B29-80FB-D188-E512-359FA369F2AE}"/>
              </a:ext>
            </a:extLst>
          </p:cNvPr>
          <p:cNvSpPr/>
          <p:nvPr/>
        </p:nvSpPr>
        <p:spPr>
          <a:xfrm>
            <a:off x="241010" y="351177"/>
            <a:ext cx="717552" cy="730369"/>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p:txBody>
      </p:sp>
      <p:grpSp>
        <p:nvGrpSpPr>
          <p:cNvPr id="10" name="グループ化 9">
            <a:extLst>
              <a:ext uri="{FF2B5EF4-FFF2-40B4-BE49-F238E27FC236}">
                <a16:creationId xmlns:a16="http://schemas.microsoft.com/office/drawing/2014/main" id="{41D093D1-0846-AF71-B706-B58BB46B3A9C}"/>
              </a:ext>
            </a:extLst>
          </p:cNvPr>
          <p:cNvGrpSpPr/>
          <p:nvPr/>
        </p:nvGrpSpPr>
        <p:grpSpPr>
          <a:xfrm>
            <a:off x="7183520" y="926799"/>
            <a:ext cx="2677403" cy="1727623"/>
            <a:chOff x="8271247" y="750969"/>
            <a:chExt cx="3616586" cy="2401222"/>
          </a:xfrm>
        </p:grpSpPr>
        <p:sp>
          <p:nvSpPr>
            <p:cNvPr id="4" name="フローチャート: 結合子 3">
              <a:extLst>
                <a:ext uri="{FF2B5EF4-FFF2-40B4-BE49-F238E27FC236}">
                  <a16:creationId xmlns:a16="http://schemas.microsoft.com/office/drawing/2014/main" id="{FFFB31BA-E083-E8D2-2AE4-B25928A3BBF4}"/>
                </a:ext>
              </a:extLst>
            </p:cNvPr>
            <p:cNvSpPr/>
            <p:nvPr/>
          </p:nvSpPr>
          <p:spPr>
            <a:xfrm>
              <a:off x="8271247" y="1934011"/>
              <a:ext cx="3616586" cy="1218180"/>
            </a:xfrm>
            <a:prstGeom prst="flowChartConnector">
              <a:avLst/>
            </a:prstGeom>
            <a:solidFill>
              <a:schemeClr val="accent2">
                <a:lumMod val="50000"/>
                <a:alpha val="72000"/>
              </a:schemeClr>
            </a:solidFill>
            <a:ln>
              <a:noFill/>
            </a:ln>
            <a:effectLst>
              <a:softEdge rad="1905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6" name="図 5">
              <a:extLst>
                <a:ext uri="{FF2B5EF4-FFF2-40B4-BE49-F238E27FC236}">
                  <a16:creationId xmlns:a16="http://schemas.microsoft.com/office/drawing/2014/main" id="{A5F86BA1-BA8D-C82C-CB28-E02CFFB82CE4}"/>
                </a:ext>
              </a:extLst>
            </p:cNvPr>
            <p:cNvPicPr>
              <a:picLocks noChangeAspect="1"/>
            </p:cNvPicPr>
            <p:nvPr/>
          </p:nvPicPr>
          <p:blipFill>
            <a:blip r:embed="rId13" cstate="print">
              <a:extLst>
                <a:ext uri="{28A0092B-C50C-407E-A947-70E740481C1C}">
                  <a14:useLocalDpi xmlns:a14="http://schemas.microsoft.com/office/drawing/2010/main"/>
                </a:ext>
              </a:extLst>
            </a:blip>
            <a:stretch>
              <a:fillRect/>
            </a:stretch>
          </p:blipFill>
          <p:spPr>
            <a:xfrm>
              <a:off x="9405196" y="1004998"/>
              <a:ext cx="1919474" cy="1836082"/>
            </a:xfrm>
            <a:prstGeom prst="rect">
              <a:avLst/>
            </a:prstGeom>
          </p:spPr>
        </p:pic>
        <p:sp>
          <p:nvSpPr>
            <p:cNvPr id="7" name="正方形/長方形 6">
              <a:extLst>
                <a:ext uri="{FF2B5EF4-FFF2-40B4-BE49-F238E27FC236}">
                  <a16:creationId xmlns:a16="http://schemas.microsoft.com/office/drawing/2014/main" id="{4B7E9CAF-6D07-F290-5FE4-674B617488F6}"/>
                </a:ext>
              </a:extLst>
            </p:cNvPr>
            <p:cNvSpPr/>
            <p:nvPr/>
          </p:nvSpPr>
          <p:spPr>
            <a:xfrm>
              <a:off x="9017374" y="750969"/>
              <a:ext cx="1368508" cy="750989"/>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800" b="1" dirty="0">
                  <a:solidFill>
                    <a:schemeClr val="tx1"/>
                  </a:solidFill>
                  <a:latin typeface="HGP創英角ｺﾞｼｯｸUB" panose="020B0900000000000000" pitchFamily="50" charset="-128"/>
                  <a:ea typeface="HGP創英角ｺﾞｼｯｸUB" panose="020B0900000000000000" pitchFamily="50" charset="-128"/>
                </a:rPr>
                <a:t>若手</a:t>
              </a:r>
              <a:endParaRPr lang="en-US" altLang="ja-JP" sz="2800" b="1" dirty="0">
                <a:solidFill>
                  <a:schemeClr val="tx1"/>
                </a:solidFill>
                <a:latin typeface="HGP創英角ｺﾞｼｯｸUB" panose="020B0900000000000000" pitchFamily="50" charset="-128"/>
                <a:ea typeface="HGP創英角ｺﾞｼｯｸUB" panose="020B0900000000000000" pitchFamily="50" charset="-128"/>
              </a:endParaRPr>
            </a:p>
          </p:txBody>
        </p:sp>
      </p:grpSp>
      <p:sp>
        <p:nvSpPr>
          <p:cNvPr id="385" name="WordArt 39"/>
          <p:cNvSpPr>
            <a:spLocks noChangeArrowheads="1" noChangeShapeType="1" noTextEdit="1"/>
          </p:cNvSpPr>
          <p:nvPr/>
        </p:nvSpPr>
        <p:spPr bwMode="auto">
          <a:xfrm>
            <a:off x="9044118" y="4567839"/>
            <a:ext cx="2619246" cy="1019706"/>
          </a:xfrm>
          <a:prstGeom prst="rect">
            <a:avLst/>
          </a:prstGeom>
        </p:spPr>
        <p:txBody>
          <a:bodyPr wrap="none" fromWordArt="1">
            <a:prstTxWarp prst="textCascadeUp">
              <a:avLst>
                <a:gd name="adj" fmla="val 44444"/>
              </a:avLst>
            </a:prstTxWarp>
            <a:scene3d>
              <a:camera prst="legacyPerspectiveFront">
                <a:rot lat="20519958" lon="1080000" rev="0"/>
              </a:camera>
              <a:lightRig rig="legacyHarsh2" dir="b"/>
            </a:scene3d>
            <a:sp3d extrusionH="430200" prstMaterial="legacyMatte">
              <a:extrusionClr>
                <a:srgbClr val="FF6600"/>
              </a:extrusionClr>
            </a:sp3d>
          </a:bodyPr>
          <a:lstStyle/>
          <a:p>
            <a:r>
              <a:rPr lang="ja-JP" altLang="en-US" kern="10" dirty="0">
                <a:ln w="9525">
                  <a:round/>
                  <a:headEnd/>
                  <a:tailEnd/>
                </a:ln>
                <a:gradFill rotWithShape="1">
                  <a:gsLst>
                    <a:gs pos="0">
                      <a:srgbClr val="FFE701"/>
                    </a:gs>
                    <a:gs pos="100000">
                      <a:srgbClr val="FE3E02"/>
                    </a:gs>
                  </a:gsLst>
                  <a:lin ang="5400000" scaled="1"/>
                </a:gradFill>
                <a:latin typeface="HG創英角ﾎﾟｯﾌﾟ体"/>
                <a:ea typeface="HG創英角ﾎﾟｯﾌﾟ体"/>
              </a:rPr>
              <a:t>故障発生！</a:t>
            </a:r>
          </a:p>
        </p:txBody>
      </p:sp>
      <p:sp>
        <p:nvSpPr>
          <p:cNvPr id="642" name="正方形/長方形 641">
            <a:extLst>
              <a:ext uri="{FF2B5EF4-FFF2-40B4-BE49-F238E27FC236}">
                <a16:creationId xmlns:a16="http://schemas.microsoft.com/office/drawing/2014/main" id="{CD655D75-F818-188F-D755-DB92BF96B6D7}"/>
              </a:ext>
            </a:extLst>
          </p:cNvPr>
          <p:cNvSpPr/>
          <p:nvPr/>
        </p:nvSpPr>
        <p:spPr>
          <a:xfrm>
            <a:off x="2639895" y="5901653"/>
            <a:ext cx="7117483" cy="844062"/>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ja-JP" altLang="en-US" sz="5400" b="1" dirty="0">
                <a:ln w="0">
                  <a:solidFill>
                    <a:schemeClr val="tx1"/>
                  </a:solidFill>
                </a:ln>
                <a:solidFill>
                  <a:schemeClr val="bg1"/>
                </a:solidFill>
                <a:effectLst>
                  <a:glow rad="228600">
                    <a:srgbClr val="FF0000">
                      <a:alpha val="40000"/>
                    </a:srgbClr>
                  </a:glow>
                </a:effectLst>
                <a:latin typeface="+mn-ea"/>
              </a:rPr>
              <a:t>担当設備で故障発生</a:t>
            </a:r>
            <a:endParaRPr kumimoji="1" lang="ja-JP" altLang="en-US" sz="5400" b="1" dirty="0">
              <a:ln w="0">
                <a:solidFill>
                  <a:schemeClr val="tx1"/>
                </a:solidFill>
              </a:ln>
              <a:solidFill>
                <a:schemeClr val="bg1"/>
              </a:solidFill>
              <a:effectLst>
                <a:glow rad="228600">
                  <a:srgbClr val="FF0000">
                    <a:alpha val="40000"/>
                  </a:srgbClr>
                </a:glow>
              </a:effectLst>
              <a:latin typeface="+mn-ea"/>
            </a:endParaRPr>
          </a:p>
        </p:txBody>
      </p:sp>
      <p:grpSp>
        <p:nvGrpSpPr>
          <p:cNvPr id="371" name="グループ化 370">
            <a:extLst>
              <a:ext uri="{FF2B5EF4-FFF2-40B4-BE49-F238E27FC236}">
                <a16:creationId xmlns:a16="http://schemas.microsoft.com/office/drawing/2014/main" id="{E303ADBA-AA08-C0CF-7E01-F74800D6FCAE}"/>
              </a:ext>
            </a:extLst>
          </p:cNvPr>
          <p:cNvGrpSpPr/>
          <p:nvPr/>
        </p:nvGrpSpPr>
        <p:grpSpPr>
          <a:xfrm>
            <a:off x="3447773" y="2053405"/>
            <a:ext cx="965430" cy="2270178"/>
            <a:chOff x="3470125" y="877921"/>
            <a:chExt cx="960387" cy="2577122"/>
          </a:xfrm>
        </p:grpSpPr>
        <p:pic>
          <p:nvPicPr>
            <p:cNvPr id="372" name="図 371">
              <a:extLst>
                <a:ext uri="{FF2B5EF4-FFF2-40B4-BE49-F238E27FC236}">
                  <a16:creationId xmlns:a16="http://schemas.microsoft.com/office/drawing/2014/main" id="{3354CD25-AFD6-5B00-8782-E6E137B1A2CB}"/>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3470126" y="1723225"/>
              <a:ext cx="960386" cy="1731818"/>
            </a:xfrm>
            <a:prstGeom prst="rect">
              <a:avLst/>
            </a:prstGeom>
          </p:spPr>
        </p:pic>
        <p:pic>
          <p:nvPicPr>
            <p:cNvPr id="373" name="図 372">
              <a:extLst>
                <a:ext uri="{FF2B5EF4-FFF2-40B4-BE49-F238E27FC236}">
                  <a16:creationId xmlns:a16="http://schemas.microsoft.com/office/drawing/2014/main" id="{8F503206-2D81-980F-9F81-E2EC357EE3D3}"/>
                </a:ext>
              </a:extLst>
            </p:cNvPr>
            <p:cNvPicPr>
              <a:picLocks noChangeAspect="1"/>
            </p:cNvPicPr>
            <p:nvPr/>
          </p:nvPicPr>
          <p:blipFill>
            <a:blip r:embed="rId15" cstate="print">
              <a:extLst>
                <a:ext uri="{28A0092B-C50C-407E-A947-70E740481C1C}">
                  <a14:useLocalDpi xmlns:a14="http://schemas.microsoft.com/office/drawing/2010/main"/>
                </a:ext>
              </a:extLst>
            </a:blip>
            <a:stretch>
              <a:fillRect/>
            </a:stretch>
          </p:blipFill>
          <p:spPr>
            <a:xfrm>
              <a:off x="3470125" y="877921"/>
              <a:ext cx="960387" cy="963926"/>
            </a:xfrm>
            <a:prstGeom prst="rect">
              <a:avLst/>
            </a:prstGeom>
          </p:spPr>
        </p:pic>
      </p:grpSp>
      <p:grpSp>
        <p:nvGrpSpPr>
          <p:cNvPr id="376" name="グループ化 375">
            <a:extLst>
              <a:ext uri="{FF2B5EF4-FFF2-40B4-BE49-F238E27FC236}">
                <a16:creationId xmlns:a16="http://schemas.microsoft.com/office/drawing/2014/main" id="{F96C4785-94F2-6F1C-AEE9-864BC8775261}"/>
              </a:ext>
            </a:extLst>
          </p:cNvPr>
          <p:cNvGrpSpPr/>
          <p:nvPr/>
        </p:nvGrpSpPr>
        <p:grpSpPr>
          <a:xfrm>
            <a:off x="2767133" y="2313307"/>
            <a:ext cx="880556" cy="1831221"/>
            <a:chOff x="-799053" y="2681938"/>
            <a:chExt cx="846014" cy="1956774"/>
          </a:xfrm>
        </p:grpSpPr>
        <p:pic>
          <p:nvPicPr>
            <p:cNvPr id="374" name="図 373">
              <a:extLst>
                <a:ext uri="{FF2B5EF4-FFF2-40B4-BE49-F238E27FC236}">
                  <a16:creationId xmlns:a16="http://schemas.microsoft.com/office/drawing/2014/main" id="{1F2314FA-1DF8-889E-B64C-3085681B3A9F}"/>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799053" y="3264036"/>
              <a:ext cx="846014" cy="1374676"/>
            </a:xfrm>
            <a:prstGeom prst="rect">
              <a:avLst/>
            </a:prstGeom>
          </p:spPr>
        </p:pic>
        <p:grpSp>
          <p:nvGrpSpPr>
            <p:cNvPr id="672" name="グループ化 671">
              <a:extLst>
                <a:ext uri="{FF2B5EF4-FFF2-40B4-BE49-F238E27FC236}">
                  <a16:creationId xmlns:a16="http://schemas.microsoft.com/office/drawing/2014/main" id="{4C4CFFAF-7B06-E449-7C60-205D7F3C4DB8}"/>
                </a:ext>
              </a:extLst>
            </p:cNvPr>
            <p:cNvGrpSpPr/>
            <p:nvPr/>
          </p:nvGrpSpPr>
          <p:grpSpPr>
            <a:xfrm>
              <a:off x="-740462" y="2681938"/>
              <a:ext cx="692338" cy="684206"/>
              <a:chOff x="1270782" y="2112830"/>
              <a:chExt cx="2815443" cy="3325316"/>
            </a:xfrm>
          </p:grpSpPr>
          <p:pic>
            <p:nvPicPr>
              <p:cNvPr id="673" name="図 672">
                <a:extLst>
                  <a:ext uri="{FF2B5EF4-FFF2-40B4-BE49-F238E27FC236}">
                    <a16:creationId xmlns:a16="http://schemas.microsoft.com/office/drawing/2014/main" id="{A74FD9A1-C659-4B21-0CE9-191FB4E8A3F7}"/>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440938" y="2112830"/>
                <a:ext cx="2645287" cy="3325316"/>
              </a:xfrm>
              <a:prstGeom prst="rect">
                <a:avLst/>
              </a:prstGeom>
            </p:spPr>
          </p:pic>
          <p:sp>
            <p:nvSpPr>
              <p:cNvPr id="674" name="四角形: 角を丸くする 673">
                <a:extLst>
                  <a:ext uri="{FF2B5EF4-FFF2-40B4-BE49-F238E27FC236}">
                    <a16:creationId xmlns:a16="http://schemas.microsoft.com/office/drawing/2014/main" id="{0F72E0E9-1AEC-33E2-370C-7840496A8580}"/>
                  </a:ext>
                </a:extLst>
              </p:cNvPr>
              <p:cNvSpPr/>
              <p:nvPr/>
            </p:nvSpPr>
            <p:spPr>
              <a:xfrm>
                <a:off x="1871663" y="3428999"/>
                <a:ext cx="742950" cy="542925"/>
              </a:xfrm>
              <a:prstGeom prst="roundRect">
                <a:avLst/>
              </a:prstGeom>
              <a:no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75" name="四角形: 角を丸くする 674">
                <a:extLst>
                  <a:ext uri="{FF2B5EF4-FFF2-40B4-BE49-F238E27FC236}">
                    <a16:creationId xmlns:a16="http://schemas.microsoft.com/office/drawing/2014/main" id="{7529A3D2-C44E-118C-310D-E1A66BAFDDEC}"/>
                  </a:ext>
                </a:extLst>
              </p:cNvPr>
              <p:cNvSpPr/>
              <p:nvPr/>
            </p:nvSpPr>
            <p:spPr>
              <a:xfrm>
                <a:off x="2978944" y="3414711"/>
                <a:ext cx="742950" cy="542925"/>
              </a:xfrm>
              <a:prstGeom prst="roundRect">
                <a:avLst/>
              </a:prstGeom>
              <a:no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76" name="円弧 675">
                <a:extLst>
                  <a:ext uri="{FF2B5EF4-FFF2-40B4-BE49-F238E27FC236}">
                    <a16:creationId xmlns:a16="http://schemas.microsoft.com/office/drawing/2014/main" id="{AC3061FB-F6EF-D017-5999-FD528C14742A}"/>
                  </a:ext>
                </a:extLst>
              </p:cNvPr>
              <p:cNvSpPr/>
              <p:nvPr/>
            </p:nvSpPr>
            <p:spPr>
              <a:xfrm rot="20729230">
                <a:off x="2330421" y="3598868"/>
                <a:ext cx="637406" cy="169882"/>
              </a:xfrm>
              <a:prstGeom prst="arc">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677" name="円弧 676">
                <a:extLst>
                  <a:ext uri="{FF2B5EF4-FFF2-40B4-BE49-F238E27FC236}">
                    <a16:creationId xmlns:a16="http://schemas.microsoft.com/office/drawing/2014/main" id="{C2094F8E-1B06-EFAB-C0CE-E0E945F119B6}"/>
                  </a:ext>
                </a:extLst>
              </p:cNvPr>
              <p:cNvSpPr/>
              <p:nvPr/>
            </p:nvSpPr>
            <p:spPr>
              <a:xfrm rot="20729230">
                <a:off x="1270782" y="3615519"/>
                <a:ext cx="637406" cy="169882"/>
              </a:xfrm>
              <a:prstGeom prst="arc">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678" name="円弧 677">
                <a:extLst>
                  <a:ext uri="{FF2B5EF4-FFF2-40B4-BE49-F238E27FC236}">
                    <a16:creationId xmlns:a16="http://schemas.microsoft.com/office/drawing/2014/main" id="{8326FFA1-EBA2-7356-9549-DB7F19616563}"/>
                  </a:ext>
                </a:extLst>
              </p:cNvPr>
              <p:cNvSpPr/>
              <p:nvPr/>
            </p:nvSpPr>
            <p:spPr>
              <a:xfrm rot="20729230">
                <a:off x="3436231" y="3615520"/>
                <a:ext cx="637406" cy="169882"/>
              </a:xfrm>
              <a:prstGeom prst="arc">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grpSp>
      </p:grpSp>
      <p:grpSp>
        <p:nvGrpSpPr>
          <p:cNvPr id="3" name="グループ化 2">
            <a:extLst>
              <a:ext uri="{FF2B5EF4-FFF2-40B4-BE49-F238E27FC236}">
                <a16:creationId xmlns:a16="http://schemas.microsoft.com/office/drawing/2014/main" id="{BEECECC8-3E66-1F83-CBA1-A3F5BF6F78DE}"/>
              </a:ext>
            </a:extLst>
          </p:cNvPr>
          <p:cNvGrpSpPr/>
          <p:nvPr/>
        </p:nvGrpSpPr>
        <p:grpSpPr>
          <a:xfrm>
            <a:off x="1473269" y="2869273"/>
            <a:ext cx="3255006" cy="2038106"/>
            <a:chOff x="7852588" y="2028749"/>
            <a:chExt cx="3389303" cy="2446166"/>
          </a:xfrm>
        </p:grpSpPr>
        <p:grpSp>
          <p:nvGrpSpPr>
            <p:cNvPr id="640" name="グループ化 639">
              <a:extLst>
                <a:ext uri="{FF2B5EF4-FFF2-40B4-BE49-F238E27FC236}">
                  <a16:creationId xmlns:a16="http://schemas.microsoft.com/office/drawing/2014/main" id="{BA612CBA-3ABB-D5FF-EB8B-E58F6C5C93FD}"/>
                </a:ext>
              </a:extLst>
            </p:cNvPr>
            <p:cNvGrpSpPr/>
            <p:nvPr/>
          </p:nvGrpSpPr>
          <p:grpSpPr>
            <a:xfrm>
              <a:off x="7852588" y="2299279"/>
              <a:ext cx="3381695" cy="2175636"/>
              <a:chOff x="384555" y="3397927"/>
              <a:chExt cx="4369099" cy="2808549"/>
            </a:xfrm>
          </p:grpSpPr>
          <p:sp>
            <p:nvSpPr>
              <p:cNvPr id="647" name="正方形/長方形 646">
                <a:extLst>
                  <a:ext uri="{FF2B5EF4-FFF2-40B4-BE49-F238E27FC236}">
                    <a16:creationId xmlns:a16="http://schemas.microsoft.com/office/drawing/2014/main" id="{BCA1DA66-2775-0413-A7E0-8B99696F88CB}"/>
                  </a:ext>
                </a:extLst>
              </p:cNvPr>
              <p:cNvSpPr/>
              <p:nvPr/>
            </p:nvSpPr>
            <p:spPr>
              <a:xfrm>
                <a:off x="3220285" y="4541501"/>
                <a:ext cx="146957" cy="986354"/>
              </a:xfrm>
              <a:prstGeom prst="rect">
                <a:avLst/>
              </a:prstGeom>
              <a:solidFill>
                <a:schemeClr val="bg2">
                  <a:lumMod val="90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48" name="正方形/長方形 647">
                <a:extLst>
                  <a:ext uri="{FF2B5EF4-FFF2-40B4-BE49-F238E27FC236}">
                    <a16:creationId xmlns:a16="http://schemas.microsoft.com/office/drawing/2014/main" id="{F1708669-ABC3-62B2-7AA3-70D2C3912D09}"/>
                  </a:ext>
                </a:extLst>
              </p:cNvPr>
              <p:cNvSpPr/>
              <p:nvPr/>
            </p:nvSpPr>
            <p:spPr>
              <a:xfrm>
                <a:off x="1669070" y="4541501"/>
                <a:ext cx="152400" cy="986354"/>
              </a:xfrm>
              <a:prstGeom prst="rect">
                <a:avLst/>
              </a:prstGeom>
              <a:solidFill>
                <a:schemeClr val="bg2">
                  <a:lumMod val="90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49" name="正方形/長方形 648">
                <a:extLst>
                  <a:ext uri="{FF2B5EF4-FFF2-40B4-BE49-F238E27FC236}">
                    <a16:creationId xmlns:a16="http://schemas.microsoft.com/office/drawing/2014/main" id="{006E911E-F467-9B07-C954-B90DB0B7AF52}"/>
                  </a:ext>
                </a:extLst>
              </p:cNvPr>
              <p:cNvSpPr/>
              <p:nvPr/>
            </p:nvSpPr>
            <p:spPr>
              <a:xfrm>
                <a:off x="1335694" y="5267156"/>
                <a:ext cx="180975" cy="753875"/>
              </a:xfrm>
              <a:prstGeom prst="rect">
                <a:avLst/>
              </a:prstGeom>
              <a:solidFill>
                <a:schemeClr val="bg2">
                  <a:lumMod val="90000"/>
                </a:schemeClr>
              </a:solidFill>
              <a:ln>
                <a:solidFill>
                  <a:schemeClr val="tx1"/>
                </a:solidFill>
              </a:ln>
              <a:scene3d>
                <a:camera prst="orthographicFront"/>
                <a:lightRig rig="threePt" dir="t"/>
              </a:scene3d>
              <a:sp3d>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50" name="正方形/長方形 649">
                <a:extLst>
                  <a:ext uri="{FF2B5EF4-FFF2-40B4-BE49-F238E27FC236}">
                    <a16:creationId xmlns:a16="http://schemas.microsoft.com/office/drawing/2014/main" id="{5C0017A3-8AC6-48BA-6D8B-A6C77EBF09BD}"/>
                  </a:ext>
                </a:extLst>
              </p:cNvPr>
              <p:cNvSpPr/>
              <p:nvPr/>
            </p:nvSpPr>
            <p:spPr>
              <a:xfrm>
                <a:off x="1977952" y="5452602"/>
                <a:ext cx="180975" cy="753874"/>
              </a:xfrm>
              <a:prstGeom prst="rect">
                <a:avLst/>
              </a:prstGeom>
              <a:solidFill>
                <a:schemeClr val="bg2">
                  <a:lumMod val="90000"/>
                </a:schemeClr>
              </a:solidFill>
              <a:ln>
                <a:solidFill>
                  <a:schemeClr val="tx1"/>
                </a:solidFill>
              </a:ln>
              <a:scene3d>
                <a:camera prst="orthographicFront"/>
                <a:lightRig rig="threePt" dir="t"/>
              </a:scene3d>
              <a:sp3d>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51" name="正方形/長方形 650">
                <a:extLst>
                  <a:ext uri="{FF2B5EF4-FFF2-40B4-BE49-F238E27FC236}">
                    <a16:creationId xmlns:a16="http://schemas.microsoft.com/office/drawing/2014/main" id="{23DD626C-C795-83F9-7C7B-96AB6FB6DB22}"/>
                  </a:ext>
                </a:extLst>
              </p:cNvPr>
              <p:cNvSpPr/>
              <p:nvPr/>
            </p:nvSpPr>
            <p:spPr>
              <a:xfrm>
                <a:off x="2886909" y="5452602"/>
                <a:ext cx="180975" cy="753874"/>
              </a:xfrm>
              <a:prstGeom prst="rect">
                <a:avLst/>
              </a:prstGeom>
              <a:solidFill>
                <a:schemeClr val="bg2">
                  <a:lumMod val="90000"/>
                </a:schemeClr>
              </a:solidFill>
              <a:ln>
                <a:solidFill>
                  <a:schemeClr val="tx1"/>
                </a:solidFill>
              </a:ln>
              <a:scene3d>
                <a:camera prst="orthographicFront"/>
                <a:lightRig rig="threePt" dir="t"/>
              </a:scene3d>
              <a:sp3d>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52" name="正方形/長方形 651">
                <a:extLst>
                  <a:ext uri="{FF2B5EF4-FFF2-40B4-BE49-F238E27FC236}">
                    <a16:creationId xmlns:a16="http://schemas.microsoft.com/office/drawing/2014/main" id="{8EBB1AE9-67FA-D5B6-4FE9-6B60604735E6}"/>
                  </a:ext>
                </a:extLst>
              </p:cNvPr>
              <p:cNvSpPr/>
              <p:nvPr/>
            </p:nvSpPr>
            <p:spPr>
              <a:xfrm>
                <a:off x="3557741" y="5314189"/>
                <a:ext cx="180975" cy="753875"/>
              </a:xfrm>
              <a:prstGeom prst="rect">
                <a:avLst/>
              </a:prstGeom>
              <a:solidFill>
                <a:schemeClr val="bg2">
                  <a:lumMod val="90000"/>
                </a:schemeClr>
              </a:solidFill>
              <a:ln>
                <a:solidFill>
                  <a:schemeClr val="tx1"/>
                </a:solidFill>
              </a:ln>
              <a:scene3d>
                <a:camera prst="orthographicFront"/>
                <a:lightRig rig="threePt" dir="t"/>
              </a:scene3d>
              <a:sp3d>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53" name="正方形/長方形 652">
                <a:extLst>
                  <a:ext uri="{FF2B5EF4-FFF2-40B4-BE49-F238E27FC236}">
                    <a16:creationId xmlns:a16="http://schemas.microsoft.com/office/drawing/2014/main" id="{534CFC72-180A-51FB-BE1C-9BD5BB24D7E3}"/>
                  </a:ext>
                </a:extLst>
              </p:cNvPr>
              <p:cNvSpPr/>
              <p:nvPr/>
            </p:nvSpPr>
            <p:spPr>
              <a:xfrm>
                <a:off x="4476223" y="5314189"/>
                <a:ext cx="175532" cy="753875"/>
              </a:xfrm>
              <a:prstGeom prst="rect">
                <a:avLst/>
              </a:prstGeom>
              <a:solidFill>
                <a:schemeClr val="bg2">
                  <a:lumMod val="90000"/>
                </a:schemeClr>
              </a:solidFill>
              <a:ln>
                <a:solidFill>
                  <a:schemeClr val="tx1"/>
                </a:solidFill>
              </a:ln>
              <a:scene3d>
                <a:camera prst="orthographicFront"/>
                <a:lightRig rig="threePt" dir="t"/>
              </a:scene3d>
              <a:sp3d>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54" name="正方形/長方形 653">
                <a:extLst>
                  <a:ext uri="{FF2B5EF4-FFF2-40B4-BE49-F238E27FC236}">
                    <a16:creationId xmlns:a16="http://schemas.microsoft.com/office/drawing/2014/main" id="{BD8A95CC-DC57-6CB6-04B0-042796E6FF50}"/>
                  </a:ext>
                </a:extLst>
              </p:cNvPr>
              <p:cNvSpPr/>
              <p:nvPr/>
            </p:nvSpPr>
            <p:spPr>
              <a:xfrm>
                <a:off x="451230" y="5267156"/>
                <a:ext cx="175532" cy="753875"/>
              </a:xfrm>
              <a:prstGeom prst="rect">
                <a:avLst/>
              </a:prstGeom>
              <a:solidFill>
                <a:schemeClr val="bg2">
                  <a:lumMod val="90000"/>
                </a:schemeClr>
              </a:solidFill>
              <a:ln>
                <a:solidFill>
                  <a:schemeClr val="tx1"/>
                </a:solidFill>
              </a:ln>
              <a:scene3d>
                <a:camera prst="orthographicFront"/>
                <a:lightRig rig="threePt" dir="t"/>
              </a:scene3d>
              <a:sp3d>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55" name="円柱 654">
                <a:extLst>
                  <a:ext uri="{FF2B5EF4-FFF2-40B4-BE49-F238E27FC236}">
                    <a16:creationId xmlns:a16="http://schemas.microsoft.com/office/drawing/2014/main" id="{BF34B4AF-62CA-489F-A868-CCB3EBE336D2}"/>
                  </a:ext>
                </a:extLst>
              </p:cNvPr>
              <p:cNvSpPr/>
              <p:nvPr/>
            </p:nvSpPr>
            <p:spPr>
              <a:xfrm>
                <a:off x="807737" y="4252583"/>
                <a:ext cx="3630386" cy="436737"/>
              </a:xfrm>
              <a:prstGeom prst="can">
                <a:avLst>
                  <a:gd name="adj" fmla="val 50000"/>
                </a:avLst>
              </a:prstGeom>
              <a:solidFill>
                <a:schemeClr val="accent5">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nvGrpSpPr>
              <p:cNvPr id="656" name="グループ化 655">
                <a:extLst>
                  <a:ext uri="{FF2B5EF4-FFF2-40B4-BE49-F238E27FC236}">
                    <a16:creationId xmlns:a16="http://schemas.microsoft.com/office/drawing/2014/main" id="{5F271DD4-7313-D9C4-2935-2A9B9BE693F9}"/>
                  </a:ext>
                </a:extLst>
              </p:cNvPr>
              <p:cNvGrpSpPr>
                <a:grpSpLocks noChangeAspect="1"/>
              </p:cNvGrpSpPr>
              <p:nvPr/>
            </p:nvGrpSpPr>
            <p:grpSpPr>
              <a:xfrm>
                <a:off x="1920802" y="3639811"/>
                <a:ext cx="1243065" cy="1568863"/>
                <a:chOff x="1536247" y="1828803"/>
                <a:chExt cx="1433720" cy="1769578"/>
              </a:xfrm>
            </p:grpSpPr>
            <p:grpSp>
              <p:nvGrpSpPr>
                <p:cNvPr id="354" name="グループ化 353">
                  <a:extLst>
                    <a:ext uri="{FF2B5EF4-FFF2-40B4-BE49-F238E27FC236}">
                      <a16:creationId xmlns:a16="http://schemas.microsoft.com/office/drawing/2014/main" id="{89B1C740-C1BD-35DB-06E1-8462308C6141}"/>
                    </a:ext>
                  </a:extLst>
                </p:cNvPr>
                <p:cNvGrpSpPr>
                  <a:grpSpLocks noChangeAspect="1"/>
                </p:cNvGrpSpPr>
                <p:nvPr/>
              </p:nvGrpSpPr>
              <p:grpSpPr>
                <a:xfrm>
                  <a:off x="1741828" y="1828803"/>
                  <a:ext cx="1042081" cy="944285"/>
                  <a:chOff x="1741827" y="1828800"/>
                  <a:chExt cx="1040366" cy="943620"/>
                </a:xfrm>
              </p:grpSpPr>
              <p:sp>
                <p:nvSpPr>
                  <p:cNvPr id="366" name="楕円 365">
                    <a:extLst>
                      <a:ext uri="{FF2B5EF4-FFF2-40B4-BE49-F238E27FC236}">
                        <a16:creationId xmlns:a16="http://schemas.microsoft.com/office/drawing/2014/main" id="{373631A9-3CE6-2EAF-6FAE-3B8C66A2492C}"/>
                      </a:ext>
                    </a:extLst>
                  </p:cNvPr>
                  <p:cNvSpPr/>
                  <p:nvPr/>
                </p:nvSpPr>
                <p:spPr>
                  <a:xfrm rot="21120000">
                    <a:off x="1741827" y="2255521"/>
                    <a:ext cx="95250" cy="211455"/>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367" name="楕円 366">
                    <a:extLst>
                      <a:ext uri="{FF2B5EF4-FFF2-40B4-BE49-F238E27FC236}">
                        <a16:creationId xmlns:a16="http://schemas.microsoft.com/office/drawing/2014/main" id="{E8446BD0-C5AB-A401-B64E-87637678BEF0}"/>
                      </a:ext>
                    </a:extLst>
                  </p:cNvPr>
                  <p:cNvSpPr/>
                  <p:nvPr/>
                </p:nvSpPr>
                <p:spPr>
                  <a:xfrm rot="468475">
                    <a:off x="2686943" y="2255522"/>
                    <a:ext cx="95250" cy="211455"/>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368" name="楕円 367">
                    <a:extLst>
                      <a:ext uri="{FF2B5EF4-FFF2-40B4-BE49-F238E27FC236}">
                        <a16:creationId xmlns:a16="http://schemas.microsoft.com/office/drawing/2014/main" id="{050C1762-47B5-B425-3F6F-9F838F93A777}"/>
                      </a:ext>
                    </a:extLst>
                  </p:cNvPr>
                  <p:cNvSpPr>
                    <a:spLocks noChangeAspect="1"/>
                  </p:cNvSpPr>
                  <p:nvPr/>
                </p:nvSpPr>
                <p:spPr>
                  <a:xfrm>
                    <a:off x="1785543" y="1828800"/>
                    <a:ext cx="936000" cy="943620"/>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grpSp>
              <p:nvGrpSpPr>
                <p:cNvPr id="355" name="グループ化 354">
                  <a:extLst>
                    <a:ext uri="{FF2B5EF4-FFF2-40B4-BE49-F238E27FC236}">
                      <a16:creationId xmlns:a16="http://schemas.microsoft.com/office/drawing/2014/main" id="{76D39EA1-DA83-7A09-68A0-C797C0640C2C}"/>
                    </a:ext>
                  </a:extLst>
                </p:cNvPr>
                <p:cNvGrpSpPr/>
                <p:nvPr/>
              </p:nvGrpSpPr>
              <p:grpSpPr>
                <a:xfrm>
                  <a:off x="1536247" y="2437574"/>
                  <a:ext cx="1433720" cy="1160807"/>
                  <a:chOff x="1536247" y="2437574"/>
                  <a:chExt cx="1433720" cy="1160807"/>
                </a:xfrm>
              </p:grpSpPr>
              <p:sp>
                <p:nvSpPr>
                  <p:cNvPr id="356" name="片側の 2 つの角を丸めた四角形 1313">
                    <a:extLst>
                      <a:ext uri="{FF2B5EF4-FFF2-40B4-BE49-F238E27FC236}">
                        <a16:creationId xmlns:a16="http://schemas.microsoft.com/office/drawing/2014/main" id="{2871FE00-A38C-475E-9960-2856492A8394}"/>
                      </a:ext>
                    </a:extLst>
                  </p:cNvPr>
                  <p:cNvSpPr/>
                  <p:nvPr/>
                </p:nvSpPr>
                <p:spPr>
                  <a:xfrm>
                    <a:off x="1709354" y="2706344"/>
                    <a:ext cx="1068456" cy="892037"/>
                  </a:xfrm>
                  <a:prstGeom prst="round2SameRect">
                    <a:avLst>
                      <a:gd name="adj1" fmla="val 31721"/>
                      <a:gd name="adj2" fmla="val 0"/>
                    </a:avLst>
                  </a:prstGeom>
                  <a:solidFill>
                    <a:schemeClr val="bg1">
                      <a:lumMod val="85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357" name="円弧 356">
                    <a:extLst>
                      <a:ext uri="{FF2B5EF4-FFF2-40B4-BE49-F238E27FC236}">
                        <a16:creationId xmlns:a16="http://schemas.microsoft.com/office/drawing/2014/main" id="{38E88B2B-4E56-1A49-1A07-A78FAE9324CC}"/>
                      </a:ext>
                    </a:extLst>
                  </p:cNvPr>
                  <p:cNvSpPr/>
                  <p:nvPr/>
                </p:nvSpPr>
                <p:spPr>
                  <a:xfrm>
                    <a:off x="1852229" y="2437574"/>
                    <a:ext cx="811281" cy="354495"/>
                  </a:xfrm>
                  <a:prstGeom prst="arc">
                    <a:avLst>
                      <a:gd name="adj1" fmla="val 1116340"/>
                      <a:gd name="adj2" fmla="val 9658514"/>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358" name="円弧 357">
                    <a:extLst>
                      <a:ext uri="{FF2B5EF4-FFF2-40B4-BE49-F238E27FC236}">
                        <a16:creationId xmlns:a16="http://schemas.microsoft.com/office/drawing/2014/main" id="{83173A76-E94C-903F-31C7-650D8973B37E}"/>
                      </a:ext>
                    </a:extLst>
                  </p:cNvPr>
                  <p:cNvSpPr/>
                  <p:nvPr/>
                </p:nvSpPr>
                <p:spPr>
                  <a:xfrm>
                    <a:off x="1536247" y="2561399"/>
                    <a:ext cx="401707" cy="701536"/>
                  </a:xfrm>
                  <a:prstGeom prst="arc">
                    <a:avLst>
                      <a:gd name="adj1" fmla="val 18744554"/>
                      <a:gd name="adj2" fmla="val 21355907"/>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359" name="円弧 358">
                    <a:extLst>
                      <a:ext uri="{FF2B5EF4-FFF2-40B4-BE49-F238E27FC236}">
                        <a16:creationId xmlns:a16="http://schemas.microsoft.com/office/drawing/2014/main" id="{E0F7B39D-0D32-475F-2971-327C854E022B}"/>
                      </a:ext>
                    </a:extLst>
                  </p:cNvPr>
                  <p:cNvSpPr/>
                  <p:nvPr/>
                </p:nvSpPr>
                <p:spPr>
                  <a:xfrm>
                    <a:off x="2568260" y="2561399"/>
                    <a:ext cx="401707" cy="701536"/>
                  </a:xfrm>
                  <a:prstGeom prst="arc">
                    <a:avLst>
                      <a:gd name="adj1" fmla="val 11009360"/>
                      <a:gd name="adj2" fmla="val 13790237"/>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360" name="円弧 359">
                    <a:extLst>
                      <a:ext uri="{FF2B5EF4-FFF2-40B4-BE49-F238E27FC236}">
                        <a16:creationId xmlns:a16="http://schemas.microsoft.com/office/drawing/2014/main" id="{0C9E6BF7-FA55-B2F6-4BF1-A7E4F398CE5A}"/>
                      </a:ext>
                    </a:extLst>
                  </p:cNvPr>
                  <p:cNvSpPr/>
                  <p:nvPr/>
                </p:nvSpPr>
                <p:spPr>
                  <a:xfrm>
                    <a:off x="2576653" y="2746309"/>
                    <a:ext cx="87723" cy="343509"/>
                  </a:xfrm>
                  <a:prstGeom prst="arc">
                    <a:avLst>
                      <a:gd name="adj1" fmla="val 10246195"/>
                      <a:gd name="adj2" fmla="val 15367872"/>
                    </a:avLst>
                  </a:prstGeom>
                  <a:solidFill>
                    <a:srgbClr val="FFC000"/>
                  </a:solidFill>
                  <a:ln w="12700">
                    <a:no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361" name="円弧 360">
                    <a:extLst>
                      <a:ext uri="{FF2B5EF4-FFF2-40B4-BE49-F238E27FC236}">
                        <a16:creationId xmlns:a16="http://schemas.microsoft.com/office/drawing/2014/main" id="{83364495-F8FA-38B5-81C9-578D8A723BFE}"/>
                      </a:ext>
                    </a:extLst>
                  </p:cNvPr>
                  <p:cNvSpPr/>
                  <p:nvPr/>
                </p:nvSpPr>
                <p:spPr>
                  <a:xfrm>
                    <a:off x="1842704" y="2779947"/>
                    <a:ext cx="94502" cy="293015"/>
                  </a:xfrm>
                  <a:prstGeom prst="arc">
                    <a:avLst>
                      <a:gd name="adj1" fmla="val 16865911"/>
                      <a:gd name="adj2" fmla="val 21355907"/>
                    </a:avLst>
                  </a:prstGeom>
                  <a:solidFill>
                    <a:srgbClr val="FFC000"/>
                  </a:solidFill>
                  <a:ln w="12700">
                    <a:no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362" name="片側の 2 つの角を丸めた四角形 1319">
                    <a:extLst>
                      <a:ext uri="{FF2B5EF4-FFF2-40B4-BE49-F238E27FC236}">
                        <a16:creationId xmlns:a16="http://schemas.microsoft.com/office/drawing/2014/main" id="{1B16A522-E8E5-F064-B223-BD006976ED5F}"/>
                      </a:ext>
                    </a:extLst>
                  </p:cNvPr>
                  <p:cNvSpPr/>
                  <p:nvPr/>
                </p:nvSpPr>
                <p:spPr>
                  <a:xfrm>
                    <a:off x="1899853" y="2896844"/>
                    <a:ext cx="85725" cy="701537"/>
                  </a:xfrm>
                  <a:prstGeom prst="round2SameRect">
                    <a:avLst>
                      <a:gd name="adj1" fmla="val 50000"/>
                      <a:gd name="adj2" fmla="val 0"/>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363" name="直線コネクタ 362">
                    <a:extLst>
                      <a:ext uri="{FF2B5EF4-FFF2-40B4-BE49-F238E27FC236}">
                        <a16:creationId xmlns:a16="http://schemas.microsoft.com/office/drawing/2014/main" id="{2BA3394E-57D0-F932-DFD0-ABB4BA05EF2E}"/>
                      </a:ext>
                    </a:extLst>
                  </p:cNvPr>
                  <p:cNvCxnSpPr/>
                  <p:nvPr/>
                </p:nvCxnSpPr>
                <p:spPr>
                  <a:xfrm>
                    <a:off x="1937954" y="2917965"/>
                    <a:ext cx="0" cy="680416"/>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sp>
                <p:nvSpPr>
                  <p:cNvPr id="364" name="片側の 2 つの角を丸めた四角形 1321">
                    <a:extLst>
                      <a:ext uri="{FF2B5EF4-FFF2-40B4-BE49-F238E27FC236}">
                        <a16:creationId xmlns:a16="http://schemas.microsoft.com/office/drawing/2014/main" id="{DA581224-DCFF-8606-4AD5-3ED8EB497E82}"/>
                      </a:ext>
                    </a:extLst>
                  </p:cNvPr>
                  <p:cNvSpPr/>
                  <p:nvPr/>
                </p:nvSpPr>
                <p:spPr>
                  <a:xfrm>
                    <a:off x="2530159" y="2896844"/>
                    <a:ext cx="85725" cy="701537"/>
                  </a:xfrm>
                  <a:prstGeom prst="round2SameRect">
                    <a:avLst>
                      <a:gd name="adj1" fmla="val 50000"/>
                      <a:gd name="adj2" fmla="val 0"/>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365" name="直線コネクタ 364">
                    <a:extLst>
                      <a:ext uri="{FF2B5EF4-FFF2-40B4-BE49-F238E27FC236}">
                        <a16:creationId xmlns:a16="http://schemas.microsoft.com/office/drawing/2014/main" id="{EE9889E9-DD1E-C174-AB53-B60686CAB126}"/>
                      </a:ext>
                    </a:extLst>
                  </p:cNvPr>
                  <p:cNvCxnSpPr/>
                  <p:nvPr/>
                </p:nvCxnSpPr>
                <p:spPr>
                  <a:xfrm>
                    <a:off x="2568260" y="2917965"/>
                    <a:ext cx="0" cy="680416"/>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grpSp>
          </p:grpSp>
          <p:sp>
            <p:nvSpPr>
              <p:cNvPr id="657" name="片側の 2 つの角を丸めた四角形 1243">
                <a:extLst>
                  <a:ext uri="{FF2B5EF4-FFF2-40B4-BE49-F238E27FC236}">
                    <a16:creationId xmlns:a16="http://schemas.microsoft.com/office/drawing/2014/main" id="{D3BE6A5D-9160-F82C-079D-1A5B75EC3430}"/>
                  </a:ext>
                </a:extLst>
              </p:cNvPr>
              <p:cNvSpPr/>
              <p:nvPr/>
            </p:nvSpPr>
            <p:spPr>
              <a:xfrm>
                <a:off x="1958902" y="4597940"/>
                <a:ext cx="1118507" cy="986355"/>
              </a:xfrm>
              <a:prstGeom prst="round2SameRect">
                <a:avLst>
                  <a:gd name="adj1" fmla="val 11404"/>
                  <a:gd name="adj2" fmla="val 0"/>
                </a:avLst>
              </a:prstGeom>
              <a:solidFill>
                <a:schemeClr val="accent2">
                  <a:lumMod val="60000"/>
                  <a:lumOff val="40000"/>
                </a:schemeClr>
              </a:solidFill>
              <a:ln>
                <a:solidFill>
                  <a:schemeClr val="tx1"/>
                </a:solidFill>
              </a:ln>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nvGrpSpPr>
              <p:cNvPr id="658" name="グループ化 657">
                <a:extLst>
                  <a:ext uri="{FF2B5EF4-FFF2-40B4-BE49-F238E27FC236}">
                    <a16:creationId xmlns:a16="http://schemas.microsoft.com/office/drawing/2014/main" id="{68E440A9-1A45-7AA4-C79A-FB93D1BDC5BF}"/>
                  </a:ext>
                </a:extLst>
              </p:cNvPr>
              <p:cNvGrpSpPr>
                <a:grpSpLocks noChangeAspect="1"/>
              </p:cNvGrpSpPr>
              <p:nvPr/>
            </p:nvGrpSpPr>
            <p:grpSpPr>
              <a:xfrm>
                <a:off x="3500596" y="3416740"/>
                <a:ext cx="1253058" cy="1587678"/>
                <a:chOff x="3116036" y="1602925"/>
                <a:chExt cx="1433720" cy="1769578"/>
              </a:xfrm>
            </p:grpSpPr>
            <p:grpSp>
              <p:nvGrpSpPr>
                <p:cNvPr id="338" name="グループ化 337">
                  <a:extLst>
                    <a:ext uri="{FF2B5EF4-FFF2-40B4-BE49-F238E27FC236}">
                      <a16:creationId xmlns:a16="http://schemas.microsoft.com/office/drawing/2014/main" id="{CE6E6927-6D04-B919-E94B-366C7209F835}"/>
                    </a:ext>
                  </a:extLst>
                </p:cNvPr>
                <p:cNvGrpSpPr>
                  <a:grpSpLocks noChangeAspect="1"/>
                </p:cNvGrpSpPr>
                <p:nvPr/>
              </p:nvGrpSpPr>
              <p:grpSpPr>
                <a:xfrm>
                  <a:off x="3321692" y="1602925"/>
                  <a:ext cx="1041806" cy="944285"/>
                  <a:chOff x="3321685" y="1602922"/>
                  <a:chExt cx="1040092" cy="943620"/>
                </a:xfrm>
              </p:grpSpPr>
              <p:sp>
                <p:nvSpPr>
                  <p:cNvPr id="351" name="楕円 350">
                    <a:extLst>
                      <a:ext uri="{FF2B5EF4-FFF2-40B4-BE49-F238E27FC236}">
                        <a16:creationId xmlns:a16="http://schemas.microsoft.com/office/drawing/2014/main" id="{C8C2E6E1-5531-D303-302A-C1878AB250F6}"/>
                      </a:ext>
                    </a:extLst>
                  </p:cNvPr>
                  <p:cNvSpPr/>
                  <p:nvPr/>
                </p:nvSpPr>
                <p:spPr>
                  <a:xfrm rot="21120000">
                    <a:off x="3321685" y="2029643"/>
                    <a:ext cx="95250" cy="211455"/>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352" name="楕円 351">
                    <a:extLst>
                      <a:ext uri="{FF2B5EF4-FFF2-40B4-BE49-F238E27FC236}">
                        <a16:creationId xmlns:a16="http://schemas.microsoft.com/office/drawing/2014/main" id="{D7DF8A12-6EA1-B6B3-93F8-15C5758871FE}"/>
                      </a:ext>
                    </a:extLst>
                  </p:cNvPr>
                  <p:cNvSpPr/>
                  <p:nvPr/>
                </p:nvSpPr>
                <p:spPr>
                  <a:xfrm rot="468475">
                    <a:off x="4266526" y="2029645"/>
                    <a:ext cx="95251" cy="211455"/>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353" name="楕円 352">
                    <a:extLst>
                      <a:ext uri="{FF2B5EF4-FFF2-40B4-BE49-F238E27FC236}">
                        <a16:creationId xmlns:a16="http://schemas.microsoft.com/office/drawing/2014/main" id="{9E9A6F6A-2A13-08BA-E638-58E1BED7D594}"/>
                      </a:ext>
                    </a:extLst>
                  </p:cNvPr>
                  <p:cNvSpPr>
                    <a:spLocks noChangeAspect="1"/>
                  </p:cNvSpPr>
                  <p:nvPr/>
                </p:nvSpPr>
                <p:spPr>
                  <a:xfrm>
                    <a:off x="3365326" y="1602922"/>
                    <a:ext cx="936000" cy="943620"/>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grpSp>
              <p:nvGrpSpPr>
                <p:cNvPr id="339" name="グループ化 338">
                  <a:extLst>
                    <a:ext uri="{FF2B5EF4-FFF2-40B4-BE49-F238E27FC236}">
                      <a16:creationId xmlns:a16="http://schemas.microsoft.com/office/drawing/2014/main" id="{E27B5F24-39EF-9178-ABC1-006399B5E162}"/>
                    </a:ext>
                  </a:extLst>
                </p:cNvPr>
                <p:cNvGrpSpPr/>
                <p:nvPr/>
              </p:nvGrpSpPr>
              <p:grpSpPr>
                <a:xfrm>
                  <a:off x="3116036" y="2211696"/>
                  <a:ext cx="1433720" cy="1160807"/>
                  <a:chOff x="3116036" y="2211696"/>
                  <a:chExt cx="1433720" cy="1160807"/>
                </a:xfrm>
              </p:grpSpPr>
              <p:sp>
                <p:nvSpPr>
                  <p:cNvPr id="340" name="片側の 2 つの角を丸めた四角形 1298">
                    <a:extLst>
                      <a:ext uri="{FF2B5EF4-FFF2-40B4-BE49-F238E27FC236}">
                        <a16:creationId xmlns:a16="http://schemas.microsoft.com/office/drawing/2014/main" id="{D77986F7-619E-2912-6F58-3AB7E10774E2}"/>
                      </a:ext>
                    </a:extLst>
                  </p:cNvPr>
                  <p:cNvSpPr/>
                  <p:nvPr/>
                </p:nvSpPr>
                <p:spPr>
                  <a:xfrm>
                    <a:off x="3289143" y="2480466"/>
                    <a:ext cx="1068456" cy="892037"/>
                  </a:xfrm>
                  <a:prstGeom prst="round2SameRect">
                    <a:avLst>
                      <a:gd name="adj1" fmla="val 31721"/>
                      <a:gd name="adj2" fmla="val 0"/>
                    </a:avLst>
                  </a:prstGeom>
                  <a:solidFill>
                    <a:schemeClr val="bg1">
                      <a:lumMod val="85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341" name="円弧 340">
                    <a:extLst>
                      <a:ext uri="{FF2B5EF4-FFF2-40B4-BE49-F238E27FC236}">
                        <a16:creationId xmlns:a16="http://schemas.microsoft.com/office/drawing/2014/main" id="{76C06D74-E897-2C2E-A0B5-73B0B82AF899}"/>
                      </a:ext>
                    </a:extLst>
                  </p:cNvPr>
                  <p:cNvSpPr/>
                  <p:nvPr/>
                </p:nvSpPr>
                <p:spPr>
                  <a:xfrm>
                    <a:off x="3432018" y="2211696"/>
                    <a:ext cx="811281" cy="354495"/>
                  </a:xfrm>
                  <a:prstGeom prst="arc">
                    <a:avLst>
                      <a:gd name="adj1" fmla="val 1116340"/>
                      <a:gd name="adj2" fmla="val 9658514"/>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342" name="円弧 341">
                    <a:extLst>
                      <a:ext uri="{FF2B5EF4-FFF2-40B4-BE49-F238E27FC236}">
                        <a16:creationId xmlns:a16="http://schemas.microsoft.com/office/drawing/2014/main" id="{2301228D-D52C-E1CA-4643-7BCE5A4D22BF}"/>
                      </a:ext>
                    </a:extLst>
                  </p:cNvPr>
                  <p:cNvSpPr/>
                  <p:nvPr/>
                </p:nvSpPr>
                <p:spPr>
                  <a:xfrm>
                    <a:off x="3116036" y="2335521"/>
                    <a:ext cx="401707" cy="701536"/>
                  </a:xfrm>
                  <a:prstGeom prst="arc">
                    <a:avLst>
                      <a:gd name="adj1" fmla="val 18744554"/>
                      <a:gd name="adj2" fmla="val 21355907"/>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343" name="円弧 342">
                    <a:extLst>
                      <a:ext uri="{FF2B5EF4-FFF2-40B4-BE49-F238E27FC236}">
                        <a16:creationId xmlns:a16="http://schemas.microsoft.com/office/drawing/2014/main" id="{2EE8A1E0-22D6-3328-A56F-2A6C29386D36}"/>
                      </a:ext>
                    </a:extLst>
                  </p:cNvPr>
                  <p:cNvSpPr/>
                  <p:nvPr/>
                </p:nvSpPr>
                <p:spPr>
                  <a:xfrm>
                    <a:off x="4148049" y="2335521"/>
                    <a:ext cx="401707" cy="701536"/>
                  </a:xfrm>
                  <a:prstGeom prst="arc">
                    <a:avLst>
                      <a:gd name="adj1" fmla="val 11009360"/>
                      <a:gd name="adj2" fmla="val 13790237"/>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345" name="円弧 344">
                    <a:extLst>
                      <a:ext uri="{FF2B5EF4-FFF2-40B4-BE49-F238E27FC236}">
                        <a16:creationId xmlns:a16="http://schemas.microsoft.com/office/drawing/2014/main" id="{8162B24B-D94B-844B-14AC-A9C0F935D55E}"/>
                      </a:ext>
                    </a:extLst>
                  </p:cNvPr>
                  <p:cNvSpPr/>
                  <p:nvPr/>
                </p:nvSpPr>
                <p:spPr>
                  <a:xfrm>
                    <a:off x="4156442" y="2520431"/>
                    <a:ext cx="87723" cy="343509"/>
                  </a:xfrm>
                  <a:prstGeom prst="arc">
                    <a:avLst>
                      <a:gd name="adj1" fmla="val 10246195"/>
                      <a:gd name="adj2" fmla="val 15367872"/>
                    </a:avLst>
                  </a:prstGeom>
                  <a:solidFill>
                    <a:srgbClr val="FFC000"/>
                  </a:solidFill>
                  <a:ln w="12700">
                    <a:no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346" name="円弧 345">
                    <a:extLst>
                      <a:ext uri="{FF2B5EF4-FFF2-40B4-BE49-F238E27FC236}">
                        <a16:creationId xmlns:a16="http://schemas.microsoft.com/office/drawing/2014/main" id="{88B489EF-BBAE-5B83-883D-F68A2F755361}"/>
                      </a:ext>
                    </a:extLst>
                  </p:cNvPr>
                  <p:cNvSpPr/>
                  <p:nvPr/>
                </p:nvSpPr>
                <p:spPr>
                  <a:xfrm>
                    <a:off x="3422493" y="2554069"/>
                    <a:ext cx="94502" cy="293015"/>
                  </a:xfrm>
                  <a:prstGeom prst="arc">
                    <a:avLst>
                      <a:gd name="adj1" fmla="val 16865911"/>
                      <a:gd name="adj2" fmla="val 21355907"/>
                    </a:avLst>
                  </a:prstGeom>
                  <a:solidFill>
                    <a:srgbClr val="FFC000"/>
                  </a:solidFill>
                  <a:ln w="12700">
                    <a:no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347" name="片側の 2 つの角を丸めた四角形 1304">
                    <a:extLst>
                      <a:ext uri="{FF2B5EF4-FFF2-40B4-BE49-F238E27FC236}">
                        <a16:creationId xmlns:a16="http://schemas.microsoft.com/office/drawing/2014/main" id="{43B202CD-1A25-0BB9-A084-3B8C88CABA68}"/>
                      </a:ext>
                    </a:extLst>
                  </p:cNvPr>
                  <p:cNvSpPr/>
                  <p:nvPr/>
                </p:nvSpPr>
                <p:spPr>
                  <a:xfrm>
                    <a:off x="3479642" y="2670966"/>
                    <a:ext cx="85725" cy="701537"/>
                  </a:xfrm>
                  <a:prstGeom prst="round2SameRect">
                    <a:avLst>
                      <a:gd name="adj1" fmla="val 50000"/>
                      <a:gd name="adj2" fmla="val 0"/>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348" name="直線コネクタ 347">
                    <a:extLst>
                      <a:ext uri="{FF2B5EF4-FFF2-40B4-BE49-F238E27FC236}">
                        <a16:creationId xmlns:a16="http://schemas.microsoft.com/office/drawing/2014/main" id="{639CA8CC-602F-C21E-05B5-BFD44970FC6A}"/>
                      </a:ext>
                    </a:extLst>
                  </p:cNvPr>
                  <p:cNvCxnSpPr/>
                  <p:nvPr/>
                </p:nvCxnSpPr>
                <p:spPr>
                  <a:xfrm>
                    <a:off x="3517743" y="2692087"/>
                    <a:ext cx="0" cy="680416"/>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sp>
                <p:nvSpPr>
                  <p:cNvPr id="349" name="片側の 2 つの角を丸めた四角形 1306">
                    <a:extLst>
                      <a:ext uri="{FF2B5EF4-FFF2-40B4-BE49-F238E27FC236}">
                        <a16:creationId xmlns:a16="http://schemas.microsoft.com/office/drawing/2014/main" id="{A0E08BC4-1252-4615-E6F7-123BCEE7387C}"/>
                      </a:ext>
                    </a:extLst>
                  </p:cNvPr>
                  <p:cNvSpPr/>
                  <p:nvPr/>
                </p:nvSpPr>
                <p:spPr>
                  <a:xfrm>
                    <a:off x="4109948" y="2670966"/>
                    <a:ext cx="85725" cy="701537"/>
                  </a:xfrm>
                  <a:prstGeom prst="round2SameRect">
                    <a:avLst>
                      <a:gd name="adj1" fmla="val 50000"/>
                      <a:gd name="adj2" fmla="val 0"/>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350" name="直線コネクタ 349">
                    <a:extLst>
                      <a:ext uri="{FF2B5EF4-FFF2-40B4-BE49-F238E27FC236}">
                        <a16:creationId xmlns:a16="http://schemas.microsoft.com/office/drawing/2014/main" id="{D66BF087-F7B0-1C46-2C8B-04ADEB6D52E8}"/>
                      </a:ext>
                    </a:extLst>
                  </p:cNvPr>
                  <p:cNvCxnSpPr/>
                  <p:nvPr/>
                </p:nvCxnSpPr>
                <p:spPr>
                  <a:xfrm>
                    <a:off x="4148049" y="2692087"/>
                    <a:ext cx="0" cy="680416"/>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grpSp>
          </p:grpSp>
          <p:sp>
            <p:nvSpPr>
              <p:cNvPr id="659" name="片側の 2 つの角を丸めた四角形 1245">
                <a:extLst>
                  <a:ext uri="{FF2B5EF4-FFF2-40B4-BE49-F238E27FC236}">
                    <a16:creationId xmlns:a16="http://schemas.microsoft.com/office/drawing/2014/main" id="{4955EF48-F2C5-A87B-DD09-33E35063C136}"/>
                  </a:ext>
                </a:extLst>
              </p:cNvPr>
              <p:cNvSpPr/>
              <p:nvPr/>
            </p:nvSpPr>
            <p:spPr>
              <a:xfrm>
                <a:off x="3538691" y="4393682"/>
                <a:ext cx="1113064" cy="1021293"/>
              </a:xfrm>
              <a:prstGeom prst="round2SameRect">
                <a:avLst>
                  <a:gd name="adj1" fmla="val 11404"/>
                  <a:gd name="adj2" fmla="val 0"/>
                </a:avLst>
              </a:prstGeom>
              <a:solidFill>
                <a:schemeClr val="accent2">
                  <a:lumMod val="60000"/>
                  <a:lumOff val="40000"/>
                </a:schemeClr>
              </a:solidFill>
              <a:ln>
                <a:solidFill>
                  <a:schemeClr val="tx1"/>
                </a:solidFill>
              </a:ln>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60" name="平行四辺形 659">
                <a:extLst>
                  <a:ext uri="{FF2B5EF4-FFF2-40B4-BE49-F238E27FC236}">
                    <a16:creationId xmlns:a16="http://schemas.microsoft.com/office/drawing/2014/main" id="{F7ABBE4A-22E7-4DF5-46FB-6FF4844BEE82}"/>
                  </a:ext>
                </a:extLst>
              </p:cNvPr>
              <p:cNvSpPr/>
              <p:nvPr/>
            </p:nvSpPr>
            <p:spPr>
              <a:xfrm>
                <a:off x="1621444" y="4280804"/>
                <a:ext cx="451758" cy="131693"/>
              </a:xfrm>
              <a:prstGeom prst="parallelogram">
                <a:avLst>
                  <a:gd name="adj" fmla="val 47222"/>
                </a:avLst>
              </a:prstGeom>
              <a:solidFill>
                <a:schemeClr val="bg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61" name="平行四辺形 660">
                <a:extLst>
                  <a:ext uri="{FF2B5EF4-FFF2-40B4-BE49-F238E27FC236}">
                    <a16:creationId xmlns:a16="http://schemas.microsoft.com/office/drawing/2014/main" id="{9858050D-9C1B-5F28-1FA4-F1DED21BB663}"/>
                  </a:ext>
                </a:extLst>
              </p:cNvPr>
              <p:cNvSpPr/>
              <p:nvPr/>
            </p:nvSpPr>
            <p:spPr>
              <a:xfrm flipH="1">
                <a:off x="2915483" y="4290211"/>
                <a:ext cx="423182" cy="131692"/>
              </a:xfrm>
              <a:prstGeom prst="parallelogram">
                <a:avLst>
                  <a:gd name="adj" fmla="val 47222"/>
                </a:avLst>
              </a:prstGeom>
              <a:solidFill>
                <a:schemeClr val="bg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662" name="直線コネクタ 661">
                <a:extLst>
                  <a:ext uri="{FF2B5EF4-FFF2-40B4-BE49-F238E27FC236}">
                    <a16:creationId xmlns:a16="http://schemas.microsoft.com/office/drawing/2014/main" id="{03ECE8FB-40A5-C631-9DCA-32E20F06A70D}"/>
                  </a:ext>
                </a:extLst>
              </p:cNvPr>
              <p:cNvCxnSpPr/>
              <p:nvPr/>
            </p:nvCxnSpPr>
            <p:spPr>
              <a:xfrm>
                <a:off x="2963109" y="4309023"/>
                <a:ext cx="200025"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663" name="直線コネクタ 662">
                <a:extLst>
                  <a:ext uri="{FF2B5EF4-FFF2-40B4-BE49-F238E27FC236}">
                    <a16:creationId xmlns:a16="http://schemas.microsoft.com/office/drawing/2014/main" id="{0EB72A3C-9FAA-FA3A-D0F3-2CE84FA16348}"/>
                  </a:ext>
                </a:extLst>
              </p:cNvPr>
              <p:cNvCxnSpPr/>
              <p:nvPr/>
            </p:nvCxnSpPr>
            <p:spPr>
              <a:xfrm>
                <a:off x="2982159" y="4337243"/>
                <a:ext cx="261257"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664" name="直線コネクタ 663">
                <a:extLst>
                  <a:ext uri="{FF2B5EF4-FFF2-40B4-BE49-F238E27FC236}">
                    <a16:creationId xmlns:a16="http://schemas.microsoft.com/office/drawing/2014/main" id="{CAEF94A9-A94B-7375-4C33-7C89FF8DCAA8}"/>
                  </a:ext>
                </a:extLst>
              </p:cNvPr>
              <p:cNvCxnSpPr/>
              <p:nvPr/>
            </p:nvCxnSpPr>
            <p:spPr>
              <a:xfrm>
                <a:off x="3010734" y="4365463"/>
                <a:ext cx="261257"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665" name="直線コネクタ 664">
                <a:extLst>
                  <a:ext uri="{FF2B5EF4-FFF2-40B4-BE49-F238E27FC236}">
                    <a16:creationId xmlns:a16="http://schemas.microsoft.com/office/drawing/2014/main" id="{1578458E-AB17-2B34-4DF1-805831147149}"/>
                  </a:ext>
                </a:extLst>
              </p:cNvPr>
              <p:cNvCxnSpPr/>
              <p:nvPr/>
            </p:nvCxnSpPr>
            <p:spPr>
              <a:xfrm>
                <a:off x="3039309" y="4393683"/>
                <a:ext cx="261257"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666" name="直線コネクタ 665">
                <a:extLst>
                  <a:ext uri="{FF2B5EF4-FFF2-40B4-BE49-F238E27FC236}">
                    <a16:creationId xmlns:a16="http://schemas.microsoft.com/office/drawing/2014/main" id="{0F867F98-85E2-7594-AC46-86F55ABD9B28}"/>
                  </a:ext>
                </a:extLst>
              </p:cNvPr>
              <p:cNvCxnSpPr/>
              <p:nvPr/>
            </p:nvCxnSpPr>
            <p:spPr>
              <a:xfrm>
                <a:off x="1678594" y="4393683"/>
                <a:ext cx="261258"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667" name="直線コネクタ 666">
                <a:extLst>
                  <a:ext uri="{FF2B5EF4-FFF2-40B4-BE49-F238E27FC236}">
                    <a16:creationId xmlns:a16="http://schemas.microsoft.com/office/drawing/2014/main" id="{DA08E5B4-8F3E-A3B5-CB63-7BD7406DA997}"/>
                  </a:ext>
                </a:extLst>
              </p:cNvPr>
              <p:cNvCxnSpPr/>
              <p:nvPr/>
            </p:nvCxnSpPr>
            <p:spPr>
              <a:xfrm>
                <a:off x="1697644" y="4365463"/>
                <a:ext cx="261258"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668" name="直線コネクタ 667">
                <a:extLst>
                  <a:ext uri="{FF2B5EF4-FFF2-40B4-BE49-F238E27FC236}">
                    <a16:creationId xmlns:a16="http://schemas.microsoft.com/office/drawing/2014/main" id="{D5486F0B-88FF-93A6-4E48-F5306D0A64DA}"/>
                  </a:ext>
                </a:extLst>
              </p:cNvPr>
              <p:cNvCxnSpPr/>
              <p:nvPr/>
            </p:nvCxnSpPr>
            <p:spPr>
              <a:xfrm>
                <a:off x="1726219" y="4337243"/>
                <a:ext cx="261258"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669" name="直線コネクタ 668">
                <a:extLst>
                  <a:ext uri="{FF2B5EF4-FFF2-40B4-BE49-F238E27FC236}">
                    <a16:creationId xmlns:a16="http://schemas.microsoft.com/office/drawing/2014/main" id="{DFECE1DD-30FC-705B-E6BE-D271C96A8E45}"/>
                  </a:ext>
                </a:extLst>
              </p:cNvPr>
              <p:cNvCxnSpPr/>
              <p:nvPr/>
            </p:nvCxnSpPr>
            <p:spPr>
              <a:xfrm>
                <a:off x="1707169" y="4309023"/>
                <a:ext cx="142875"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grpSp>
            <p:nvGrpSpPr>
              <p:cNvPr id="670" name="グループ化 669">
                <a:extLst>
                  <a:ext uri="{FF2B5EF4-FFF2-40B4-BE49-F238E27FC236}">
                    <a16:creationId xmlns:a16="http://schemas.microsoft.com/office/drawing/2014/main" id="{BC33373F-0B15-59D7-19DD-DFAACE90E965}"/>
                  </a:ext>
                </a:extLst>
              </p:cNvPr>
              <p:cNvGrpSpPr/>
              <p:nvPr/>
            </p:nvGrpSpPr>
            <p:grpSpPr>
              <a:xfrm>
                <a:off x="873926" y="3551435"/>
                <a:ext cx="547705" cy="771084"/>
                <a:chOff x="501852" y="1901691"/>
                <a:chExt cx="638812" cy="883791"/>
              </a:xfrm>
            </p:grpSpPr>
            <p:sp>
              <p:nvSpPr>
                <p:cNvPr id="327" name="楕円 326">
                  <a:extLst>
                    <a:ext uri="{FF2B5EF4-FFF2-40B4-BE49-F238E27FC236}">
                      <a16:creationId xmlns:a16="http://schemas.microsoft.com/office/drawing/2014/main" id="{8813ACFC-1C77-35F1-C4DF-737C3B6F772E}"/>
                    </a:ext>
                  </a:extLst>
                </p:cNvPr>
                <p:cNvSpPr>
                  <a:spLocks noChangeAspect="1"/>
                </p:cNvSpPr>
                <p:nvPr/>
              </p:nvSpPr>
              <p:spPr>
                <a:xfrm>
                  <a:off x="933089" y="1901691"/>
                  <a:ext cx="36000" cy="37263"/>
                </a:xfrm>
                <a:prstGeom prst="ellipse">
                  <a:avLst/>
                </a:prstGeom>
                <a:solidFill>
                  <a:schemeClr val="bg1">
                    <a:lumMod val="85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nvGrpSpPr>
                <p:cNvPr id="328" name="グループ化 327">
                  <a:extLst>
                    <a:ext uri="{FF2B5EF4-FFF2-40B4-BE49-F238E27FC236}">
                      <a16:creationId xmlns:a16="http://schemas.microsoft.com/office/drawing/2014/main" id="{0ADA8728-7D37-0E36-F1E8-AF633225DF4B}"/>
                    </a:ext>
                  </a:extLst>
                </p:cNvPr>
                <p:cNvGrpSpPr/>
                <p:nvPr/>
              </p:nvGrpSpPr>
              <p:grpSpPr>
                <a:xfrm>
                  <a:off x="607988" y="2015752"/>
                  <a:ext cx="532676" cy="65484"/>
                  <a:chOff x="607988" y="2015752"/>
                  <a:chExt cx="529828" cy="65484"/>
                </a:xfrm>
              </p:grpSpPr>
              <p:sp>
                <p:nvSpPr>
                  <p:cNvPr id="334" name="正方形/長方形 333">
                    <a:extLst>
                      <a:ext uri="{FF2B5EF4-FFF2-40B4-BE49-F238E27FC236}">
                        <a16:creationId xmlns:a16="http://schemas.microsoft.com/office/drawing/2014/main" id="{1D705605-60B7-4632-5047-82ECAF2B908E}"/>
                      </a:ext>
                    </a:extLst>
                  </p:cNvPr>
                  <p:cNvSpPr/>
                  <p:nvPr/>
                </p:nvSpPr>
                <p:spPr>
                  <a:xfrm>
                    <a:off x="607988" y="2017269"/>
                    <a:ext cx="529828" cy="53579"/>
                  </a:xfrm>
                  <a:prstGeom prst="rect">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336" name="ドーナツ 1294">
                    <a:extLst>
                      <a:ext uri="{FF2B5EF4-FFF2-40B4-BE49-F238E27FC236}">
                        <a16:creationId xmlns:a16="http://schemas.microsoft.com/office/drawing/2014/main" id="{C98D0192-A4FE-A5F3-86BF-3CA516CE5ADD}"/>
                      </a:ext>
                    </a:extLst>
                  </p:cNvPr>
                  <p:cNvSpPr/>
                  <p:nvPr/>
                </p:nvSpPr>
                <p:spPr>
                  <a:xfrm>
                    <a:off x="869926" y="2015752"/>
                    <a:ext cx="113109" cy="65484"/>
                  </a:xfrm>
                  <a:prstGeom prst="donu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solidFill>
                        <a:schemeClr val="tx1"/>
                      </a:solidFill>
                    </a:endParaRPr>
                  </a:p>
                </p:txBody>
              </p:sp>
              <p:cxnSp>
                <p:nvCxnSpPr>
                  <p:cNvPr id="337" name="直線コネクタ 336">
                    <a:extLst>
                      <a:ext uri="{FF2B5EF4-FFF2-40B4-BE49-F238E27FC236}">
                        <a16:creationId xmlns:a16="http://schemas.microsoft.com/office/drawing/2014/main" id="{AE626A18-A406-8B53-537D-9DC075767429}"/>
                      </a:ext>
                    </a:extLst>
                  </p:cNvPr>
                  <p:cNvCxnSpPr/>
                  <p:nvPr/>
                </p:nvCxnSpPr>
                <p:spPr>
                  <a:xfrm>
                    <a:off x="911599" y="2045516"/>
                    <a:ext cx="65483"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cxnSp>
              <p:nvCxnSpPr>
                <p:cNvPr id="329" name="直線コネクタ 328">
                  <a:extLst>
                    <a:ext uri="{FF2B5EF4-FFF2-40B4-BE49-F238E27FC236}">
                      <a16:creationId xmlns:a16="http://schemas.microsoft.com/office/drawing/2014/main" id="{00433B03-C608-8FC0-0BF6-522CB66FD7A9}"/>
                    </a:ext>
                  </a:extLst>
                </p:cNvPr>
                <p:cNvCxnSpPr/>
                <p:nvPr/>
              </p:nvCxnSpPr>
              <p:spPr>
                <a:xfrm>
                  <a:off x="917040" y="2293185"/>
                  <a:ext cx="0" cy="492297"/>
                </a:xfrm>
                <a:prstGeom prst="line">
                  <a:avLst/>
                </a:prstGeom>
                <a:ln w="19050">
                  <a:solidFill>
                    <a:sysClr val="windowText" lastClr="000000"/>
                  </a:solidFill>
                </a:ln>
              </p:spPr>
              <p:style>
                <a:lnRef idx="1">
                  <a:schemeClr val="accent1"/>
                </a:lnRef>
                <a:fillRef idx="0">
                  <a:schemeClr val="accent1"/>
                </a:fillRef>
                <a:effectRef idx="0">
                  <a:schemeClr val="accent1"/>
                </a:effectRef>
                <a:fontRef idx="minor">
                  <a:schemeClr val="tx1"/>
                </a:fontRef>
              </p:style>
            </p:cxnSp>
            <p:sp>
              <p:nvSpPr>
                <p:cNvPr id="330" name="1 つの角を丸めた四角形 1289">
                  <a:extLst>
                    <a:ext uri="{FF2B5EF4-FFF2-40B4-BE49-F238E27FC236}">
                      <a16:creationId xmlns:a16="http://schemas.microsoft.com/office/drawing/2014/main" id="{386558F8-4DA9-2C97-F64D-6156795CE7C2}"/>
                    </a:ext>
                  </a:extLst>
                </p:cNvPr>
                <p:cNvSpPr/>
                <p:nvPr/>
              </p:nvSpPr>
              <p:spPr>
                <a:xfrm rot="10800000" flipH="1">
                  <a:off x="912355" y="2082882"/>
                  <a:ext cx="45719" cy="223869"/>
                </a:xfrm>
                <a:prstGeom prst="round1Rect">
                  <a:avLst>
                    <a:gd name="adj" fmla="val 50000"/>
                  </a:avLst>
                </a:prstGeom>
                <a:solidFill>
                  <a:srgbClr val="002060"/>
                </a:solidFill>
                <a:ln w="19050">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nvGrpSpPr>
                <p:cNvPr id="331" name="グループ化 330">
                  <a:extLst>
                    <a:ext uri="{FF2B5EF4-FFF2-40B4-BE49-F238E27FC236}">
                      <a16:creationId xmlns:a16="http://schemas.microsoft.com/office/drawing/2014/main" id="{17EA180E-E684-AB6B-ED2B-E4A9DA44133C}"/>
                    </a:ext>
                  </a:extLst>
                </p:cNvPr>
                <p:cNvGrpSpPr/>
                <p:nvPr/>
              </p:nvGrpSpPr>
              <p:grpSpPr>
                <a:xfrm>
                  <a:off x="501852" y="2035902"/>
                  <a:ext cx="190500" cy="234293"/>
                  <a:chOff x="501852" y="2029735"/>
                  <a:chExt cx="190500" cy="232172"/>
                </a:xfrm>
              </p:grpSpPr>
              <p:sp>
                <p:nvSpPr>
                  <p:cNvPr id="332" name="楕円 331">
                    <a:extLst>
                      <a:ext uri="{FF2B5EF4-FFF2-40B4-BE49-F238E27FC236}">
                        <a16:creationId xmlns:a16="http://schemas.microsoft.com/office/drawing/2014/main" id="{06F78852-F014-D3B7-D939-C55EE678EEF2}"/>
                      </a:ext>
                    </a:extLst>
                  </p:cNvPr>
                  <p:cNvSpPr/>
                  <p:nvPr/>
                </p:nvSpPr>
                <p:spPr>
                  <a:xfrm>
                    <a:off x="501852" y="2071407"/>
                    <a:ext cx="190500" cy="190500"/>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333" name="直線コネクタ 332">
                    <a:extLst>
                      <a:ext uri="{FF2B5EF4-FFF2-40B4-BE49-F238E27FC236}">
                        <a16:creationId xmlns:a16="http://schemas.microsoft.com/office/drawing/2014/main" id="{163F43DB-2F25-6820-5ECA-04F105396D8D}"/>
                      </a:ext>
                    </a:extLst>
                  </p:cNvPr>
                  <p:cNvCxnSpPr/>
                  <p:nvPr/>
                </p:nvCxnSpPr>
                <p:spPr>
                  <a:xfrm>
                    <a:off x="507804" y="2029735"/>
                    <a:ext cx="166687"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671" name="グループ化 670">
                <a:extLst>
                  <a:ext uri="{FF2B5EF4-FFF2-40B4-BE49-F238E27FC236}">
                    <a16:creationId xmlns:a16="http://schemas.microsoft.com/office/drawing/2014/main" id="{D1F8018B-91FE-912A-6C29-AAEA67DE0322}"/>
                  </a:ext>
                </a:extLst>
              </p:cNvPr>
              <p:cNvGrpSpPr>
                <a:grpSpLocks noChangeAspect="1"/>
              </p:cNvGrpSpPr>
              <p:nvPr/>
            </p:nvGrpSpPr>
            <p:grpSpPr>
              <a:xfrm>
                <a:off x="384555" y="3397927"/>
                <a:ext cx="1253058" cy="1587678"/>
                <a:chOff x="0" y="1583875"/>
                <a:chExt cx="1433720" cy="1769578"/>
              </a:xfrm>
            </p:grpSpPr>
            <p:grpSp>
              <p:nvGrpSpPr>
                <p:cNvPr id="692" name="グループ化 691">
                  <a:extLst>
                    <a:ext uri="{FF2B5EF4-FFF2-40B4-BE49-F238E27FC236}">
                      <a16:creationId xmlns:a16="http://schemas.microsoft.com/office/drawing/2014/main" id="{4A1C22CA-1875-24D8-9094-5DE7869B2295}"/>
                    </a:ext>
                  </a:extLst>
                </p:cNvPr>
                <p:cNvGrpSpPr>
                  <a:grpSpLocks noChangeAspect="1"/>
                </p:cNvGrpSpPr>
                <p:nvPr/>
              </p:nvGrpSpPr>
              <p:grpSpPr>
                <a:xfrm>
                  <a:off x="205649" y="1583875"/>
                  <a:ext cx="1041806" cy="944285"/>
                  <a:chOff x="205649" y="1583872"/>
                  <a:chExt cx="1040092" cy="943620"/>
                </a:xfrm>
              </p:grpSpPr>
              <p:sp>
                <p:nvSpPr>
                  <p:cNvPr id="215" name="楕円 214">
                    <a:extLst>
                      <a:ext uri="{FF2B5EF4-FFF2-40B4-BE49-F238E27FC236}">
                        <a16:creationId xmlns:a16="http://schemas.microsoft.com/office/drawing/2014/main" id="{3681EB97-1790-8B48-6F18-722828F694BA}"/>
                      </a:ext>
                    </a:extLst>
                  </p:cNvPr>
                  <p:cNvSpPr/>
                  <p:nvPr/>
                </p:nvSpPr>
                <p:spPr>
                  <a:xfrm rot="21120000">
                    <a:off x="205649" y="2010593"/>
                    <a:ext cx="95250" cy="211455"/>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221" name="楕円 220">
                    <a:extLst>
                      <a:ext uri="{FF2B5EF4-FFF2-40B4-BE49-F238E27FC236}">
                        <a16:creationId xmlns:a16="http://schemas.microsoft.com/office/drawing/2014/main" id="{653EFF2E-3BA9-8607-09F8-3245AF2DD493}"/>
                      </a:ext>
                    </a:extLst>
                  </p:cNvPr>
                  <p:cNvSpPr/>
                  <p:nvPr/>
                </p:nvSpPr>
                <p:spPr>
                  <a:xfrm rot="468475">
                    <a:off x="1150490" y="2010595"/>
                    <a:ext cx="95251" cy="211455"/>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326" name="楕円 325">
                    <a:extLst>
                      <a:ext uri="{FF2B5EF4-FFF2-40B4-BE49-F238E27FC236}">
                        <a16:creationId xmlns:a16="http://schemas.microsoft.com/office/drawing/2014/main" id="{F298D597-3E34-98BB-8022-E96E8E26FBB7}"/>
                      </a:ext>
                    </a:extLst>
                  </p:cNvPr>
                  <p:cNvSpPr>
                    <a:spLocks noChangeAspect="1"/>
                  </p:cNvSpPr>
                  <p:nvPr/>
                </p:nvSpPr>
                <p:spPr>
                  <a:xfrm>
                    <a:off x="249290" y="1583872"/>
                    <a:ext cx="936000" cy="943620"/>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grpSp>
              <p:nvGrpSpPr>
                <p:cNvPr id="693" name="グループ化 692">
                  <a:extLst>
                    <a:ext uri="{FF2B5EF4-FFF2-40B4-BE49-F238E27FC236}">
                      <a16:creationId xmlns:a16="http://schemas.microsoft.com/office/drawing/2014/main" id="{0BD1EE5E-1108-886F-37D0-4CA575D73DD6}"/>
                    </a:ext>
                  </a:extLst>
                </p:cNvPr>
                <p:cNvGrpSpPr/>
                <p:nvPr/>
              </p:nvGrpSpPr>
              <p:grpSpPr>
                <a:xfrm>
                  <a:off x="0" y="2192646"/>
                  <a:ext cx="1433720" cy="1160807"/>
                  <a:chOff x="0" y="2192646"/>
                  <a:chExt cx="1433720" cy="1160807"/>
                </a:xfrm>
              </p:grpSpPr>
              <p:sp>
                <p:nvSpPr>
                  <p:cNvPr id="694" name="片側の 2 つの角を丸めた四角形 1273">
                    <a:extLst>
                      <a:ext uri="{FF2B5EF4-FFF2-40B4-BE49-F238E27FC236}">
                        <a16:creationId xmlns:a16="http://schemas.microsoft.com/office/drawing/2014/main" id="{CF44A092-8B99-8B68-8506-1067DAE258D0}"/>
                      </a:ext>
                    </a:extLst>
                  </p:cNvPr>
                  <p:cNvSpPr/>
                  <p:nvPr/>
                </p:nvSpPr>
                <p:spPr>
                  <a:xfrm>
                    <a:off x="173107" y="2461416"/>
                    <a:ext cx="1068456" cy="892037"/>
                  </a:xfrm>
                  <a:prstGeom prst="round2SameRect">
                    <a:avLst>
                      <a:gd name="adj1" fmla="val 31721"/>
                      <a:gd name="adj2" fmla="val 0"/>
                    </a:avLst>
                  </a:prstGeom>
                  <a:solidFill>
                    <a:schemeClr val="bg1">
                      <a:lumMod val="85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95" name="円弧 694">
                    <a:extLst>
                      <a:ext uri="{FF2B5EF4-FFF2-40B4-BE49-F238E27FC236}">
                        <a16:creationId xmlns:a16="http://schemas.microsoft.com/office/drawing/2014/main" id="{704406E5-FDF5-FE22-26E6-4039F50FDDA8}"/>
                      </a:ext>
                    </a:extLst>
                  </p:cNvPr>
                  <p:cNvSpPr/>
                  <p:nvPr/>
                </p:nvSpPr>
                <p:spPr>
                  <a:xfrm>
                    <a:off x="315982" y="2192646"/>
                    <a:ext cx="811281" cy="354495"/>
                  </a:xfrm>
                  <a:prstGeom prst="arc">
                    <a:avLst>
                      <a:gd name="adj1" fmla="val 1116340"/>
                      <a:gd name="adj2" fmla="val 9658514"/>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696" name="円弧 695">
                    <a:extLst>
                      <a:ext uri="{FF2B5EF4-FFF2-40B4-BE49-F238E27FC236}">
                        <a16:creationId xmlns:a16="http://schemas.microsoft.com/office/drawing/2014/main" id="{4B5B33B0-96A8-011C-836B-2C0382C79D1A}"/>
                      </a:ext>
                    </a:extLst>
                  </p:cNvPr>
                  <p:cNvSpPr/>
                  <p:nvPr/>
                </p:nvSpPr>
                <p:spPr>
                  <a:xfrm>
                    <a:off x="0" y="2316471"/>
                    <a:ext cx="401707" cy="701536"/>
                  </a:xfrm>
                  <a:prstGeom prst="arc">
                    <a:avLst>
                      <a:gd name="adj1" fmla="val 18744554"/>
                      <a:gd name="adj2" fmla="val 21355907"/>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697" name="円弧 696">
                    <a:extLst>
                      <a:ext uri="{FF2B5EF4-FFF2-40B4-BE49-F238E27FC236}">
                        <a16:creationId xmlns:a16="http://schemas.microsoft.com/office/drawing/2014/main" id="{49EAC088-40A9-024C-4AAF-055C02A1A2D9}"/>
                      </a:ext>
                    </a:extLst>
                  </p:cNvPr>
                  <p:cNvSpPr/>
                  <p:nvPr/>
                </p:nvSpPr>
                <p:spPr>
                  <a:xfrm>
                    <a:off x="1032013" y="2316471"/>
                    <a:ext cx="401707" cy="701536"/>
                  </a:xfrm>
                  <a:prstGeom prst="arc">
                    <a:avLst>
                      <a:gd name="adj1" fmla="val 11009360"/>
                      <a:gd name="adj2" fmla="val 13790237"/>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698" name="円弧 697">
                    <a:extLst>
                      <a:ext uri="{FF2B5EF4-FFF2-40B4-BE49-F238E27FC236}">
                        <a16:creationId xmlns:a16="http://schemas.microsoft.com/office/drawing/2014/main" id="{CEFFEE45-53A1-C9DF-5A1C-CE3FC9B4BD12}"/>
                      </a:ext>
                    </a:extLst>
                  </p:cNvPr>
                  <p:cNvSpPr/>
                  <p:nvPr/>
                </p:nvSpPr>
                <p:spPr>
                  <a:xfrm>
                    <a:off x="1040406" y="2501381"/>
                    <a:ext cx="87723" cy="343509"/>
                  </a:xfrm>
                  <a:prstGeom prst="arc">
                    <a:avLst>
                      <a:gd name="adj1" fmla="val 10246195"/>
                      <a:gd name="adj2" fmla="val 15367872"/>
                    </a:avLst>
                  </a:prstGeom>
                  <a:solidFill>
                    <a:srgbClr val="FFC000"/>
                  </a:solidFill>
                  <a:ln w="12700">
                    <a:no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699" name="円弧 698">
                    <a:extLst>
                      <a:ext uri="{FF2B5EF4-FFF2-40B4-BE49-F238E27FC236}">
                        <a16:creationId xmlns:a16="http://schemas.microsoft.com/office/drawing/2014/main" id="{2E931E7A-EEB4-11F2-F47D-00FC8F98F25A}"/>
                      </a:ext>
                    </a:extLst>
                  </p:cNvPr>
                  <p:cNvSpPr/>
                  <p:nvPr/>
                </p:nvSpPr>
                <p:spPr>
                  <a:xfrm>
                    <a:off x="306457" y="2535019"/>
                    <a:ext cx="94502" cy="293015"/>
                  </a:xfrm>
                  <a:prstGeom prst="arc">
                    <a:avLst>
                      <a:gd name="adj1" fmla="val 16865911"/>
                      <a:gd name="adj2" fmla="val 21355907"/>
                    </a:avLst>
                  </a:prstGeom>
                  <a:solidFill>
                    <a:srgbClr val="FFC000"/>
                  </a:solidFill>
                  <a:ln w="12700">
                    <a:no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700" name="片側の 2 つの角を丸めた四角形 1279">
                    <a:extLst>
                      <a:ext uri="{FF2B5EF4-FFF2-40B4-BE49-F238E27FC236}">
                        <a16:creationId xmlns:a16="http://schemas.microsoft.com/office/drawing/2014/main" id="{7C1973B7-775D-729F-621A-D2C16F419C2D}"/>
                      </a:ext>
                    </a:extLst>
                  </p:cNvPr>
                  <p:cNvSpPr/>
                  <p:nvPr/>
                </p:nvSpPr>
                <p:spPr>
                  <a:xfrm>
                    <a:off x="363606" y="2651916"/>
                    <a:ext cx="85725" cy="701537"/>
                  </a:xfrm>
                  <a:prstGeom prst="round2SameRect">
                    <a:avLst>
                      <a:gd name="adj1" fmla="val 50000"/>
                      <a:gd name="adj2" fmla="val 0"/>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701" name="直線コネクタ 700">
                    <a:extLst>
                      <a:ext uri="{FF2B5EF4-FFF2-40B4-BE49-F238E27FC236}">
                        <a16:creationId xmlns:a16="http://schemas.microsoft.com/office/drawing/2014/main" id="{8A9FB69A-BF4C-BF8A-9306-2CE025FDB4DD}"/>
                      </a:ext>
                    </a:extLst>
                  </p:cNvPr>
                  <p:cNvCxnSpPr/>
                  <p:nvPr/>
                </p:nvCxnSpPr>
                <p:spPr>
                  <a:xfrm>
                    <a:off x="401707" y="2673037"/>
                    <a:ext cx="0" cy="680416"/>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sp>
                <p:nvSpPr>
                  <p:cNvPr id="702" name="片側の 2 つの角を丸めた四角形 1281">
                    <a:extLst>
                      <a:ext uri="{FF2B5EF4-FFF2-40B4-BE49-F238E27FC236}">
                        <a16:creationId xmlns:a16="http://schemas.microsoft.com/office/drawing/2014/main" id="{3EE4FCE3-5A51-72DB-23C1-4F4A284E30C9}"/>
                      </a:ext>
                    </a:extLst>
                  </p:cNvPr>
                  <p:cNvSpPr/>
                  <p:nvPr/>
                </p:nvSpPr>
                <p:spPr>
                  <a:xfrm>
                    <a:off x="993912" y="2651916"/>
                    <a:ext cx="85725" cy="701537"/>
                  </a:xfrm>
                  <a:prstGeom prst="round2SameRect">
                    <a:avLst>
                      <a:gd name="adj1" fmla="val 50000"/>
                      <a:gd name="adj2" fmla="val 0"/>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703" name="直線コネクタ 702">
                    <a:extLst>
                      <a:ext uri="{FF2B5EF4-FFF2-40B4-BE49-F238E27FC236}">
                        <a16:creationId xmlns:a16="http://schemas.microsoft.com/office/drawing/2014/main" id="{28190118-0762-7721-79F2-5B0C1224D8A1}"/>
                      </a:ext>
                    </a:extLst>
                  </p:cNvPr>
                  <p:cNvCxnSpPr/>
                  <p:nvPr/>
                </p:nvCxnSpPr>
                <p:spPr>
                  <a:xfrm>
                    <a:off x="1032013" y="2673037"/>
                    <a:ext cx="0" cy="680416"/>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grpSp>
          </p:grpSp>
          <p:sp>
            <p:nvSpPr>
              <p:cNvPr id="679" name="片側の 2 つの角を丸めた四角形 1258">
                <a:extLst>
                  <a:ext uri="{FF2B5EF4-FFF2-40B4-BE49-F238E27FC236}">
                    <a16:creationId xmlns:a16="http://schemas.microsoft.com/office/drawing/2014/main" id="{0F28935A-446D-0FC9-BFEB-84FFFE16DAAF}"/>
                  </a:ext>
                </a:extLst>
              </p:cNvPr>
              <p:cNvSpPr/>
              <p:nvPr/>
            </p:nvSpPr>
            <p:spPr>
              <a:xfrm>
                <a:off x="422655" y="4374869"/>
                <a:ext cx="1113064" cy="1005166"/>
              </a:xfrm>
              <a:prstGeom prst="round2SameRect">
                <a:avLst>
                  <a:gd name="adj1" fmla="val 11404"/>
                  <a:gd name="adj2" fmla="val 0"/>
                </a:avLst>
              </a:prstGeom>
              <a:solidFill>
                <a:schemeClr val="accent2">
                  <a:lumMod val="60000"/>
                  <a:lumOff val="40000"/>
                </a:schemeClr>
              </a:solidFill>
              <a:ln>
                <a:solidFill>
                  <a:schemeClr val="tx1"/>
                </a:solidFill>
              </a:ln>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80" name="片側の 2 つの角を丸めた四角形 1259">
                <a:extLst>
                  <a:ext uri="{FF2B5EF4-FFF2-40B4-BE49-F238E27FC236}">
                    <a16:creationId xmlns:a16="http://schemas.microsoft.com/office/drawing/2014/main" id="{165A60AE-E703-D565-8490-95D4B81D49A5}"/>
                  </a:ext>
                </a:extLst>
              </p:cNvPr>
              <p:cNvSpPr/>
              <p:nvPr/>
            </p:nvSpPr>
            <p:spPr>
              <a:xfrm>
                <a:off x="3768653" y="5660892"/>
                <a:ext cx="272142" cy="188132"/>
              </a:xfrm>
              <a:prstGeom prst="round2SameRect">
                <a:avLst>
                  <a:gd name="adj1" fmla="val 50000"/>
                  <a:gd name="adj2" fmla="val 0"/>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81" name="正方形/長方形 680">
                <a:extLst>
                  <a:ext uri="{FF2B5EF4-FFF2-40B4-BE49-F238E27FC236}">
                    <a16:creationId xmlns:a16="http://schemas.microsoft.com/office/drawing/2014/main" id="{E972B0B5-334F-C2F4-7FEB-942BF0012BA3}"/>
                  </a:ext>
                </a:extLst>
              </p:cNvPr>
              <p:cNvSpPr/>
              <p:nvPr/>
            </p:nvSpPr>
            <p:spPr>
              <a:xfrm>
                <a:off x="3782258" y="5419006"/>
                <a:ext cx="244929" cy="255324"/>
              </a:xfrm>
              <a:prstGeom prst="rect">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82" name="片側の 2 つの角を丸めた四角形 1261">
                <a:extLst>
                  <a:ext uri="{FF2B5EF4-FFF2-40B4-BE49-F238E27FC236}">
                    <a16:creationId xmlns:a16="http://schemas.microsoft.com/office/drawing/2014/main" id="{97A5FDAC-E56E-44D7-1285-1734274A312D}"/>
                  </a:ext>
                </a:extLst>
              </p:cNvPr>
              <p:cNvSpPr/>
              <p:nvPr/>
            </p:nvSpPr>
            <p:spPr>
              <a:xfrm>
                <a:off x="4163260" y="5660892"/>
                <a:ext cx="272142" cy="188132"/>
              </a:xfrm>
              <a:prstGeom prst="round2SameRect">
                <a:avLst>
                  <a:gd name="adj1" fmla="val 50000"/>
                  <a:gd name="adj2" fmla="val 0"/>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83" name="正方形/長方形 682">
                <a:extLst>
                  <a:ext uri="{FF2B5EF4-FFF2-40B4-BE49-F238E27FC236}">
                    <a16:creationId xmlns:a16="http://schemas.microsoft.com/office/drawing/2014/main" id="{1C9A2CC0-6C5D-8B3A-B37B-89B207A63E13}"/>
                  </a:ext>
                </a:extLst>
              </p:cNvPr>
              <p:cNvSpPr/>
              <p:nvPr/>
            </p:nvSpPr>
            <p:spPr>
              <a:xfrm>
                <a:off x="4176865" y="5419006"/>
                <a:ext cx="244929" cy="255324"/>
              </a:xfrm>
              <a:prstGeom prst="rect">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84" name="片側の 2 つの角を丸めた四角形 1263">
                <a:extLst>
                  <a:ext uri="{FF2B5EF4-FFF2-40B4-BE49-F238E27FC236}">
                    <a16:creationId xmlns:a16="http://schemas.microsoft.com/office/drawing/2014/main" id="{355F687C-5A74-8381-744C-205577BF3849}"/>
                  </a:ext>
                </a:extLst>
              </p:cNvPr>
              <p:cNvSpPr/>
              <p:nvPr/>
            </p:nvSpPr>
            <p:spPr>
              <a:xfrm>
                <a:off x="2176618" y="5835586"/>
                <a:ext cx="272142" cy="188132"/>
              </a:xfrm>
              <a:prstGeom prst="round2SameRect">
                <a:avLst>
                  <a:gd name="adj1" fmla="val 50000"/>
                  <a:gd name="adj2" fmla="val 0"/>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85" name="正方形/長方形 684">
                <a:extLst>
                  <a:ext uri="{FF2B5EF4-FFF2-40B4-BE49-F238E27FC236}">
                    <a16:creationId xmlns:a16="http://schemas.microsoft.com/office/drawing/2014/main" id="{0481FDBA-4200-E3AA-4818-C57F0F1122B2}"/>
                  </a:ext>
                </a:extLst>
              </p:cNvPr>
              <p:cNvSpPr/>
              <p:nvPr/>
            </p:nvSpPr>
            <p:spPr>
              <a:xfrm>
                <a:off x="2190223" y="5593700"/>
                <a:ext cx="244929" cy="255324"/>
              </a:xfrm>
              <a:prstGeom prst="rect">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86" name="片側の 2 つの角を丸めた四角形 1265">
                <a:extLst>
                  <a:ext uri="{FF2B5EF4-FFF2-40B4-BE49-F238E27FC236}">
                    <a16:creationId xmlns:a16="http://schemas.microsoft.com/office/drawing/2014/main" id="{56F13977-F1A2-0636-8F11-5162D8EF0709}"/>
                  </a:ext>
                </a:extLst>
              </p:cNvPr>
              <p:cNvSpPr/>
              <p:nvPr/>
            </p:nvSpPr>
            <p:spPr>
              <a:xfrm>
                <a:off x="2571225" y="5835586"/>
                <a:ext cx="272142" cy="188132"/>
              </a:xfrm>
              <a:prstGeom prst="round2SameRect">
                <a:avLst>
                  <a:gd name="adj1" fmla="val 50000"/>
                  <a:gd name="adj2" fmla="val 0"/>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87" name="正方形/長方形 686">
                <a:extLst>
                  <a:ext uri="{FF2B5EF4-FFF2-40B4-BE49-F238E27FC236}">
                    <a16:creationId xmlns:a16="http://schemas.microsoft.com/office/drawing/2014/main" id="{5BF17245-C739-C29E-E284-CE88A731A799}"/>
                  </a:ext>
                </a:extLst>
              </p:cNvPr>
              <p:cNvSpPr/>
              <p:nvPr/>
            </p:nvSpPr>
            <p:spPr>
              <a:xfrm>
                <a:off x="2584830" y="5593700"/>
                <a:ext cx="244929" cy="255324"/>
              </a:xfrm>
              <a:prstGeom prst="rect">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88" name="片側の 2 つの角を丸めた四角形 1267">
                <a:extLst>
                  <a:ext uri="{FF2B5EF4-FFF2-40B4-BE49-F238E27FC236}">
                    <a16:creationId xmlns:a16="http://schemas.microsoft.com/office/drawing/2014/main" id="{180D2EDB-91DF-3B70-43BB-6E496414F684}"/>
                  </a:ext>
                </a:extLst>
              </p:cNvPr>
              <p:cNvSpPr/>
              <p:nvPr/>
            </p:nvSpPr>
            <p:spPr>
              <a:xfrm>
                <a:off x="652618" y="5634016"/>
                <a:ext cx="272142" cy="188132"/>
              </a:xfrm>
              <a:prstGeom prst="round2SameRect">
                <a:avLst>
                  <a:gd name="adj1" fmla="val 50000"/>
                  <a:gd name="adj2" fmla="val 0"/>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89" name="正方形/長方形 688">
                <a:extLst>
                  <a:ext uri="{FF2B5EF4-FFF2-40B4-BE49-F238E27FC236}">
                    <a16:creationId xmlns:a16="http://schemas.microsoft.com/office/drawing/2014/main" id="{17FC53C6-23FB-A0CC-F951-94BC626E842B}"/>
                  </a:ext>
                </a:extLst>
              </p:cNvPr>
              <p:cNvSpPr/>
              <p:nvPr/>
            </p:nvSpPr>
            <p:spPr>
              <a:xfrm>
                <a:off x="666223" y="5392130"/>
                <a:ext cx="244929" cy="255324"/>
              </a:xfrm>
              <a:prstGeom prst="rect">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90" name="片側の 2 つの角を丸めた四角形 1269">
                <a:extLst>
                  <a:ext uri="{FF2B5EF4-FFF2-40B4-BE49-F238E27FC236}">
                    <a16:creationId xmlns:a16="http://schemas.microsoft.com/office/drawing/2014/main" id="{2F09BAE2-D8D3-C42F-ABDF-DD79CAE664FA}"/>
                  </a:ext>
                </a:extLst>
              </p:cNvPr>
              <p:cNvSpPr/>
              <p:nvPr/>
            </p:nvSpPr>
            <p:spPr>
              <a:xfrm>
                <a:off x="1047225" y="5634016"/>
                <a:ext cx="272142" cy="188132"/>
              </a:xfrm>
              <a:prstGeom prst="round2SameRect">
                <a:avLst>
                  <a:gd name="adj1" fmla="val 50000"/>
                  <a:gd name="adj2" fmla="val 0"/>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691" name="正方形/長方形 690">
                <a:extLst>
                  <a:ext uri="{FF2B5EF4-FFF2-40B4-BE49-F238E27FC236}">
                    <a16:creationId xmlns:a16="http://schemas.microsoft.com/office/drawing/2014/main" id="{0C44D599-B36E-420A-55C8-94309C66CCC2}"/>
                  </a:ext>
                </a:extLst>
              </p:cNvPr>
              <p:cNvSpPr/>
              <p:nvPr/>
            </p:nvSpPr>
            <p:spPr>
              <a:xfrm>
                <a:off x="1060830" y="5392130"/>
                <a:ext cx="244929" cy="255324"/>
              </a:xfrm>
              <a:prstGeom prst="rect">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sp>
          <p:nvSpPr>
            <p:cNvPr id="643" name="楕円 642">
              <a:extLst>
                <a:ext uri="{FF2B5EF4-FFF2-40B4-BE49-F238E27FC236}">
                  <a16:creationId xmlns:a16="http://schemas.microsoft.com/office/drawing/2014/main" id="{BD33CD55-23E1-35CF-E215-06AAF56B2352}"/>
                </a:ext>
              </a:extLst>
            </p:cNvPr>
            <p:cNvSpPr/>
            <p:nvPr/>
          </p:nvSpPr>
          <p:spPr>
            <a:xfrm rot="21140061">
              <a:off x="9294537" y="2655656"/>
              <a:ext cx="444337" cy="381474"/>
            </a:xfrm>
            <a:prstGeom prst="ellips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644" name="図 643">
              <a:extLst>
                <a:ext uri="{FF2B5EF4-FFF2-40B4-BE49-F238E27FC236}">
                  <a16:creationId xmlns:a16="http://schemas.microsoft.com/office/drawing/2014/main" id="{E5F387BA-4924-B375-31EE-0308E8FA2339}"/>
                </a:ext>
              </a:extLst>
            </p:cNvPr>
            <p:cNvPicPr>
              <a:picLocks noChangeAspect="1"/>
            </p:cNvPicPr>
            <p:nvPr/>
          </p:nvPicPr>
          <p:blipFill>
            <a:blip r:embed="rId16" cstate="print">
              <a:extLst>
                <a:ext uri="{28A0092B-C50C-407E-A947-70E740481C1C}">
                  <a14:useLocalDpi xmlns:a14="http://schemas.microsoft.com/office/drawing/2010/main"/>
                </a:ext>
              </a:extLst>
            </a:blip>
            <a:stretch>
              <a:fillRect/>
            </a:stretch>
          </p:blipFill>
          <p:spPr>
            <a:xfrm>
              <a:off x="9115077" y="2339296"/>
              <a:ext cx="874571" cy="1007536"/>
            </a:xfrm>
            <a:prstGeom prst="rect">
              <a:avLst/>
            </a:prstGeom>
          </p:spPr>
        </p:pic>
        <p:pic>
          <p:nvPicPr>
            <p:cNvPr id="645" name="図 644">
              <a:extLst>
                <a:ext uri="{FF2B5EF4-FFF2-40B4-BE49-F238E27FC236}">
                  <a16:creationId xmlns:a16="http://schemas.microsoft.com/office/drawing/2014/main" id="{AD53351E-260D-40D4-C961-72BAB7C44EAF}"/>
                </a:ext>
              </a:extLst>
            </p:cNvPr>
            <p:cNvPicPr>
              <a:picLocks noChangeAspect="1"/>
            </p:cNvPicPr>
            <p:nvPr/>
          </p:nvPicPr>
          <p:blipFill>
            <a:blip r:embed="rId17" cstate="print">
              <a:extLst>
                <a:ext uri="{28A0092B-C50C-407E-A947-70E740481C1C}">
                  <a14:useLocalDpi xmlns:a14="http://schemas.microsoft.com/office/drawing/2010/main"/>
                </a:ext>
              </a:extLst>
            </a:blip>
            <a:stretch>
              <a:fillRect/>
            </a:stretch>
          </p:blipFill>
          <p:spPr>
            <a:xfrm>
              <a:off x="10220398" y="2028749"/>
              <a:ext cx="1021493" cy="1326417"/>
            </a:xfrm>
            <a:prstGeom prst="rect">
              <a:avLst/>
            </a:prstGeom>
          </p:spPr>
        </p:pic>
        <p:pic>
          <p:nvPicPr>
            <p:cNvPr id="646" name="図 645">
              <a:extLst>
                <a:ext uri="{FF2B5EF4-FFF2-40B4-BE49-F238E27FC236}">
                  <a16:creationId xmlns:a16="http://schemas.microsoft.com/office/drawing/2014/main" id="{971699B7-F5F3-396A-3640-BD7D4B571CA7}"/>
                </a:ext>
              </a:extLst>
            </p:cNvPr>
            <p:cNvPicPr>
              <a:picLocks noChangeAspect="1"/>
            </p:cNvPicPr>
            <p:nvPr/>
          </p:nvPicPr>
          <p:blipFill>
            <a:blip r:embed="rId18" cstate="print">
              <a:extLst>
                <a:ext uri="{28A0092B-C50C-407E-A947-70E740481C1C}">
                  <a14:useLocalDpi xmlns:a14="http://schemas.microsoft.com/office/drawing/2010/main"/>
                </a:ext>
              </a:extLst>
            </a:blip>
            <a:stretch>
              <a:fillRect/>
            </a:stretch>
          </p:blipFill>
          <p:spPr>
            <a:xfrm>
              <a:off x="7923889" y="2120233"/>
              <a:ext cx="926609" cy="1064845"/>
            </a:xfrm>
            <a:prstGeom prst="rect">
              <a:avLst/>
            </a:prstGeom>
          </p:spPr>
        </p:pic>
      </p:grpSp>
      <p:grpSp>
        <p:nvGrpSpPr>
          <p:cNvPr id="344" name="グループ化 343"/>
          <p:cNvGrpSpPr/>
          <p:nvPr/>
        </p:nvGrpSpPr>
        <p:grpSpPr>
          <a:xfrm>
            <a:off x="669004" y="3973597"/>
            <a:ext cx="5633496" cy="1305338"/>
            <a:chOff x="6051526" y="5144920"/>
            <a:chExt cx="5637294" cy="1514960"/>
          </a:xfrm>
        </p:grpSpPr>
        <p:sp>
          <p:nvSpPr>
            <p:cNvPr id="8" name="正方形/長方形 7"/>
            <p:cNvSpPr/>
            <p:nvPr/>
          </p:nvSpPr>
          <p:spPr>
            <a:xfrm>
              <a:off x="6051526" y="5144920"/>
              <a:ext cx="5637294" cy="1514960"/>
            </a:xfrm>
            <a:prstGeom prst="rect">
              <a:avLst/>
            </a:prstGeom>
            <a:solidFill>
              <a:srgbClr val="92D05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kumimoji="1" lang="ja-JP" altLang="en-US" dirty="0">
                <a:latin typeface="HG創英角ｺﾞｼｯｸUB" panose="020B0909000000000000" pitchFamily="49" charset="-128"/>
                <a:ea typeface="HG創英角ｺﾞｼｯｸUB" panose="020B0909000000000000" pitchFamily="49" charset="-128"/>
              </a:endParaRPr>
            </a:p>
          </p:txBody>
        </p:sp>
        <p:sp>
          <p:nvSpPr>
            <p:cNvPr id="335" name="テキスト ボックス 334"/>
            <p:cNvSpPr txBox="1"/>
            <p:nvPr/>
          </p:nvSpPr>
          <p:spPr>
            <a:xfrm>
              <a:off x="6960569" y="5190685"/>
              <a:ext cx="4003019" cy="1200329"/>
            </a:xfrm>
            <a:prstGeom prst="rect">
              <a:avLst/>
            </a:prstGeom>
            <a:noFill/>
          </p:spPr>
          <p:txBody>
            <a:bodyPr vert="horz" wrap="none" rtlCol="0">
              <a:spAutoFit/>
            </a:bodyPr>
            <a:lstStyle/>
            <a:p>
              <a:pPr algn="ctr"/>
              <a:r>
                <a:rPr lang="ja-JP" altLang="en-US" sz="3600" dirty="0">
                  <a:ln>
                    <a:solidFill>
                      <a:schemeClr val="tx1"/>
                    </a:solidFill>
                  </a:ln>
                  <a:latin typeface="HGP創英角ｺﾞｼｯｸUB" panose="020B0900000000000000" pitchFamily="50" charset="-128"/>
                  <a:ea typeface="HGP創英角ｺﾞｼｯｸUB" panose="020B0900000000000000" pitchFamily="50" charset="-128"/>
                </a:rPr>
                <a:t>質問に上手く答える</a:t>
              </a:r>
              <a:endParaRPr lang="en-US" altLang="ja-JP" sz="3600" dirty="0">
                <a:ln>
                  <a:solidFill>
                    <a:schemeClr val="tx1"/>
                  </a:solidFill>
                </a:ln>
                <a:latin typeface="HGP創英角ｺﾞｼｯｸUB" panose="020B0900000000000000" pitchFamily="50" charset="-128"/>
                <a:ea typeface="HGP創英角ｺﾞｼｯｸUB" panose="020B0900000000000000" pitchFamily="50" charset="-128"/>
              </a:endParaRPr>
            </a:p>
            <a:p>
              <a:pPr algn="ctr"/>
              <a:r>
                <a:rPr lang="ja-JP" altLang="en-US" sz="3600" dirty="0">
                  <a:ln>
                    <a:solidFill>
                      <a:schemeClr val="tx1"/>
                    </a:solidFill>
                  </a:ln>
                  <a:latin typeface="HGP創英角ｺﾞｼｯｸUB" panose="020B0900000000000000" pitchFamily="50" charset="-128"/>
                  <a:ea typeface="HGP創英角ｺﾞｼｯｸUB" panose="020B0900000000000000" pitchFamily="50" charset="-128"/>
                </a:rPr>
                <a:t>ことが出来ず</a:t>
              </a:r>
              <a:r>
                <a:rPr lang="en-US" altLang="ja-JP" sz="3600" dirty="0">
                  <a:ln>
                    <a:solidFill>
                      <a:schemeClr val="tx1"/>
                    </a:solidFill>
                  </a:ln>
                  <a:latin typeface="HGP創英角ｺﾞｼｯｸUB" panose="020B0900000000000000" pitchFamily="50" charset="-128"/>
                  <a:ea typeface="HGP創英角ｺﾞｼｯｸUB" panose="020B0900000000000000" pitchFamily="50" charset="-128"/>
                </a:rPr>
                <a:t>‼</a:t>
              </a:r>
              <a:endParaRPr kumimoji="1" lang="ja-JP" altLang="en-US" sz="3600" dirty="0">
                <a:ln>
                  <a:solidFill>
                    <a:schemeClr val="tx1"/>
                  </a:solidFill>
                </a:ln>
                <a:latin typeface="HGP創英角ｺﾞｼｯｸUB" panose="020B0900000000000000" pitchFamily="50" charset="-128"/>
                <a:ea typeface="HGP創英角ｺﾞｼｯｸUB" panose="020B0900000000000000" pitchFamily="50" charset="-128"/>
              </a:endParaRPr>
            </a:p>
          </p:txBody>
        </p:sp>
      </p:grpSp>
      <p:pic>
        <p:nvPicPr>
          <p:cNvPr id="12" name="図 11">
            <a:extLst>
              <a:ext uri="{FF2B5EF4-FFF2-40B4-BE49-F238E27FC236}">
                <a16:creationId xmlns:a16="http://schemas.microsoft.com/office/drawing/2014/main" id="{DB63D5FD-8C7E-2196-A057-F7373BCF0C4B}"/>
              </a:ext>
            </a:extLst>
          </p:cNvPr>
          <p:cNvPicPr>
            <a:picLocks noChangeAspect="1"/>
          </p:cNvPicPr>
          <p:nvPr/>
        </p:nvPicPr>
        <p:blipFill rotWithShape="1">
          <a:blip r:embed="rId19" cstate="print">
            <a:extLst>
              <a:ext uri="{28A0092B-C50C-407E-A947-70E740481C1C}">
                <a14:useLocalDpi xmlns:a14="http://schemas.microsoft.com/office/drawing/2010/main"/>
              </a:ext>
            </a:extLst>
          </a:blip>
          <a:srcRect/>
          <a:stretch/>
        </p:blipFill>
        <p:spPr>
          <a:xfrm>
            <a:off x="3609365" y="2038816"/>
            <a:ext cx="656447" cy="876867"/>
          </a:xfrm>
          <a:prstGeom prst="rect">
            <a:avLst/>
          </a:prstGeom>
        </p:spPr>
      </p:pic>
      <p:sp>
        <p:nvSpPr>
          <p:cNvPr id="16" name="正方形/長方形 15">
            <a:extLst>
              <a:ext uri="{FF2B5EF4-FFF2-40B4-BE49-F238E27FC236}">
                <a16:creationId xmlns:a16="http://schemas.microsoft.com/office/drawing/2014/main" id="{50B94FBA-7E59-F15B-0CD0-C29B1DB49E39}"/>
              </a:ext>
            </a:extLst>
          </p:cNvPr>
          <p:cNvSpPr/>
          <p:nvPr/>
        </p:nvSpPr>
        <p:spPr>
          <a:xfrm>
            <a:off x="4152397" y="2381932"/>
            <a:ext cx="717552" cy="730369"/>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課長</a:t>
            </a: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17" name="正方形/長方形 16">
            <a:extLst>
              <a:ext uri="{FF2B5EF4-FFF2-40B4-BE49-F238E27FC236}">
                <a16:creationId xmlns:a16="http://schemas.microsoft.com/office/drawing/2014/main" id="{3F5AC1C4-0DA7-AA2D-ABA2-B66349EAC506}"/>
              </a:ext>
            </a:extLst>
          </p:cNvPr>
          <p:cNvSpPr/>
          <p:nvPr/>
        </p:nvSpPr>
        <p:spPr>
          <a:xfrm>
            <a:off x="2379675" y="2558723"/>
            <a:ext cx="850355" cy="516136"/>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私</a:t>
            </a:r>
            <a:endParaRPr kumimoji="1" lang="ja-JP" altLang="en-US"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18" name="正方形/長方形 17">
            <a:extLst>
              <a:ext uri="{FF2B5EF4-FFF2-40B4-BE49-F238E27FC236}">
                <a16:creationId xmlns:a16="http://schemas.microsoft.com/office/drawing/2014/main" id="{5A6389DB-F9C0-1C4E-BC0D-9401A559E899}"/>
              </a:ext>
            </a:extLst>
          </p:cNvPr>
          <p:cNvSpPr/>
          <p:nvPr/>
        </p:nvSpPr>
        <p:spPr>
          <a:xfrm>
            <a:off x="-27723" y="3477308"/>
            <a:ext cx="1013123" cy="540319"/>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400" b="1" dirty="0">
                <a:solidFill>
                  <a:schemeClr val="tx1"/>
                </a:solidFill>
                <a:latin typeface="HGP創英角ｺﾞｼｯｸUB" panose="020B0900000000000000" pitchFamily="50" charset="-128"/>
                <a:ea typeface="HGP創英角ｺﾞｼｯｸUB" panose="020B0900000000000000" pitchFamily="50" charset="-128"/>
              </a:rPr>
              <a:t>若手</a:t>
            </a:r>
            <a:endParaRPr lang="en-US" altLang="ja-JP" sz="2400" b="1" dirty="0">
              <a:solidFill>
                <a:schemeClr val="tx1"/>
              </a:solidFill>
              <a:latin typeface="HGP創英角ｺﾞｼｯｸUB" panose="020B0900000000000000" pitchFamily="50" charset="-128"/>
              <a:ea typeface="HGP創英角ｺﾞｼｯｸUB" panose="020B0900000000000000" pitchFamily="50" charset="-128"/>
            </a:endParaRPr>
          </a:p>
        </p:txBody>
      </p:sp>
      <p:pic>
        <p:nvPicPr>
          <p:cNvPr id="13" name="図 12">
            <a:extLst>
              <a:ext uri="{FF2B5EF4-FFF2-40B4-BE49-F238E27FC236}">
                <a16:creationId xmlns:a16="http://schemas.microsoft.com/office/drawing/2014/main" id="{338D1D4C-EAD1-0BE0-4B13-234DE57A3B72}"/>
              </a:ext>
            </a:extLst>
          </p:cNvPr>
          <p:cNvPicPr>
            <a:picLocks noChangeAspect="1"/>
          </p:cNvPicPr>
          <p:nvPr/>
        </p:nvPicPr>
        <p:blipFill>
          <a:blip r:embed="rId20"/>
          <a:stretch>
            <a:fillRect/>
          </a:stretch>
        </p:blipFill>
        <p:spPr>
          <a:xfrm>
            <a:off x="2882982" y="2291281"/>
            <a:ext cx="652746" cy="695250"/>
          </a:xfrm>
          <a:prstGeom prst="rect">
            <a:avLst/>
          </a:prstGeom>
        </p:spPr>
      </p:pic>
      <p:pic>
        <p:nvPicPr>
          <p:cNvPr id="14" name="図 13">
            <a:extLst>
              <a:ext uri="{FF2B5EF4-FFF2-40B4-BE49-F238E27FC236}">
                <a16:creationId xmlns:a16="http://schemas.microsoft.com/office/drawing/2014/main" id="{938AF0C0-C912-734C-B583-C108C7189C37}"/>
              </a:ext>
            </a:extLst>
          </p:cNvPr>
          <p:cNvPicPr>
            <a:picLocks noChangeAspect="1"/>
          </p:cNvPicPr>
          <p:nvPr/>
        </p:nvPicPr>
        <p:blipFill>
          <a:blip r:embed="rId20"/>
          <a:stretch>
            <a:fillRect/>
          </a:stretch>
        </p:blipFill>
        <p:spPr>
          <a:xfrm>
            <a:off x="9323896" y="2693852"/>
            <a:ext cx="816157" cy="869302"/>
          </a:xfrm>
          <a:prstGeom prst="rect">
            <a:avLst/>
          </a:prstGeom>
        </p:spPr>
      </p:pic>
      <p:sp>
        <p:nvSpPr>
          <p:cNvPr id="394" name="円形吹き出し 393"/>
          <p:cNvSpPr/>
          <p:nvPr/>
        </p:nvSpPr>
        <p:spPr>
          <a:xfrm>
            <a:off x="8912535" y="1756468"/>
            <a:ext cx="2938307" cy="990649"/>
          </a:xfrm>
          <a:prstGeom prst="wedgeEllipseCallout">
            <a:avLst>
              <a:gd name="adj1" fmla="val -25069"/>
              <a:gd name="adj2" fmla="val 65677"/>
            </a:avLst>
          </a:prstGeom>
          <a:solidFill>
            <a:schemeClr val="bg1"/>
          </a:solidFill>
          <a:ln w="25400" cap="flat" cmpd="sng" algn="ctr">
            <a:solidFill>
              <a:sysClr val="windowText" lastClr="000000"/>
            </a:solidFill>
            <a:prstDash val="solid"/>
          </a:ln>
          <a:effectLst/>
        </p:spPr>
        <p:txBody>
          <a:bodyPr anchor="ctr"/>
          <a:lstStyle/>
          <a:p>
            <a:pPr marL="0" marR="0" lvl="0" indent="0" defTabSz="91440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HG丸ｺﾞｼｯｸM-PRO" panose="020F0600000000000000" pitchFamily="50" charset="-128"/>
                <a:ea typeface="HG丸ｺﾞｼｯｸM-PRO" panose="020F0600000000000000" pitchFamily="50" charset="-128"/>
                <a:cs typeface="+mn-cs"/>
              </a:rPr>
              <a:t>事前調査が</a:t>
            </a:r>
            <a:endParaRPr kumimoji="0" lang="en-US" altLang="ja-JP" sz="2400" b="0" i="0" u="none" strike="noStrike" kern="0" cap="none" spc="0" normalizeH="0" baseline="0" noProof="0" dirty="0">
              <a:ln>
                <a:noFill/>
              </a:ln>
              <a:solidFill>
                <a:prstClr val="black"/>
              </a:solidFill>
              <a:effectLst/>
              <a:uLnTx/>
              <a:uFillTx/>
              <a:latin typeface="HG丸ｺﾞｼｯｸM-PRO" panose="020F0600000000000000" pitchFamily="50" charset="-128"/>
              <a:ea typeface="HG丸ｺﾞｼｯｸM-PRO" panose="020F0600000000000000" pitchFamily="50" charset="-128"/>
              <a:cs typeface="+mn-cs"/>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ja-JP" altLang="en-US" sz="2400" b="0" i="0" u="none" strike="noStrike" kern="0" cap="none" spc="0" normalizeH="0" baseline="0" noProof="0" dirty="0">
                <a:ln>
                  <a:noFill/>
                </a:ln>
                <a:solidFill>
                  <a:prstClr val="black"/>
                </a:solidFill>
                <a:effectLst/>
                <a:uLnTx/>
                <a:uFillTx/>
                <a:latin typeface="HG丸ｺﾞｼｯｸM-PRO" panose="020F0600000000000000" pitchFamily="50" charset="-128"/>
                <a:ea typeface="HG丸ｺﾞｼｯｸM-PRO" panose="020F0600000000000000" pitchFamily="50" charset="-128"/>
                <a:cs typeface="+mn-cs"/>
              </a:rPr>
              <a:t>必要だよ</a:t>
            </a:r>
          </a:p>
        </p:txBody>
      </p:sp>
      <p:pic>
        <p:nvPicPr>
          <p:cNvPr id="21" name="オーディオ 20">
            <a:hlinkClick r:id="" action="ppaction://media"/>
            <a:extLst>
              <a:ext uri="{FF2B5EF4-FFF2-40B4-BE49-F238E27FC236}">
                <a16:creationId xmlns:a16="http://schemas.microsoft.com/office/drawing/2014/main" id="{DAE740ED-EC1C-DD54-7A56-512FDBA3B7C0}"/>
              </a:ext>
            </a:extLst>
          </p:cNvPr>
          <p:cNvPicPr>
            <a:picLocks noChangeAspect="1"/>
          </p:cNvPicPr>
          <p:nvPr>
            <a:audioFile r:link="rId3"/>
            <p:extLst>
              <p:ext uri="{DAA4B4D4-6D71-4841-9C94-3DE7FCFB9230}">
                <p14:media xmlns:p14="http://schemas.microsoft.com/office/powerpoint/2010/main" r:embed="rId2"/>
              </p:ext>
            </p:extLst>
          </p:nvPr>
        </p:nvPicPr>
        <p:blipFill>
          <a:blip r:embed="rId21"/>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92850383"/>
      </p:ext>
    </p:extLst>
  </p:cSld>
  <p:clrMapOvr>
    <a:masterClrMapping/>
  </p:clrMapOvr>
  <mc:AlternateContent xmlns:mc="http://schemas.openxmlformats.org/markup-compatibility/2006" xmlns:p14="http://schemas.microsoft.com/office/powerpoint/2010/main">
    <mc:Choice Requires="p14">
      <p:transition spd="slow" p14:dur="2000" advTm="23040"/>
    </mc:Choice>
    <mc:Fallback xmlns="">
      <p:transition spd="slow" advTm="230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384"/>
                                        </p:tgtEl>
                                        <p:attrNameLst>
                                          <p:attrName>style.visibility</p:attrName>
                                        </p:attrNameLst>
                                      </p:cBhvr>
                                      <p:to>
                                        <p:strVal val="visible"/>
                                      </p:to>
                                    </p:set>
                                    <p:animEffect transition="in" filter="wipe(down)">
                                      <p:cBhvr>
                                        <p:cTn id="11" dur="500"/>
                                        <p:tgtEl>
                                          <p:spTgt spid="384"/>
                                        </p:tgtEl>
                                      </p:cBhvr>
                                    </p:animEffect>
                                  </p:childTnLst>
                                </p:cTn>
                              </p:par>
                            </p:childTnLst>
                          </p:cTn>
                        </p:par>
                        <p:par>
                          <p:cTn id="12" fill="hold">
                            <p:stCondLst>
                              <p:cond delay="500"/>
                            </p:stCondLst>
                            <p:childTnLst>
                              <p:par>
                                <p:cTn id="13" presetID="2" presetClass="entr" presetSubtype="4" fill="hold" nodeType="afterEffect">
                                  <p:stCondLst>
                                    <p:cond delay="0"/>
                                  </p:stCondLst>
                                  <p:childTnLst>
                                    <p:set>
                                      <p:cBhvr>
                                        <p:cTn id="14" dur="1" fill="hold">
                                          <p:stCondLst>
                                            <p:cond delay="0"/>
                                          </p:stCondLst>
                                        </p:cTn>
                                        <p:tgtEl>
                                          <p:spTgt spid="344"/>
                                        </p:tgtEl>
                                        <p:attrNameLst>
                                          <p:attrName>style.visibility</p:attrName>
                                        </p:attrNameLst>
                                      </p:cBhvr>
                                      <p:to>
                                        <p:strVal val="visible"/>
                                      </p:to>
                                    </p:set>
                                    <p:anim calcmode="lin" valueType="num">
                                      <p:cBhvr additive="base">
                                        <p:cTn id="15" dur="500" fill="hold"/>
                                        <p:tgtEl>
                                          <p:spTgt spid="344"/>
                                        </p:tgtEl>
                                        <p:attrNameLst>
                                          <p:attrName>ppt_x</p:attrName>
                                        </p:attrNameLst>
                                      </p:cBhvr>
                                      <p:tavLst>
                                        <p:tav tm="0">
                                          <p:val>
                                            <p:strVal val="#ppt_x"/>
                                          </p:val>
                                        </p:tav>
                                        <p:tav tm="100000">
                                          <p:val>
                                            <p:strVal val="#ppt_x"/>
                                          </p:val>
                                        </p:tav>
                                      </p:tavLst>
                                    </p:anim>
                                    <p:anim calcmode="lin" valueType="num">
                                      <p:cBhvr additive="base">
                                        <p:cTn id="16" dur="500" fill="hold"/>
                                        <p:tgtEl>
                                          <p:spTgt spid="344"/>
                                        </p:tgtEl>
                                        <p:attrNameLst>
                                          <p:attrName>ppt_y</p:attrName>
                                        </p:attrNameLst>
                                      </p:cBhvr>
                                      <p:tavLst>
                                        <p:tav tm="0">
                                          <p:val>
                                            <p:strVal val="1+#ppt_h/2"/>
                                          </p:val>
                                        </p:tav>
                                        <p:tav tm="100000">
                                          <p:val>
                                            <p:strVal val="#ppt_y"/>
                                          </p:val>
                                        </p:tav>
                                      </p:tavLst>
                                    </p:anim>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429"/>
                                        </p:tgtEl>
                                        <p:attrNameLst>
                                          <p:attrName>style.visibility</p:attrName>
                                        </p:attrNameLst>
                                      </p:cBhvr>
                                      <p:to>
                                        <p:strVal val="visible"/>
                                      </p:to>
                                    </p:set>
                                    <p:animEffect transition="in" filter="fade">
                                      <p:cBhvr>
                                        <p:cTn id="20" dur="500"/>
                                        <p:tgtEl>
                                          <p:spTgt spid="429"/>
                                        </p:tgtEl>
                                      </p:cBhvr>
                                    </p:animEffect>
                                  </p:childTnLst>
                                </p:cTn>
                              </p:par>
                              <p:par>
                                <p:cTn id="21" presetID="16" presetClass="entr" presetSubtype="21"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barn(inVertical)">
                                      <p:cBhvr>
                                        <p:cTn id="23" dur="5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14"/>
                                        </p:tgtEl>
                                        <p:attrNameLst>
                                          <p:attrName>style.visibility</p:attrName>
                                        </p:attrNameLst>
                                      </p:cBhvr>
                                      <p:to>
                                        <p:strVal val="visible"/>
                                      </p:to>
                                    </p:set>
                                    <p:anim calcmode="lin" valueType="num">
                                      <p:cBhvr additive="base">
                                        <p:cTn id="28" dur="500" fill="hold"/>
                                        <p:tgtEl>
                                          <p:spTgt spid="14"/>
                                        </p:tgtEl>
                                        <p:attrNameLst>
                                          <p:attrName>ppt_x</p:attrName>
                                        </p:attrNameLst>
                                      </p:cBhvr>
                                      <p:tavLst>
                                        <p:tav tm="0">
                                          <p:val>
                                            <p:strVal val="#ppt_x"/>
                                          </p:val>
                                        </p:tav>
                                        <p:tav tm="100000">
                                          <p:val>
                                            <p:strVal val="#ppt_x"/>
                                          </p:val>
                                        </p:tav>
                                      </p:tavLst>
                                    </p:anim>
                                    <p:anim calcmode="lin" valueType="num">
                                      <p:cBhvr additive="base">
                                        <p:cTn id="29" dur="500" fill="hold"/>
                                        <p:tgtEl>
                                          <p:spTgt spid="14"/>
                                        </p:tgtEl>
                                        <p:attrNameLst>
                                          <p:attrName>ppt_y</p:attrName>
                                        </p:attrNameLst>
                                      </p:cBhvr>
                                      <p:tavLst>
                                        <p:tav tm="0">
                                          <p:val>
                                            <p:strVal val="1+#ppt_h/2"/>
                                          </p:val>
                                        </p:tav>
                                        <p:tav tm="100000">
                                          <p:val>
                                            <p:strVal val="#ppt_y"/>
                                          </p:val>
                                        </p:tav>
                                      </p:tavLst>
                                    </p:anim>
                                  </p:childTnLst>
                                </p:cTn>
                              </p:par>
                              <p:par>
                                <p:cTn id="30" presetID="2" presetClass="entr" presetSubtype="4" fill="hold" nodeType="withEffect">
                                  <p:stCondLst>
                                    <p:cond delay="0"/>
                                  </p:stCondLst>
                                  <p:childTnLst>
                                    <p:set>
                                      <p:cBhvr>
                                        <p:cTn id="31" dur="1" fill="hold">
                                          <p:stCondLst>
                                            <p:cond delay="0"/>
                                          </p:stCondLst>
                                        </p:cTn>
                                        <p:tgtEl>
                                          <p:spTgt spid="399"/>
                                        </p:tgtEl>
                                        <p:attrNameLst>
                                          <p:attrName>style.visibility</p:attrName>
                                        </p:attrNameLst>
                                      </p:cBhvr>
                                      <p:to>
                                        <p:strVal val="visible"/>
                                      </p:to>
                                    </p:set>
                                    <p:anim calcmode="lin" valueType="num">
                                      <p:cBhvr additive="base">
                                        <p:cTn id="32" dur="500" fill="hold"/>
                                        <p:tgtEl>
                                          <p:spTgt spid="399"/>
                                        </p:tgtEl>
                                        <p:attrNameLst>
                                          <p:attrName>ppt_x</p:attrName>
                                        </p:attrNameLst>
                                      </p:cBhvr>
                                      <p:tavLst>
                                        <p:tav tm="0">
                                          <p:val>
                                            <p:strVal val="#ppt_x"/>
                                          </p:val>
                                        </p:tav>
                                        <p:tav tm="100000">
                                          <p:val>
                                            <p:strVal val="#ppt_x"/>
                                          </p:val>
                                        </p:tav>
                                      </p:tavLst>
                                    </p:anim>
                                    <p:anim calcmode="lin" valueType="num">
                                      <p:cBhvr additive="base">
                                        <p:cTn id="33" dur="500" fill="hold"/>
                                        <p:tgtEl>
                                          <p:spTgt spid="399"/>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394"/>
                                        </p:tgtEl>
                                        <p:attrNameLst>
                                          <p:attrName>style.visibility</p:attrName>
                                        </p:attrNameLst>
                                      </p:cBhvr>
                                      <p:to>
                                        <p:strVal val="visible"/>
                                      </p:to>
                                    </p:set>
                                    <p:anim calcmode="lin" valueType="num">
                                      <p:cBhvr additive="base">
                                        <p:cTn id="36" dur="500" fill="hold"/>
                                        <p:tgtEl>
                                          <p:spTgt spid="394"/>
                                        </p:tgtEl>
                                        <p:attrNameLst>
                                          <p:attrName>ppt_x</p:attrName>
                                        </p:attrNameLst>
                                      </p:cBhvr>
                                      <p:tavLst>
                                        <p:tav tm="0">
                                          <p:val>
                                            <p:strVal val="#ppt_x"/>
                                          </p:val>
                                        </p:tav>
                                        <p:tav tm="100000">
                                          <p:val>
                                            <p:strVal val="#ppt_x"/>
                                          </p:val>
                                        </p:tav>
                                      </p:tavLst>
                                    </p:anim>
                                    <p:anim calcmode="lin" valueType="num">
                                      <p:cBhvr additive="base">
                                        <p:cTn id="37" dur="500" fill="hold"/>
                                        <p:tgtEl>
                                          <p:spTgt spid="394"/>
                                        </p:tgtEl>
                                        <p:attrNameLst>
                                          <p:attrName>ppt_y</p:attrName>
                                        </p:attrNameLst>
                                      </p:cBhvr>
                                      <p:tavLst>
                                        <p:tav tm="0">
                                          <p:val>
                                            <p:strVal val="1+#ppt_h/2"/>
                                          </p:val>
                                        </p:tav>
                                        <p:tav tm="100000">
                                          <p:val>
                                            <p:strVal val="#ppt_y"/>
                                          </p:val>
                                        </p:tav>
                                      </p:tavLst>
                                    </p:anim>
                                  </p:childTnLst>
                                </p:cTn>
                              </p:par>
                              <p:par>
                                <p:cTn id="38" presetID="2" presetClass="entr" presetSubtype="4" fill="hold" nodeType="withEffect">
                                  <p:stCondLst>
                                    <p:cond delay="0"/>
                                  </p:stCondLst>
                                  <p:childTnLst>
                                    <p:set>
                                      <p:cBhvr>
                                        <p:cTn id="39" dur="1" fill="hold">
                                          <p:stCondLst>
                                            <p:cond delay="0"/>
                                          </p:stCondLst>
                                        </p:cTn>
                                        <p:tgtEl>
                                          <p:spTgt spid="401"/>
                                        </p:tgtEl>
                                        <p:attrNameLst>
                                          <p:attrName>style.visibility</p:attrName>
                                        </p:attrNameLst>
                                      </p:cBhvr>
                                      <p:to>
                                        <p:strVal val="visible"/>
                                      </p:to>
                                    </p:set>
                                    <p:anim calcmode="lin" valueType="num">
                                      <p:cBhvr additive="base">
                                        <p:cTn id="40" dur="500" fill="hold"/>
                                        <p:tgtEl>
                                          <p:spTgt spid="401"/>
                                        </p:tgtEl>
                                        <p:attrNameLst>
                                          <p:attrName>ppt_x</p:attrName>
                                        </p:attrNameLst>
                                      </p:cBhvr>
                                      <p:tavLst>
                                        <p:tav tm="0">
                                          <p:val>
                                            <p:strVal val="#ppt_x"/>
                                          </p:val>
                                        </p:tav>
                                        <p:tav tm="100000">
                                          <p:val>
                                            <p:strVal val="#ppt_x"/>
                                          </p:val>
                                        </p:tav>
                                      </p:tavLst>
                                    </p:anim>
                                    <p:anim calcmode="lin" valueType="num">
                                      <p:cBhvr additive="base">
                                        <p:cTn id="41" dur="500" fill="hold"/>
                                        <p:tgtEl>
                                          <p:spTgt spid="401"/>
                                        </p:tgtEl>
                                        <p:attrNameLst>
                                          <p:attrName>ppt_y</p:attrName>
                                        </p:attrNameLst>
                                      </p:cBhvr>
                                      <p:tavLst>
                                        <p:tav tm="0">
                                          <p:val>
                                            <p:strVal val="1+#ppt_h/2"/>
                                          </p:val>
                                        </p:tav>
                                        <p:tav tm="100000">
                                          <p:val>
                                            <p:strVal val="#ppt_y"/>
                                          </p:val>
                                        </p:tav>
                                      </p:tavLst>
                                    </p:anim>
                                  </p:childTnLst>
                                </p:cTn>
                              </p:par>
                              <p:par>
                                <p:cTn id="42" presetID="2" presetClass="entr" presetSubtype="4" fill="hold" nodeType="withEffect">
                                  <p:stCondLst>
                                    <p:cond delay="0"/>
                                  </p:stCondLst>
                                  <p:childTnLst>
                                    <p:set>
                                      <p:cBhvr>
                                        <p:cTn id="43" dur="1" fill="hold">
                                          <p:stCondLst>
                                            <p:cond delay="0"/>
                                          </p:stCondLst>
                                        </p:cTn>
                                        <p:tgtEl>
                                          <p:spTgt spid="400"/>
                                        </p:tgtEl>
                                        <p:attrNameLst>
                                          <p:attrName>style.visibility</p:attrName>
                                        </p:attrNameLst>
                                      </p:cBhvr>
                                      <p:to>
                                        <p:strVal val="visible"/>
                                      </p:to>
                                    </p:set>
                                    <p:anim calcmode="lin" valueType="num">
                                      <p:cBhvr additive="base">
                                        <p:cTn id="44" dur="500" fill="hold"/>
                                        <p:tgtEl>
                                          <p:spTgt spid="400"/>
                                        </p:tgtEl>
                                        <p:attrNameLst>
                                          <p:attrName>ppt_x</p:attrName>
                                        </p:attrNameLst>
                                      </p:cBhvr>
                                      <p:tavLst>
                                        <p:tav tm="0">
                                          <p:val>
                                            <p:strVal val="#ppt_x"/>
                                          </p:val>
                                        </p:tav>
                                        <p:tav tm="100000">
                                          <p:val>
                                            <p:strVal val="#ppt_x"/>
                                          </p:val>
                                        </p:tav>
                                      </p:tavLst>
                                    </p:anim>
                                    <p:anim calcmode="lin" valueType="num">
                                      <p:cBhvr additive="base">
                                        <p:cTn id="45" dur="500" fill="hold"/>
                                        <p:tgtEl>
                                          <p:spTgt spid="400"/>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85"/>
                                        </p:tgtEl>
                                        <p:attrNameLst>
                                          <p:attrName>style.visibility</p:attrName>
                                        </p:attrNameLst>
                                      </p:cBhvr>
                                      <p:to>
                                        <p:strVal val="visible"/>
                                      </p:to>
                                    </p:set>
                                    <p:anim calcmode="lin" valueType="num">
                                      <p:cBhvr additive="base">
                                        <p:cTn id="50" dur="500" fill="hold"/>
                                        <p:tgtEl>
                                          <p:spTgt spid="385"/>
                                        </p:tgtEl>
                                        <p:attrNameLst>
                                          <p:attrName>ppt_x</p:attrName>
                                        </p:attrNameLst>
                                      </p:cBhvr>
                                      <p:tavLst>
                                        <p:tav tm="0">
                                          <p:val>
                                            <p:strVal val="#ppt_x"/>
                                          </p:val>
                                        </p:tav>
                                        <p:tav tm="100000">
                                          <p:val>
                                            <p:strVal val="#ppt_x"/>
                                          </p:val>
                                        </p:tav>
                                      </p:tavLst>
                                    </p:anim>
                                    <p:anim calcmode="lin" valueType="num">
                                      <p:cBhvr additive="base">
                                        <p:cTn id="51" dur="500" fill="hold"/>
                                        <p:tgtEl>
                                          <p:spTgt spid="385"/>
                                        </p:tgtEl>
                                        <p:attrNameLst>
                                          <p:attrName>ppt_y</p:attrName>
                                        </p:attrNameLst>
                                      </p:cBhvr>
                                      <p:tavLst>
                                        <p:tav tm="0">
                                          <p:val>
                                            <p:strVal val="1+#ppt_h/2"/>
                                          </p:val>
                                        </p:tav>
                                        <p:tav tm="100000">
                                          <p:val>
                                            <p:strVal val="#ppt_y"/>
                                          </p:val>
                                        </p:tav>
                                      </p:tavLst>
                                    </p:anim>
                                  </p:childTnLst>
                                </p:cTn>
                              </p:par>
                              <p:par>
                                <p:cTn id="52" presetID="1" presetClass="entr" presetSubtype="0" fill="hold" nodeType="withEffect">
                                  <p:stCondLst>
                                    <p:cond delay="0"/>
                                  </p:stCondLst>
                                  <p:childTnLst>
                                    <p:set>
                                      <p:cBhvr>
                                        <p:cTn id="53" dur="1" fill="hold">
                                          <p:stCondLst>
                                            <p:cond delay="0"/>
                                          </p:stCondLst>
                                        </p:cTn>
                                        <p:tgtEl>
                                          <p:spTgt spid="416"/>
                                        </p:tgtEl>
                                        <p:attrNameLst>
                                          <p:attrName>style.visibility</p:attrName>
                                        </p:attrNameLst>
                                      </p:cBhvr>
                                      <p:to>
                                        <p:strVal val="visible"/>
                                      </p:to>
                                    </p:set>
                                  </p:childTnLst>
                                </p:cTn>
                              </p:par>
                            </p:childTnLst>
                          </p:cTn>
                        </p:par>
                        <p:par>
                          <p:cTn id="54" fill="hold">
                            <p:stCondLst>
                              <p:cond delay="500"/>
                            </p:stCondLst>
                            <p:childTnLst>
                              <p:par>
                                <p:cTn id="55" presetID="10" presetClass="entr" presetSubtype="0" fill="hold" grpId="0" nodeType="afterEffect">
                                  <p:stCondLst>
                                    <p:cond delay="0"/>
                                  </p:stCondLst>
                                  <p:childTnLst>
                                    <p:set>
                                      <p:cBhvr>
                                        <p:cTn id="56" dur="1" fill="hold">
                                          <p:stCondLst>
                                            <p:cond delay="0"/>
                                          </p:stCondLst>
                                        </p:cTn>
                                        <p:tgtEl>
                                          <p:spTgt spid="642"/>
                                        </p:tgtEl>
                                        <p:attrNameLst>
                                          <p:attrName>style.visibility</p:attrName>
                                        </p:attrNameLst>
                                      </p:cBhvr>
                                      <p:to>
                                        <p:strVal val="visible"/>
                                      </p:to>
                                    </p:set>
                                    <p:animEffect transition="in" filter="fade">
                                      <p:cBhvr>
                                        <p:cTn id="57" dur="500"/>
                                        <p:tgtEl>
                                          <p:spTgt spid="642"/>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17"/>
                                        </p:tgtEl>
                                        <p:attrNameLst>
                                          <p:attrName>style.visibility</p:attrName>
                                        </p:attrNameLst>
                                      </p:cBhvr>
                                      <p:to>
                                        <p:strVal val="visible"/>
                                      </p:to>
                                    </p:set>
                                    <p:animEffect transition="in" filter="fade">
                                      <p:cBhvr>
                                        <p:cTn id="60"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1" fill="hold" display="0">
                  <p:stCondLst>
                    <p:cond delay="indefinite"/>
                  </p:stCondLst>
                  <p:endCondLst>
                    <p:cond evt="onStopAudio" delay="0">
                      <p:tgtEl>
                        <p:sldTgt/>
                      </p:tgtEl>
                    </p:cond>
                  </p:endCondLst>
                </p:cTn>
                <p:tgtEl>
                  <p:spTgt spid="21"/>
                </p:tgtEl>
              </p:cMediaNode>
            </p:audio>
          </p:childTnLst>
        </p:cTn>
      </p:par>
    </p:tnLst>
    <p:bldLst>
      <p:bldP spid="429" grpId="0" animBg="1"/>
      <p:bldP spid="384" grpId="0" animBg="1"/>
      <p:bldP spid="385" grpId="0"/>
      <p:bldP spid="642" grpId="0"/>
      <p:bldP spid="17" grpId="0"/>
      <p:bldP spid="39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2" descr="愛知製鋼のモノづくり｜愛知製鋼を知る｜愛知製鋼 株式会社 ...">
            <a:extLst>
              <a:ext uri="{FF2B5EF4-FFF2-40B4-BE49-F238E27FC236}">
                <a16:creationId xmlns:a16="http://schemas.microsoft.com/office/drawing/2014/main" id="{A3CBA674-2E40-5B91-0BD1-CCA5C3A3BB9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正方形/長方形 7">
            <a:extLst>
              <a:ext uri="{FF2B5EF4-FFF2-40B4-BE49-F238E27FC236}">
                <a16:creationId xmlns:a16="http://schemas.microsoft.com/office/drawing/2014/main" id="{EE5CA5AE-1EFA-9C3F-F14A-D07C8D163980}"/>
              </a:ext>
            </a:extLst>
          </p:cNvPr>
          <p:cNvSpPr/>
          <p:nvPr/>
        </p:nvSpPr>
        <p:spPr>
          <a:xfrm>
            <a:off x="-33845"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Rectangle 2"/>
          <p:cNvSpPr>
            <a:spLocks noChangeArrowheads="1"/>
          </p:cNvSpPr>
          <p:nvPr/>
        </p:nvSpPr>
        <p:spPr bwMode="auto">
          <a:xfrm>
            <a:off x="138545" y="180109"/>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solidFill>
                  <a:schemeClr val="bg1"/>
                </a:solidFill>
                <a:ea typeface="HG創英角ﾎﾟｯﾌﾟ体" pitchFamily="49" charset="-128"/>
              </a:rPr>
              <a:t>ステップ１－５（意識向上）</a:t>
            </a:r>
          </a:p>
        </p:txBody>
      </p:sp>
      <p:sp>
        <p:nvSpPr>
          <p:cNvPr id="1038" name="正方形/長方形 1037"/>
          <p:cNvSpPr/>
          <p:nvPr/>
        </p:nvSpPr>
        <p:spPr>
          <a:xfrm>
            <a:off x="10912713" y="0"/>
            <a:ext cx="1331840"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altLang="ja-JP" sz="3200" dirty="0">
                <a:solidFill>
                  <a:schemeClr val="bg1"/>
                </a:solidFill>
              </a:rPr>
              <a:t>20/50</a:t>
            </a:r>
            <a:endParaRPr kumimoji="1" lang="ja-JP" altLang="en-US" sz="3200" dirty="0">
              <a:solidFill>
                <a:schemeClr val="bg1"/>
              </a:solidFill>
            </a:endParaRPr>
          </a:p>
        </p:txBody>
      </p:sp>
      <p:sp>
        <p:nvSpPr>
          <p:cNvPr id="194" name="フローチャート: 結合子 193">
            <a:extLst>
              <a:ext uri="{FF2B5EF4-FFF2-40B4-BE49-F238E27FC236}">
                <a16:creationId xmlns:a16="http://schemas.microsoft.com/office/drawing/2014/main" id="{279215A8-5509-9FB9-1A61-3A8BF144D059}"/>
              </a:ext>
            </a:extLst>
          </p:cNvPr>
          <p:cNvSpPr/>
          <p:nvPr/>
        </p:nvSpPr>
        <p:spPr>
          <a:xfrm>
            <a:off x="43758" y="2224971"/>
            <a:ext cx="4569032" cy="1247662"/>
          </a:xfrm>
          <a:prstGeom prst="flowChartConnector">
            <a:avLst/>
          </a:prstGeom>
          <a:solidFill>
            <a:schemeClr val="accent2">
              <a:lumMod val="50000"/>
              <a:alpha val="21000"/>
            </a:schemeClr>
          </a:solidFill>
          <a:ln>
            <a:noFill/>
          </a:ln>
          <a:effectLst>
            <a:softEdge rad="1905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4" name="角丸四角形 6">
            <a:extLst>
              <a:ext uri="{FF2B5EF4-FFF2-40B4-BE49-F238E27FC236}">
                <a16:creationId xmlns:a16="http://schemas.microsoft.com/office/drawing/2014/main" id="{C6458E34-50FD-26EE-719B-EF0B7D5E33DB}"/>
              </a:ext>
            </a:extLst>
          </p:cNvPr>
          <p:cNvSpPr/>
          <p:nvPr/>
        </p:nvSpPr>
        <p:spPr>
          <a:xfrm>
            <a:off x="237974" y="1046475"/>
            <a:ext cx="5575375" cy="2620596"/>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grpSp>
        <p:nvGrpSpPr>
          <p:cNvPr id="216" name="グループ化 215">
            <a:extLst>
              <a:ext uri="{FF2B5EF4-FFF2-40B4-BE49-F238E27FC236}">
                <a16:creationId xmlns:a16="http://schemas.microsoft.com/office/drawing/2014/main" id="{85B00388-0896-7B98-38B6-7F80A178788C}"/>
              </a:ext>
            </a:extLst>
          </p:cNvPr>
          <p:cNvGrpSpPr/>
          <p:nvPr/>
        </p:nvGrpSpPr>
        <p:grpSpPr>
          <a:xfrm>
            <a:off x="2893618" y="1125691"/>
            <a:ext cx="1169116" cy="1795377"/>
            <a:chOff x="3513466" y="711455"/>
            <a:chExt cx="1024283" cy="1667620"/>
          </a:xfrm>
        </p:grpSpPr>
        <p:pic>
          <p:nvPicPr>
            <p:cNvPr id="220" name="図 219">
              <a:extLst>
                <a:ext uri="{FF2B5EF4-FFF2-40B4-BE49-F238E27FC236}">
                  <a16:creationId xmlns:a16="http://schemas.microsoft.com/office/drawing/2014/main" id="{511B213A-D66F-C5CE-1989-071C5B51A9E8}"/>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3513466" y="711455"/>
              <a:ext cx="783533" cy="439243"/>
            </a:xfrm>
            <a:prstGeom prst="rect">
              <a:avLst/>
            </a:prstGeom>
          </p:spPr>
        </p:pic>
        <p:pic>
          <p:nvPicPr>
            <p:cNvPr id="296" name="図 295">
              <a:extLst>
                <a:ext uri="{FF2B5EF4-FFF2-40B4-BE49-F238E27FC236}">
                  <a16:creationId xmlns:a16="http://schemas.microsoft.com/office/drawing/2014/main" id="{E933ADD0-99F2-59B9-ADDB-8729A1D22A69}"/>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3523908" y="895981"/>
              <a:ext cx="1013841" cy="1483094"/>
            </a:xfrm>
            <a:prstGeom prst="rect">
              <a:avLst/>
            </a:prstGeom>
          </p:spPr>
        </p:pic>
      </p:grpSp>
      <p:grpSp>
        <p:nvGrpSpPr>
          <p:cNvPr id="297" name="グループ化 296">
            <a:extLst>
              <a:ext uri="{FF2B5EF4-FFF2-40B4-BE49-F238E27FC236}">
                <a16:creationId xmlns:a16="http://schemas.microsoft.com/office/drawing/2014/main" id="{ECD2A569-B708-02A3-E204-67004E28D21D}"/>
              </a:ext>
            </a:extLst>
          </p:cNvPr>
          <p:cNvGrpSpPr/>
          <p:nvPr/>
        </p:nvGrpSpPr>
        <p:grpSpPr>
          <a:xfrm>
            <a:off x="726713" y="1185595"/>
            <a:ext cx="1333058" cy="2099474"/>
            <a:chOff x="915086" y="808612"/>
            <a:chExt cx="1227989" cy="1932507"/>
          </a:xfrm>
        </p:grpSpPr>
        <p:pic>
          <p:nvPicPr>
            <p:cNvPr id="298" name="図 297">
              <a:extLst>
                <a:ext uri="{FF2B5EF4-FFF2-40B4-BE49-F238E27FC236}">
                  <a16:creationId xmlns:a16="http://schemas.microsoft.com/office/drawing/2014/main" id="{8B866634-92A0-1D62-BAB4-D8978ED7E1C9}"/>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954334" y="1353530"/>
              <a:ext cx="1188741" cy="1387589"/>
            </a:xfrm>
            <a:prstGeom prst="rect">
              <a:avLst/>
            </a:prstGeom>
          </p:spPr>
        </p:pic>
        <p:pic>
          <p:nvPicPr>
            <p:cNvPr id="299" name="図 298">
              <a:extLst>
                <a:ext uri="{FF2B5EF4-FFF2-40B4-BE49-F238E27FC236}">
                  <a16:creationId xmlns:a16="http://schemas.microsoft.com/office/drawing/2014/main" id="{F0F5F003-AA13-D279-FDF4-A725161ABA77}"/>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915086" y="808612"/>
              <a:ext cx="596243" cy="684172"/>
            </a:xfrm>
            <a:prstGeom prst="rect">
              <a:avLst/>
            </a:prstGeom>
          </p:spPr>
        </p:pic>
      </p:grpSp>
      <p:grpSp>
        <p:nvGrpSpPr>
          <p:cNvPr id="301" name="グループ化 300">
            <a:extLst>
              <a:ext uri="{FF2B5EF4-FFF2-40B4-BE49-F238E27FC236}">
                <a16:creationId xmlns:a16="http://schemas.microsoft.com/office/drawing/2014/main" id="{54580BB8-DC0D-CF2D-1F8B-3C7C14F3C7AF}"/>
              </a:ext>
            </a:extLst>
          </p:cNvPr>
          <p:cNvGrpSpPr/>
          <p:nvPr/>
        </p:nvGrpSpPr>
        <p:grpSpPr>
          <a:xfrm>
            <a:off x="1564442" y="1108053"/>
            <a:ext cx="932408" cy="1758423"/>
            <a:chOff x="2637555" y="591533"/>
            <a:chExt cx="741133" cy="1718007"/>
          </a:xfrm>
        </p:grpSpPr>
        <p:pic>
          <p:nvPicPr>
            <p:cNvPr id="302" name="図 301">
              <a:extLst>
                <a:ext uri="{FF2B5EF4-FFF2-40B4-BE49-F238E27FC236}">
                  <a16:creationId xmlns:a16="http://schemas.microsoft.com/office/drawing/2014/main" id="{FEE05956-F304-1904-CDC2-DE8A1F6808F0}"/>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2637555" y="973091"/>
              <a:ext cx="741133" cy="1336449"/>
            </a:xfrm>
            <a:prstGeom prst="rect">
              <a:avLst/>
            </a:prstGeom>
          </p:spPr>
        </p:pic>
        <p:pic>
          <p:nvPicPr>
            <p:cNvPr id="303" name="図 302">
              <a:extLst>
                <a:ext uri="{FF2B5EF4-FFF2-40B4-BE49-F238E27FC236}">
                  <a16:creationId xmlns:a16="http://schemas.microsoft.com/office/drawing/2014/main" id="{E4FC97ED-E6B8-A347-3ED8-3BFA70A019C7}"/>
                </a:ext>
              </a:extLst>
            </p:cNvPr>
            <p:cNvPicPr>
              <a:picLocks noChangeAspect="1"/>
            </p:cNvPicPr>
            <p:nvPr/>
          </p:nvPicPr>
          <p:blipFill rotWithShape="1">
            <a:blip r:embed="rId12" cstate="print">
              <a:extLst>
                <a:ext uri="{BEBA8EAE-BF5A-486C-A8C5-ECC9F3942E4B}">
                  <a14:imgProps xmlns:a14="http://schemas.microsoft.com/office/drawing/2010/main">
                    <a14:imgLayer r:embed="rId13">
                      <a14:imgEffect>
                        <a14:backgroundRemoval t="0" b="100000" l="0" r="100000"/>
                      </a14:imgEffect>
                    </a14:imgLayer>
                  </a14:imgProps>
                </a:ext>
                <a:ext uri="{28A0092B-C50C-407E-A947-70E740481C1C}">
                  <a14:useLocalDpi xmlns:a14="http://schemas.microsoft.com/office/drawing/2010/main"/>
                </a:ext>
              </a:extLst>
            </a:blip>
            <a:srcRect/>
            <a:stretch/>
          </p:blipFill>
          <p:spPr>
            <a:xfrm>
              <a:off x="2783292" y="591533"/>
              <a:ext cx="459158" cy="405648"/>
            </a:xfrm>
            <a:prstGeom prst="rect">
              <a:avLst/>
            </a:prstGeom>
          </p:spPr>
        </p:pic>
      </p:grpSp>
      <p:pic>
        <p:nvPicPr>
          <p:cNvPr id="305" name="図 304">
            <a:extLst>
              <a:ext uri="{FF2B5EF4-FFF2-40B4-BE49-F238E27FC236}">
                <a16:creationId xmlns:a16="http://schemas.microsoft.com/office/drawing/2014/main" id="{DE3B0822-C149-841B-89A1-DC990D02E35C}"/>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1014882" y="1874127"/>
            <a:ext cx="2687373" cy="1562503"/>
          </a:xfrm>
          <a:prstGeom prst="rect">
            <a:avLst/>
          </a:prstGeom>
        </p:spPr>
      </p:pic>
      <p:grpSp>
        <p:nvGrpSpPr>
          <p:cNvPr id="307" name="グループ化 306">
            <a:extLst>
              <a:ext uri="{FF2B5EF4-FFF2-40B4-BE49-F238E27FC236}">
                <a16:creationId xmlns:a16="http://schemas.microsoft.com/office/drawing/2014/main" id="{3897CD3C-EDF9-DBD4-EA8B-ABA47A6C23FA}"/>
              </a:ext>
            </a:extLst>
          </p:cNvPr>
          <p:cNvGrpSpPr/>
          <p:nvPr/>
        </p:nvGrpSpPr>
        <p:grpSpPr>
          <a:xfrm>
            <a:off x="5478346" y="1037816"/>
            <a:ext cx="6620481" cy="3830392"/>
            <a:chOff x="5467643" y="740639"/>
            <a:chExt cx="6620481" cy="3830392"/>
          </a:xfrm>
        </p:grpSpPr>
        <p:sp>
          <p:nvSpPr>
            <p:cNvPr id="308" name="角丸四角形 6">
              <a:extLst>
                <a:ext uri="{FF2B5EF4-FFF2-40B4-BE49-F238E27FC236}">
                  <a16:creationId xmlns:a16="http://schemas.microsoft.com/office/drawing/2014/main" id="{0AA9C59F-DDA1-0BA0-2E29-AC180D376769}"/>
                </a:ext>
              </a:extLst>
            </p:cNvPr>
            <p:cNvSpPr/>
            <p:nvPr/>
          </p:nvSpPr>
          <p:spPr>
            <a:xfrm>
              <a:off x="5906684" y="740639"/>
              <a:ext cx="6067582" cy="3830392"/>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a:p>
          </p:txBody>
        </p:sp>
        <p:sp>
          <p:nvSpPr>
            <p:cNvPr id="309" name="フローチャート: 結合子 308">
              <a:extLst>
                <a:ext uri="{FF2B5EF4-FFF2-40B4-BE49-F238E27FC236}">
                  <a16:creationId xmlns:a16="http://schemas.microsoft.com/office/drawing/2014/main" id="{33552EB0-5A54-2A17-1709-C58BE0CC1E32}"/>
                </a:ext>
              </a:extLst>
            </p:cNvPr>
            <p:cNvSpPr/>
            <p:nvPr/>
          </p:nvSpPr>
          <p:spPr>
            <a:xfrm>
              <a:off x="5791677" y="2351478"/>
              <a:ext cx="6039407" cy="2186106"/>
            </a:xfrm>
            <a:prstGeom prst="flowChartConnector">
              <a:avLst/>
            </a:prstGeom>
            <a:solidFill>
              <a:schemeClr val="accent2">
                <a:lumMod val="50000"/>
                <a:alpha val="21000"/>
              </a:schemeClr>
            </a:solidFill>
            <a:ln>
              <a:noFill/>
            </a:ln>
            <a:effectLst>
              <a:softEdge rad="1905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310" name="フローチャート: 結合子 309">
              <a:extLst>
                <a:ext uri="{FF2B5EF4-FFF2-40B4-BE49-F238E27FC236}">
                  <a16:creationId xmlns:a16="http://schemas.microsoft.com/office/drawing/2014/main" id="{5C33F5C5-0347-BBA1-27A3-D65810B39A50}"/>
                </a:ext>
              </a:extLst>
            </p:cNvPr>
            <p:cNvSpPr/>
            <p:nvPr/>
          </p:nvSpPr>
          <p:spPr>
            <a:xfrm>
              <a:off x="5467643" y="2756249"/>
              <a:ext cx="6384739" cy="1814781"/>
            </a:xfrm>
            <a:prstGeom prst="flowChartConnector">
              <a:avLst/>
            </a:prstGeom>
            <a:solidFill>
              <a:schemeClr val="accent2">
                <a:lumMod val="50000"/>
                <a:alpha val="21000"/>
              </a:schemeClr>
            </a:solidFill>
            <a:ln>
              <a:noFill/>
            </a:ln>
            <a:effectLst>
              <a:softEdge rad="1905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311" name="グループ化 310">
              <a:extLst>
                <a:ext uri="{FF2B5EF4-FFF2-40B4-BE49-F238E27FC236}">
                  <a16:creationId xmlns:a16="http://schemas.microsoft.com/office/drawing/2014/main" id="{E3363D11-EAA4-79EF-E069-16F3F90189FB}"/>
                </a:ext>
              </a:extLst>
            </p:cNvPr>
            <p:cNvGrpSpPr/>
            <p:nvPr/>
          </p:nvGrpSpPr>
          <p:grpSpPr>
            <a:xfrm>
              <a:off x="7801391" y="2612232"/>
              <a:ext cx="2226351" cy="1616437"/>
              <a:chOff x="7852588" y="2028749"/>
              <a:chExt cx="3428992" cy="2446166"/>
            </a:xfrm>
          </p:grpSpPr>
          <p:grpSp>
            <p:nvGrpSpPr>
              <p:cNvPr id="465" name="グループ化 464">
                <a:extLst>
                  <a:ext uri="{FF2B5EF4-FFF2-40B4-BE49-F238E27FC236}">
                    <a16:creationId xmlns:a16="http://schemas.microsoft.com/office/drawing/2014/main" id="{0A1C7531-750A-49C8-D754-9CC87CA7C444}"/>
                  </a:ext>
                </a:extLst>
              </p:cNvPr>
              <p:cNvGrpSpPr/>
              <p:nvPr/>
            </p:nvGrpSpPr>
            <p:grpSpPr>
              <a:xfrm>
                <a:off x="7852588" y="2299279"/>
                <a:ext cx="3381695" cy="2175636"/>
                <a:chOff x="384555" y="3397927"/>
                <a:chExt cx="4369099" cy="2808549"/>
              </a:xfrm>
            </p:grpSpPr>
            <p:sp>
              <p:nvSpPr>
                <p:cNvPr id="470" name="正方形/長方形 469">
                  <a:extLst>
                    <a:ext uri="{FF2B5EF4-FFF2-40B4-BE49-F238E27FC236}">
                      <a16:creationId xmlns:a16="http://schemas.microsoft.com/office/drawing/2014/main" id="{8F93253E-A6C7-C5F0-193D-B6112076D536}"/>
                    </a:ext>
                  </a:extLst>
                </p:cNvPr>
                <p:cNvSpPr/>
                <p:nvPr/>
              </p:nvSpPr>
              <p:spPr>
                <a:xfrm>
                  <a:off x="3220285" y="4541501"/>
                  <a:ext cx="146957" cy="986354"/>
                </a:xfrm>
                <a:prstGeom prst="rect">
                  <a:avLst/>
                </a:prstGeom>
                <a:solidFill>
                  <a:schemeClr val="bg2">
                    <a:lumMod val="90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471" name="正方形/長方形 470">
                  <a:extLst>
                    <a:ext uri="{FF2B5EF4-FFF2-40B4-BE49-F238E27FC236}">
                      <a16:creationId xmlns:a16="http://schemas.microsoft.com/office/drawing/2014/main" id="{2F7F42F2-6766-58DA-BCFD-EA3B72BC69F6}"/>
                    </a:ext>
                  </a:extLst>
                </p:cNvPr>
                <p:cNvSpPr/>
                <p:nvPr/>
              </p:nvSpPr>
              <p:spPr>
                <a:xfrm>
                  <a:off x="1669070" y="4541501"/>
                  <a:ext cx="152400" cy="986354"/>
                </a:xfrm>
                <a:prstGeom prst="rect">
                  <a:avLst/>
                </a:prstGeom>
                <a:solidFill>
                  <a:schemeClr val="bg2">
                    <a:lumMod val="90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472" name="正方形/長方形 471">
                  <a:extLst>
                    <a:ext uri="{FF2B5EF4-FFF2-40B4-BE49-F238E27FC236}">
                      <a16:creationId xmlns:a16="http://schemas.microsoft.com/office/drawing/2014/main" id="{DEBD601A-93F2-3967-A242-2F8D97752681}"/>
                    </a:ext>
                  </a:extLst>
                </p:cNvPr>
                <p:cNvSpPr/>
                <p:nvPr/>
              </p:nvSpPr>
              <p:spPr>
                <a:xfrm>
                  <a:off x="1335694" y="5267156"/>
                  <a:ext cx="180975" cy="753875"/>
                </a:xfrm>
                <a:prstGeom prst="rect">
                  <a:avLst/>
                </a:prstGeom>
                <a:solidFill>
                  <a:schemeClr val="bg2">
                    <a:lumMod val="90000"/>
                  </a:schemeClr>
                </a:solidFill>
                <a:ln>
                  <a:solidFill>
                    <a:schemeClr val="tx1"/>
                  </a:solidFill>
                </a:ln>
                <a:scene3d>
                  <a:camera prst="orthographicFront"/>
                  <a:lightRig rig="threePt" dir="t"/>
                </a:scene3d>
                <a:sp3d>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473" name="正方形/長方形 472">
                  <a:extLst>
                    <a:ext uri="{FF2B5EF4-FFF2-40B4-BE49-F238E27FC236}">
                      <a16:creationId xmlns:a16="http://schemas.microsoft.com/office/drawing/2014/main" id="{8E0B1E3D-6ECF-0C57-0026-0553C4E1D111}"/>
                    </a:ext>
                  </a:extLst>
                </p:cNvPr>
                <p:cNvSpPr/>
                <p:nvPr/>
              </p:nvSpPr>
              <p:spPr>
                <a:xfrm>
                  <a:off x="1977952" y="5452602"/>
                  <a:ext cx="180975" cy="753874"/>
                </a:xfrm>
                <a:prstGeom prst="rect">
                  <a:avLst/>
                </a:prstGeom>
                <a:solidFill>
                  <a:schemeClr val="bg2">
                    <a:lumMod val="90000"/>
                  </a:schemeClr>
                </a:solidFill>
                <a:ln>
                  <a:solidFill>
                    <a:schemeClr val="tx1"/>
                  </a:solidFill>
                </a:ln>
                <a:scene3d>
                  <a:camera prst="orthographicFront"/>
                  <a:lightRig rig="threePt" dir="t"/>
                </a:scene3d>
                <a:sp3d>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474" name="正方形/長方形 473">
                  <a:extLst>
                    <a:ext uri="{FF2B5EF4-FFF2-40B4-BE49-F238E27FC236}">
                      <a16:creationId xmlns:a16="http://schemas.microsoft.com/office/drawing/2014/main" id="{14F878FB-5E5E-C6AA-1411-3B5E5E601EC5}"/>
                    </a:ext>
                  </a:extLst>
                </p:cNvPr>
                <p:cNvSpPr/>
                <p:nvPr/>
              </p:nvSpPr>
              <p:spPr>
                <a:xfrm>
                  <a:off x="2886909" y="5452602"/>
                  <a:ext cx="180975" cy="753874"/>
                </a:xfrm>
                <a:prstGeom prst="rect">
                  <a:avLst/>
                </a:prstGeom>
                <a:solidFill>
                  <a:schemeClr val="bg2">
                    <a:lumMod val="90000"/>
                  </a:schemeClr>
                </a:solidFill>
                <a:ln>
                  <a:solidFill>
                    <a:schemeClr val="tx1"/>
                  </a:solidFill>
                </a:ln>
                <a:scene3d>
                  <a:camera prst="orthographicFront"/>
                  <a:lightRig rig="threePt" dir="t"/>
                </a:scene3d>
                <a:sp3d>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475" name="正方形/長方形 474">
                  <a:extLst>
                    <a:ext uri="{FF2B5EF4-FFF2-40B4-BE49-F238E27FC236}">
                      <a16:creationId xmlns:a16="http://schemas.microsoft.com/office/drawing/2014/main" id="{5DC6FE68-ABF0-9C3E-1BD7-D3A707647990}"/>
                    </a:ext>
                  </a:extLst>
                </p:cNvPr>
                <p:cNvSpPr/>
                <p:nvPr/>
              </p:nvSpPr>
              <p:spPr>
                <a:xfrm>
                  <a:off x="3557741" y="5314189"/>
                  <a:ext cx="180975" cy="753875"/>
                </a:xfrm>
                <a:prstGeom prst="rect">
                  <a:avLst/>
                </a:prstGeom>
                <a:solidFill>
                  <a:schemeClr val="bg2">
                    <a:lumMod val="90000"/>
                  </a:schemeClr>
                </a:solidFill>
                <a:ln>
                  <a:solidFill>
                    <a:schemeClr val="tx1"/>
                  </a:solidFill>
                </a:ln>
                <a:scene3d>
                  <a:camera prst="orthographicFront"/>
                  <a:lightRig rig="threePt" dir="t"/>
                </a:scene3d>
                <a:sp3d>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476" name="正方形/長方形 475">
                  <a:extLst>
                    <a:ext uri="{FF2B5EF4-FFF2-40B4-BE49-F238E27FC236}">
                      <a16:creationId xmlns:a16="http://schemas.microsoft.com/office/drawing/2014/main" id="{17656AA2-7713-7993-4877-524071C36B28}"/>
                    </a:ext>
                  </a:extLst>
                </p:cNvPr>
                <p:cNvSpPr/>
                <p:nvPr/>
              </p:nvSpPr>
              <p:spPr>
                <a:xfrm>
                  <a:off x="4476223" y="5314189"/>
                  <a:ext cx="175532" cy="753875"/>
                </a:xfrm>
                <a:prstGeom prst="rect">
                  <a:avLst/>
                </a:prstGeom>
                <a:solidFill>
                  <a:schemeClr val="bg2">
                    <a:lumMod val="90000"/>
                  </a:schemeClr>
                </a:solidFill>
                <a:ln>
                  <a:solidFill>
                    <a:schemeClr val="tx1"/>
                  </a:solidFill>
                </a:ln>
                <a:scene3d>
                  <a:camera prst="orthographicFront"/>
                  <a:lightRig rig="threePt" dir="t"/>
                </a:scene3d>
                <a:sp3d>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477" name="正方形/長方形 476">
                  <a:extLst>
                    <a:ext uri="{FF2B5EF4-FFF2-40B4-BE49-F238E27FC236}">
                      <a16:creationId xmlns:a16="http://schemas.microsoft.com/office/drawing/2014/main" id="{98E3B753-77E3-1942-46F7-67584A3181CE}"/>
                    </a:ext>
                  </a:extLst>
                </p:cNvPr>
                <p:cNvSpPr/>
                <p:nvPr/>
              </p:nvSpPr>
              <p:spPr>
                <a:xfrm>
                  <a:off x="451230" y="5267156"/>
                  <a:ext cx="175532" cy="753875"/>
                </a:xfrm>
                <a:prstGeom prst="rect">
                  <a:avLst/>
                </a:prstGeom>
                <a:solidFill>
                  <a:schemeClr val="bg2">
                    <a:lumMod val="90000"/>
                  </a:schemeClr>
                </a:solidFill>
                <a:ln>
                  <a:solidFill>
                    <a:schemeClr val="tx1"/>
                  </a:solidFill>
                </a:ln>
                <a:scene3d>
                  <a:camera prst="orthographicFront"/>
                  <a:lightRig rig="threePt" dir="t"/>
                </a:scene3d>
                <a:sp3d>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478" name="円柱 477">
                  <a:extLst>
                    <a:ext uri="{FF2B5EF4-FFF2-40B4-BE49-F238E27FC236}">
                      <a16:creationId xmlns:a16="http://schemas.microsoft.com/office/drawing/2014/main" id="{DFCB79FD-5387-8E2B-7CDE-8DCC952BC4CA}"/>
                    </a:ext>
                  </a:extLst>
                </p:cNvPr>
                <p:cNvSpPr/>
                <p:nvPr/>
              </p:nvSpPr>
              <p:spPr>
                <a:xfrm>
                  <a:off x="807737" y="4252583"/>
                  <a:ext cx="3630386" cy="436737"/>
                </a:xfrm>
                <a:prstGeom prst="can">
                  <a:avLst>
                    <a:gd name="adj" fmla="val 50000"/>
                  </a:avLst>
                </a:prstGeom>
                <a:solidFill>
                  <a:schemeClr val="accent5">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nvGrpSpPr>
                <p:cNvPr id="712" name="グループ化 711">
                  <a:extLst>
                    <a:ext uri="{FF2B5EF4-FFF2-40B4-BE49-F238E27FC236}">
                      <a16:creationId xmlns:a16="http://schemas.microsoft.com/office/drawing/2014/main" id="{BDE73336-9EE6-00D0-FB2D-0BDA9A2E6BE8}"/>
                    </a:ext>
                  </a:extLst>
                </p:cNvPr>
                <p:cNvGrpSpPr>
                  <a:grpSpLocks noChangeAspect="1"/>
                </p:cNvGrpSpPr>
                <p:nvPr/>
              </p:nvGrpSpPr>
              <p:grpSpPr>
                <a:xfrm>
                  <a:off x="1920802" y="3639811"/>
                  <a:ext cx="1243065" cy="1568863"/>
                  <a:chOff x="1536247" y="1828803"/>
                  <a:chExt cx="1433720" cy="1769578"/>
                </a:xfrm>
              </p:grpSpPr>
              <p:grpSp>
                <p:nvGrpSpPr>
                  <p:cNvPr id="1046" name="グループ化 1045">
                    <a:extLst>
                      <a:ext uri="{FF2B5EF4-FFF2-40B4-BE49-F238E27FC236}">
                        <a16:creationId xmlns:a16="http://schemas.microsoft.com/office/drawing/2014/main" id="{B54635E9-D6EB-00E9-F5D8-418F69F3AD16}"/>
                      </a:ext>
                    </a:extLst>
                  </p:cNvPr>
                  <p:cNvGrpSpPr>
                    <a:grpSpLocks noChangeAspect="1"/>
                  </p:cNvGrpSpPr>
                  <p:nvPr/>
                </p:nvGrpSpPr>
                <p:grpSpPr>
                  <a:xfrm>
                    <a:off x="1741828" y="1828803"/>
                    <a:ext cx="1042081" cy="944285"/>
                    <a:chOff x="1741827" y="1828800"/>
                    <a:chExt cx="1040366" cy="943620"/>
                  </a:xfrm>
                </p:grpSpPr>
                <p:sp>
                  <p:nvSpPr>
                    <p:cNvPr id="1058" name="楕円 1057">
                      <a:extLst>
                        <a:ext uri="{FF2B5EF4-FFF2-40B4-BE49-F238E27FC236}">
                          <a16:creationId xmlns:a16="http://schemas.microsoft.com/office/drawing/2014/main" id="{6145CAB3-F7C9-7AE7-21C1-591049408A8C}"/>
                        </a:ext>
                      </a:extLst>
                    </p:cNvPr>
                    <p:cNvSpPr/>
                    <p:nvPr/>
                  </p:nvSpPr>
                  <p:spPr>
                    <a:xfrm rot="21120000">
                      <a:off x="1741827" y="2255521"/>
                      <a:ext cx="95250" cy="211455"/>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1059" name="楕円 1058">
                      <a:extLst>
                        <a:ext uri="{FF2B5EF4-FFF2-40B4-BE49-F238E27FC236}">
                          <a16:creationId xmlns:a16="http://schemas.microsoft.com/office/drawing/2014/main" id="{AB47F76C-0ED5-A85D-4F92-6D4E746F5436}"/>
                        </a:ext>
                      </a:extLst>
                    </p:cNvPr>
                    <p:cNvSpPr/>
                    <p:nvPr/>
                  </p:nvSpPr>
                  <p:spPr>
                    <a:xfrm rot="468475">
                      <a:off x="2686943" y="2255522"/>
                      <a:ext cx="95250" cy="211455"/>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1060" name="楕円 1059">
                      <a:extLst>
                        <a:ext uri="{FF2B5EF4-FFF2-40B4-BE49-F238E27FC236}">
                          <a16:creationId xmlns:a16="http://schemas.microsoft.com/office/drawing/2014/main" id="{128C32C0-1B2E-6DF5-1A72-568CD91236BB}"/>
                        </a:ext>
                      </a:extLst>
                    </p:cNvPr>
                    <p:cNvSpPr>
                      <a:spLocks noChangeAspect="1"/>
                    </p:cNvSpPr>
                    <p:nvPr/>
                  </p:nvSpPr>
                  <p:spPr>
                    <a:xfrm>
                      <a:off x="1785543" y="1828800"/>
                      <a:ext cx="936000" cy="943620"/>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grpSp>
                <p:nvGrpSpPr>
                  <p:cNvPr id="1047" name="グループ化 1046">
                    <a:extLst>
                      <a:ext uri="{FF2B5EF4-FFF2-40B4-BE49-F238E27FC236}">
                        <a16:creationId xmlns:a16="http://schemas.microsoft.com/office/drawing/2014/main" id="{40600259-C813-8E6D-4D73-F369C3858180}"/>
                      </a:ext>
                    </a:extLst>
                  </p:cNvPr>
                  <p:cNvGrpSpPr/>
                  <p:nvPr/>
                </p:nvGrpSpPr>
                <p:grpSpPr>
                  <a:xfrm>
                    <a:off x="1536247" y="2437574"/>
                    <a:ext cx="1433720" cy="1160807"/>
                    <a:chOff x="1536247" y="2437574"/>
                    <a:chExt cx="1433720" cy="1160807"/>
                  </a:xfrm>
                </p:grpSpPr>
                <p:sp>
                  <p:nvSpPr>
                    <p:cNvPr id="1048" name="片側の 2 つの角を丸めた四角形 1313">
                      <a:extLst>
                        <a:ext uri="{FF2B5EF4-FFF2-40B4-BE49-F238E27FC236}">
                          <a16:creationId xmlns:a16="http://schemas.microsoft.com/office/drawing/2014/main" id="{0DD80625-D076-B04A-1183-05134190D809}"/>
                        </a:ext>
                      </a:extLst>
                    </p:cNvPr>
                    <p:cNvSpPr/>
                    <p:nvPr/>
                  </p:nvSpPr>
                  <p:spPr>
                    <a:xfrm>
                      <a:off x="1709354" y="2706344"/>
                      <a:ext cx="1068456" cy="892037"/>
                    </a:xfrm>
                    <a:prstGeom prst="round2SameRect">
                      <a:avLst>
                        <a:gd name="adj1" fmla="val 31721"/>
                        <a:gd name="adj2" fmla="val 0"/>
                      </a:avLst>
                    </a:prstGeom>
                    <a:solidFill>
                      <a:schemeClr val="bg1">
                        <a:lumMod val="85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1049" name="円弧 1048">
                      <a:extLst>
                        <a:ext uri="{FF2B5EF4-FFF2-40B4-BE49-F238E27FC236}">
                          <a16:creationId xmlns:a16="http://schemas.microsoft.com/office/drawing/2014/main" id="{B52C5B4C-8C60-A2A8-5706-74A3BBF060BF}"/>
                        </a:ext>
                      </a:extLst>
                    </p:cNvPr>
                    <p:cNvSpPr/>
                    <p:nvPr/>
                  </p:nvSpPr>
                  <p:spPr>
                    <a:xfrm>
                      <a:off x="1852229" y="2437574"/>
                      <a:ext cx="811281" cy="354495"/>
                    </a:xfrm>
                    <a:prstGeom prst="arc">
                      <a:avLst>
                        <a:gd name="adj1" fmla="val 1116340"/>
                        <a:gd name="adj2" fmla="val 9658514"/>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1050" name="円弧 1049">
                      <a:extLst>
                        <a:ext uri="{FF2B5EF4-FFF2-40B4-BE49-F238E27FC236}">
                          <a16:creationId xmlns:a16="http://schemas.microsoft.com/office/drawing/2014/main" id="{04DFCFE2-290E-06D3-C739-012FBC5E43CC}"/>
                        </a:ext>
                      </a:extLst>
                    </p:cNvPr>
                    <p:cNvSpPr/>
                    <p:nvPr/>
                  </p:nvSpPr>
                  <p:spPr>
                    <a:xfrm>
                      <a:off x="1536247" y="2561399"/>
                      <a:ext cx="401707" cy="701536"/>
                    </a:xfrm>
                    <a:prstGeom prst="arc">
                      <a:avLst>
                        <a:gd name="adj1" fmla="val 18744554"/>
                        <a:gd name="adj2" fmla="val 21355907"/>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1051" name="円弧 1050">
                      <a:extLst>
                        <a:ext uri="{FF2B5EF4-FFF2-40B4-BE49-F238E27FC236}">
                          <a16:creationId xmlns:a16="http://schemas.microsoft.com/office/drawing/2014/main" id="{D934BC59-139F-66AC-652A-B424C6C5B3BF}"/>
                        </a:ext>
                      </a:extLst>
                    </p:cNvPr>
                    <p:cNvSpPr/>
                    <p:nvPr/>
                  </p:nvSpPr>
                  <p:spPr>
                    <a:xfrm>
                      <a:off x="2568260" y="2561399"/>
                      <a:ext cx="401707" cy="701536"/>
                    </a:xfrm>
                    <a:prstGeom prst="arc">
                      <a:avLst>
                        <a:gd name="adj1" fmla="val 11009360"/>
                        <a:gd name="adj2" fmla="val 13790237"/>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1052" name="円弧 1051">
                      <a:extLst>
                        <a:ext uri="{FF2B5EF4-FFF2-40B4-BE49-F238E27FC236}">
                          <a16:creationId xmlns:a16="http://schemas.microsoft.com/office/drawing/2014/main" id="{EDF19FCE-C9F9-3F17-9AD5-AB8FA5762C0F}"/>
                        </a:ext>
                      </a:extLst>
                    </p:cNvPr>
                    <p:cNvSpPr/>
                    <p:nvPr/>
                  </p:nvSpPr>
                  <p:spPr>
                    <a:xfrm>
                      <a:off x="2576653" y="2746309"/>
                      <a:ext cx="87723" cy="343509"/>
                    </a:xfrm>
                    <a:prstGeom prst="arc">
                      <a:avLst>
                        <a:gd name="adj1" fmla="val 10246195"/>
                        <a:gd name="adj2" fmla="val 15367872"/>
                      </a:avLst>
                    </a:prstGeom>
                    <a:solidFill>
                      <a:srgbClr val="FFC000"/>
                    </a:solidFill>
                    <a:ln w="12700">
                      <a:no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1053" name="円弧 1052">
                      <a:extLst>
                        <a:ext uri="{FF2B5EF4-FFF2-40B4-BE49-F238E27FC236}">
                          <a16:creationId xmlns:a16="http://schemas.microsoft.com/office/drawing/2014/main" id="{75C98173-FE49-C2CB-383D-34E940D8F953}"/>
                        </a:ext>
                      </a:extLst>
                    </p:cNvPr>
                    <p:cNvSpPr/>
                    <p:nvPr/>
                  </p:nvSpPr>
                  <p:spPr>
                    <a:xfrm>
                      <a:off x="1842704" y="2779947"/>
                      <a:ext cx="94502" cy="293015"/>
                    </a:xfrm>
                    <a:prstGeom prst="arc">
                      <a:avLst>
                        <a:gd name="adj1" fmla="val 16865911"/>
                        <a:gd name="adj2" fmla="val 21355907"/>
                      </a:avLst>
                    </a:prstGeom>
                    <a:solidFill>
                      <a:srgbClr val="FFC000"/>
                    </a:solidFill>
                    <a:ln w="12700">
                      <a:no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1054" name="片側の 2 つの角を丸めた四角形 1319">
                      <a:extLst>
                        <a:ext uri="{FF2B5EF4-FFF2-40B4-BE49-F238E27FC236}">
                          <a16:creationId xmlns:a16="http://schemas.microsoft.com/office/drawing/2014/main" id="{42BA4277-3B4F-6053-6F10-37F8B5CD2EC2}"/>
                        </a:ext>
                      </a:extLst>
                    </p:cNvPr>
                    <p:cNvSpPr/>
                    <p:nvPr/>
                  </p:nvSpPr>
                  <p:spPr>
                    <a:xfrm>
                      <a:off x="1899853" y="2896844"/>
                      <a:ext cx="85725" cy="701537"/>
                    </a:xfrm>
                    <a:prstGeom prst="round2SameRect">
                      <a:avLst>
                        <a:gd name="adj1" fmla="val 50000"/>
                        <a:gd name="adj2" fmla="val 0"/>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1055" name="直線コネクタ 1054">
                      <a:extLst>
                        <a:ext uri="{FF2B5EF4-FFF2-40B4-BE49-F238E27FC236}">
                          <a16:creationId xmlns:a16="http://schemas.microsoft.com/office/drawing/2014/main" id="{37BE8DC2-3905-2B26-1A9D-2132F042FCCE}"/>
                        </a:ext>
                      </a:extLst>
                    </p:cNvPr>
                    <p:cNvCxnSpPr/>
                    <p:nvPr/>
                  </p:nvCxnSpPr>
                  <p:spPr>
                    <a:xfrm>
                      <a:off x="1937954" y="2917965"/>
                      <a:ext cx="0" cy="680416"/>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sp>
                  <p:nvSpPr>
                    <p:cNvPr id="1056" name="片側の 2 つの角を丸めた四角形 1321">
                      <a:extLst>
                        <a:ext uri="{FF2B5EF4-FFF2-40B4-BE49-F238E27FC236}">
                          <a16:creationId xmlns:a16="http://schemas.microsoft.com/office/drawing/2014/main" id="{53A03842-31E2-6291-F189-EC213FFFA8EB}"/>
                        </a:ext>
                      </a:extLst>
                    </p:cNvPr>
                    <p:cNvSpPr/>
                    <p:nvPr/>
                  </p:nvSpPr>
                  <p:spPr>
                    <a:xfrm>
                      <a:off x="2530159" y="2896844"/>
                      <a:ext cx="85725" cy="701537"/>
                    </a:xfrm>
                    <a:prstGeom prst="round2SameRect">
                      <a:avLst>
                        <a:gd name="adj1" fmla="val 50000"/>
                        <a:gd name="adj2" fmla="val 0"/>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1057" name="直線コネクタ 1056">
                      <a:extLst>
                        <a:ext uri="{FF2B5EF4-FFF2-40B4-BE49-F238E27FC236}">
                          <a16:creationId xmlns:a16="http://schemas.microsoft.com/office/drawing/2014/main" id="{1F98FD72-78D2-51D7-3CCF-3E4BE6501934}"/>
                        </a:ext>
                      </a:extLst>
                    </p:cNvPr>
                    <p:cNvCxnSpPr/>
                    <p:nvPr/>
                  </p:nvCxnSpPr>
                  <p:spPr>
                    <a:xfrm>
                      <a:off x="2568260" y="2917965"/>
                      <a:ext cx="0" cy="680416"/>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grpSp>
            </p:grpSp>
            <p:sp>
              <p:nvSpPr>
                <p:cNvPr id="716" name="片側の 2 つの角を丸めた四角形 1243">
                  <a:extLst>
                    <a:ext uri="{FF2B5EF4-FFF2-40B4-BE49-F238E27FC236}">
                      <a16:creationId xmlns:a16="http://schemas.microsoft.com/office/drawing/2014/main" id="{639A411C-3768-5CC2-0F2E-789948A0FD33}"/>
                    </a:ext>
                  </a:extLst>
                </p:cNvPr>
                <p:cNvSpPr/>
                <p:nvPr/>
              </p:nvSpPr>
              <p:spPr>
                <a:xfrm>
                  <a:off x="1958902" y="4597940"/>
                  <a:ext cx="1118507" cy="986355"/>
                </a:xfrm>
                <a:prstGeom prst="round2SameRect">
                  <a:avLst>
                    <a:gd name="adj1" fmla="val 11404"/>
                    <a:gd name="adj2" fmla="val 0"/>
                  </a:avLst>
                </a:prstGeom>
                <a:solidFill>
                  <a:schemeClr val="accent2">
                    <a:lumMod val="60000"/>
                    <a:lumOff val="40000"/>
                  </a:schemeClr>
                </a:solidFill>
                <a:ln>
                  <a:solidFill>
                    <a:schemeClr val="tx1"/>
                  </a:solidFill>
                </a:ln>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nvGrpSpPr>
                <p:cNvPr id="718" name="グループ化 717">
                  <a:extLst>
                    <a:ext uri="{FF2B5EF4-FFF2-40B4-BE49-F238E27FC236}">
                      <a16:creationId xmlns:a16="http://schemas.microsoft.com/office/drawing/2014/main" id="{6878C621-DDED-B32D-241D-42519C0F1160}"/>
                    </a:ext>
                  </a:extLst>
                </p:cNvPr>
                <p:cNvGrpSpPr>
                  <a:grpSpLocks noChangeAspect="1"/>
                </p:cNvGrpSpPr>
                <p:nvPr/>
              </p:nvGrpSpPr>
              <p:grpSpPr>
                <a:xfrm>
                  <a:off x="3500596" y="3416740"/>
                  <a:ext cx="1253058" cy="1587678"/>
                  <a:chOff x="3116036" y="1602925"/>
                  <a:chExt cx="1433720" cy="1769578"/>
                </a:xfrm>
              </p:grpSpPr>
              <p:grpSp>
                <p:nvGrpSpPr>
                  <p:cNvPr id="1027" name="グループ化 1026">
                    <a:extLst>
                      <a:ext uri="{FF2B5EF4-FFF2-40B4-BE49-F238E27FC236}">
                        <a16:creationId xmlns:a16="http://schemas.microsoft.com/office/drawing/2014/main" id="{7149B530-C3A5-E38D-A84B-34473485A0D8}"/>
                      </a:ext>
                    </a:extLst>
                  </p:cNvPr>
                  <p:cNvGrpSpPr>
                    <a:grpSpLocks noChangeAspect="1"/>
                  </p:cNvGrpSpPr>
                  <p:nvPr/>
                </p:nvGrpSpPr>
                <p:grpSpPr>
                  <a:xfrm>
                    <a:off x="3321692" y="1602925"/>
                    <a:ext cx="1041806" cy="944285"/>
                    <a:chOff x="3321685" y="1602922"/>
                    <a:chExt cx="1040092" cy="943620"/>
                  </a:xfrm>
                </p:grpSpPr>
                <p:sp>
                  <p:nvSpPr>
                    <p:cNvPr id="1041" name="楕円 1040">
                      <a:extLst>
                        <a:ext uri="{FF2B5EF4-FFF2-40B4-BE49-F238E27FC236}">
                          <a16:creationId xmlns:a16="http://schemas.microsoft.com/office/drawing/2014/main" id="{F20FFA14-F6C8-2A4E-D651-3B060456DCE4}"/>
                        </a:ext>
                      </a:extLst>
                    </p:cNvPr>
                    <p:cNvSpPr/>
                    <p:nvPr/>
                  </p:nvSpPr>
                  <p:spPr>
                    <a:xfrm rot="21120000">
                      <a:off x="3321685" y="2029643"/>
                      <a:ext cx="95250" cy="211455"/>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1042" name="楕円 1041">
                      <a:extLst>
                        <a:ext uri="{FF2B5EF4-FFF2-40B4-BE49-F238E27FC236}">
                          <a16:creationId xmlns:a16="http://schemas.microsoft.com/office/drawing/2014/main" id="{56996980-0B0B-6D63-4230-8619A75E6D29}"/>
                        </a:ext>
                      </a:extLst>
                    </p:cNvPr>
                    <p:cNvSpPr/>
                    <p:nvPr/>
                  </p:nvSpPr>
                  <p:spPr>
                    <a:xfrm rot="468475">
                      <a:off x="4266526" y="2029645"/>
                      <a:ext cx="95251" cy="211455"/>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1043" name="楕円 1042">
                      <a:extLst>
                        <a:ext uri="{FF2B5EF4-FFF2-40B4-BE49-F238E27FC236}">
                          <a16:creationId xmlns:a16="http://schemas.microsoft.com/office/drawing/2014/main" id="{9F4F11E1-E165-E43E-31A9-BC6734B5022D}"/>
                        </a:ext>
                      </a:extLst>
                    </p:cNvPr>
                    <p:cNvSpPr>
                      <a:spLocks noChangeAspect="1"/>
                    </p:cNvSpPr>
                    <p:nvPr/>
                  </p:nvSpPr>
                  <p:spPr>
                    <a:xfrm>
                      <a:off x="3365326" y="1602922"/>
                      <a:ext cx="936000" cy="943620"/>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grpSp>
                <p:nvGrpSpPr>
                  <p:cNvPr id="1028" name="グループ化 1027">
                    <a:extLst>
                      <a:ext uri="{FF2B5EF4-FFF2-40B4-BE49-F238E27FC236}">
                        <a16:creationId xmlns:a16="http://schemas.microsoft.com/office/drawing/2014/main" id="{8020BAA8-512C-832F-5FEA-42E8DB3CC18F}"/>
                      </a:ext>
                    </a:extLst>
                  </p:cNvPr>
                  <p:cNvGrpSpPr/>
                  <p:nvPr/>
                </p:nvGrpSpPr>
                <p:grpSpPr>
                  <a:xfrm>
                    <a:off x="3116036" y="2211696"/>
                    <a:ext cx="1433720" cy="1160807"/>
                    <a:chOff x="3116036" y="2211696"/>
                    <a:chExt cx="1433720" cy="1160807"/>
                  </a:xfrm>
                </p:grpSpPr>
                <p:sp>
                  <p:nvSpPr>
                    <p:cNvPr id="1029" name="片側の 2 つの角を丸めた四角形 1298">
                      <a:extLst>
                        <a:ext uri="{FF2B5EF4-FFF2-40B4-BE49-F238E27FC236}">
                          <a16:creationId xmlns:a16="http://schemas.microsoft.com/office/drawing/2014/main" id="{259E6E22-4900-CE23-2934-1F0AF83CD931}"/>
                        </a:ext>
                      </a:extLst>
                    </p:cNvPr>
                    <p:cNvSpPr/>
                    <p:nvPr/>
                  </p:nvSpPr>
                  <p:spPr>
                    <a:xfrm>
                      <a:off x="3289143" y="2480466"/>
                      <a:ext cx="1068456" cy="892037"/>
                    </a:xfrm>
                    <a:prstGeom prst="round2SameRect">
                      <a:avLst>
                        <a:gd name="adj1" fmla="val 31721"/>
                        <a:gd name="adj2" fmla="val 0"/>
                      </a:avLst>
                    </a:prstGeom>
                    <a:solidFill>
                      <a:schemeClr val="bg1">
                        <a:lumMod val="85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1030" name="円弧 1029">
                      <a:extLst>
                        <a:ext uri="{FF2B5EF4-FFF2-40B4-BE49-F238E27FC236}">
                          <a16:creationId xmlns:a16="http://schemas.microsoft.com/office/drawing/2014/main" id="{87EA7036-4CD0-0257-8A65-80627E4E16DD}"/>
                        </a:ext>
                      </a:extLst>
                    </p:cNvPr>
                    <p:cNvSpPr/>
                    <p:nvPr/>
                  </p:nvSpPr>
                  <p:spPr>
                    <a:xfrm>
                      <a:off x="3432018" y="2211696"/>
                      <a:ext cx="811281" cy="354495"/>
                    </a:xfrm>
                    <a:prstGeom prst="arc">
                      <a:avLst>
                        <a:gd name="adj1" fmla="val 1116340"/>
                        <a:gd name="adj2" fmla="val 9658514"/>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1031" name="円弧 1030">
                      <a:extLst>
                        <a:ext uri="{FF2B5EF4-FFF2-40B4-BE49-F238E27FC236}">
                          <a16:creationId xmlns:a16="http://schemas.microsoft.com/office/drawing/2014/main" id="{8919B77F-F2A5-7BC1-A34C-F8492A57016E}"/>
                        </a:ext>
                      </a:extLst>
                    </p:cNvPr>
                    <p:cNvSpPr/>
                    <p:nvPr/>
                  </p:nvSpPr>
                  <p:spPr>
                    <a:xfrm>
                      <a:off x="3116036" y="2335521"/>
                      <a:ext cx="401707" cy="701536"/>
                    </a:xfrm>
                    <a:prstGeom prst="arc">
                      <a:avLst>
                        <a:gd name="adj1" fmla="val 18744554"/>
                        <a:gd name="adj2" fmla="val 21355907"/>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1032" name="円弧 1031">
                      <a:extLst>
                        <a:ext uri="{FF2B5EF4-FFF2-40B4-BE49-F238E27FC236}">
                          <a16:creationId xmlns:a16="http://schemas.microsoft.com/office/drawing/2014/main" id="{78BB6159-3884-E435-72A2-BF93D62E3C8B}"/>
                        </a:ext>
                      </a:extLst>
                    </p:cNvPr>
                    <p:cNvSpPr/>
                    <p:nvPr/>
                  </p:nvSpPr>
                  <p:spPr>
                    <a:xfrm>
                      <a:off x="4148049" y="2335521"/>
                      <a:ext cx="401707" cy="701536"/>
                    </a:xfrm>
                    <a:prstGeom prst="arc">
                      <a:avLst>
                        <a:gd name="adj1" fmla="val 11009360"/>
                        <a:gd name="adj2" fmla="val 13790237"/>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1033" name="円弧 1032">
                      <a:extLst>
                        <a:ext uri="{FF2B5EF4-FFF2-40B4-BE49-F238E27FC236}">
                          <a16:creationId xmlns:a16="http://schemas.microsoft.com/office/drawing/2014/main" id="{E2AA5D36-99A6-F2B2-7369-E18C5A72B7C0}"/>
                        </a:ext>
                      </a:extLst>
                    </p:cNvPr>
                    <p:cNvSpPr/>
                    <p:nvPr/>
                  </p:nvSpPr>
                  <p:spPr>
                    <a:xfrm>
                      <a:off x="4156442" y="2520431"/>
                      <a:ext cx="87723" cy="343509"/>
                    </a:xfrm>
                    <a:prstGeom prst="arc">
                      <a:avLst>
                        <a:gd name="adj1" fmla="val 10246195"/>
                        <a:gd name="adj2" fmla="val 15367872"/>
                      </a:avLst>
                    </a:prstGeom>
                    <a:solidFill>
                      <a:srgbClr val="FFC000"/>
                    </a:solidFill>
                    <a:ln w="12700">
                      <a:no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1034" name="円弧 1033">
                      <a:extLst>
                        <a:ext uri="{FF2B5EF4-FFF2-40B4-BE49-F238E27FC236}">
                          <a16:creationId xmlns:a16="http://schemas.microsoft.com/office/drawing/2014/main" id="{DC276D13-C0F7-E096-3279-FF9C859715B6}"/>
                        </a:ext>
                      </a:extLst>
                    </p:cNvPr>
                    <p:cNvSpPr/>
                    <p:nvPr/>
                  </p:nvSpPr>
                  <p:spPr>
                    <a:xfrm>
                      <a:off x="3422493" y="2554069"/>
                      <a:ext cx="94502" cy="293015"/>
                    </a:xfrm>
                    <a:prstGeom prst="arc">
                      <a:avLst>
                        <a:gd name="adj1" fmla="val 16865911"/>
                        <a:gd name="adj2" fmla="val 21355907"/>
                      </a:avLst>
                    </a:prstGeom>
                    <a:solidFill>
                      <a:srgbClr val="FFC000"/>
                    </a:solidFill>
                    <a:ln w="12700">
                      <a:no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1035" name="片側の 2 つの角を丸めた四角形 1304">
                      <a:extLst>
                        <a:ext uri="{FF2B5EF4-FFF2-40B4-BE49-F238E27FC236}">
                          <a16:creationId xmlns:a16="http://schemas.microsoft.com/office/drawing/2014/main" id="{7AE42583-B50A-10F5-58A0-CCC85936E8E9}"/>
                        </a:ext>
                      </a:extLst>
                    </p:cNvPr>
                    <p:cNvSpPr/>
                    <p:nvPr/>
                  </p:nvSpPr>
                  <p:spPr>
                    <a:xfrm>
                      <a:off x="3479642" y="2670966"/>
                      <a:ext cx="85725" cy="701537"/>
                    </a:xfrm>
                    <a:prstGeom prst="round2SameRect">
                      <a:avLst>
                        <a:gd name="adj1" fmla="val 50000"/>
                        <a:gd name="adj2" fmla="val 0"/>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1036" name="直線コネクタ 1035">
                      <a:extLst>
                        <a:ext uri="{FF2B5EF4-FFF2-40B4-BE49-F238E27FC236}">
                          <a16:creationId xmlns:a16="http://schemas.microsoft.com/office/drawing/2014/main" id="{74F26A6F-42FA-D309-B168-653F6D554E03}"/>
                        </a:ext>
                      </a:extLst>
                    </p:cNvPr>
                    <p:cNvCxnSpPr/>
                    <p:nvPr/>
                  </p:nvCxnSpPr>
                  <p:spPr>
                    <a:xfrm>
                      <a:off x="3517743" y="2692087"/>
                      <a:ext cx="0" cy="680416"/>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sp>
                  <p:nvSpPr>
                    <p:cNvPr id="1039" name="片側の 2 つの角を丸めた四角形 1306">
                      <a:extLst>
                        <a:ext uri="{FF2B5EF4-FFF2-40B4-BE49-F238E27FC236}">
                          <a16:creationId xmlns:a16="http://schemas.microsoft.com/office/drawing/2014/main" id="{A51569BC-9DED-B5BA-F90E-83ACD5EBC721}"/>
                        </a:ext>
                      </a:extLst>
                    </p:cNvPr>
                    <p:cNvSpPr/>
                    <p:nvPr/>
                  </p:nvSpPr>
                  <p:spPr>
                    <a:xfrm>
                      <a:off x="4109948" y="2670966"/>
                      <a:ext cx="85725" cy="701537"/>
                    </a:xfrm>
                    <a:prstGeom prst="round2SameRect">
                      <a:avLst>
                        <a:gd name="adj1" fmla="val 50000"/>
                        <a:gd name="adj2" fmla="val 0"/>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1040" name="直線コネクタ 1039">
                      <a:extLst>
                        <a:ext uri="{FF2B5EF4-FFF2-40B4-BE49-F238E27FC236}">
                          <a16:creationId xmlns:a16="http://schemas.microsoft.com/office/drawing/2014/main" id="{F23224B5-F44E-1D18-29DC-480DAC4C3D1E}"/>
                        </a:ext>
                      </a:extLst>
                    </p:cNvPr>
                    <p:cNvCxnSpPr/>
                    <p:nvPr/>
                  </p:nvCxnSpPr>
                  <p:spPr>
                    <a:xfrm>
                      <a:off x="4148049" y="2692087"/>
                      <a:ext cx="0" cy="680416"/>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grpSp>
            </p:grpSp>
            <p:sp>
              <p:nvSpPr>
                <p:cNvPr id="719" name="片側の 2 つの角を丸めた四角形 1245">
                  <a:extLst>
                    <a:ext uri="{FF2B5EF4-FFF2-40B4-BE49-F238E27FC236}">
                      <a16:creationId xmlns:a16="http://schemas.microsoft.com/office/drawing/2014/main" id="{2EA4BE29-6784-87B3-B335-1C577ED4B1B0}"/>
                    </a:ext>
                  </a:extLst>
                </p:cNvPr>
                <p:cNvSpPr/>
                <p:nvPr/>
              </p:nvSpPr>
              <p:spPr>
                <a:xfrm>
                  <a:off x="3538691" y="4393682"/>
                  <a:ext cx="1113064" cy="1021293"/>
                </a:xfrm>
                <a:prstGeom prst="round2SameRect">
                  <a:avLst>
                    <a:gd name="adj1" fmla="val 11404"/>
                    <a:gd name="adj2" fmla="val 0"/>
                  </a:avLst>
                </a:prstGeom>
                <a:solidFill>
                  <a:schemeClr val="accent2">
                    <a:lumMod val="60000"/>
                    <a:lumOff val="40000"/>
                  </a:schemeClr>
                </a:solidFill>
                <a:ln>
                  <a:solidFill>
                    <a:schemeClr val="tx1"/>
                  </a:solidFill>
                </a:ln>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20" name="平行四辺形 719">
                  <a:extLst>
                    <a:ext uri="{FF2B5EF4-FFF2-40B4-BE49-F238E27FC236}">
                      <a16:creationId xmlns:a16="http://schemas.microsoft.com/office/drawing/2014/main" id="{1C210516-8683-5D96-9D0C-13EF5C781F2F}"/>
                    </a:ext>
                  </a:extLst>
                </p:cNvPr>
                <p:cNvSpPr/>
                <p:nvPr/>
              </p:nvSpPr>
              <p:spPr>
                <a:xfrm>
                  <a:off x="1621444" y="4280804"/>
                  <a:ext cx="451758" cy="131693"/>
                </a:xfrm>
                <a:prstGeom prst="parallelogram">
                  <a:avLst>
                    <a:gd name="adj" fmla="val 47222"/>
                  </a:avLst>
                </a:prstGeom>
                <a:solidFill>
                  <a:schemeClr val="bg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22" name="平行四辺形 721">
                  <a:extLst>
                    <a:ext uri="{FF2B5EF4-FFF2-40B4-BE49-F238E27FC236}">
                      <a16:creationId xmlns:a16="http://schemas.microsoft.com/office/drawing/2014/main" id="{EFB93CF6-3F56-9233-B54C-738DEDE9E9FC}"/>
                    </a:ext>
                  </a:extLst>
                </p:cNvPr>
                <p:cNvSpPr/>
                <p:nvPr/>
              </p:nvSpPr>
              <p:spPr>
                <a:xfrm flipH="1">
                  <a:off x="2915483" y="4290211"/>
                  <a:ext cx="423182" cy="131692"/>
                </a:xfrm>
                <a:prstGeom prst="parallelogram">
                  <a:avLst>
                    <a:gd name="adj" fmla="val 47222"/>
                  </a:avLst>
                </a:prstGeom>
                <a:solidFill>
                  <a:schemeClr val="bg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723" name="直線コネクタ 722">
                  <a:extLst>
                    <a:ext uri="{FF2B5EF4-FFF2-40B4-BE49-F238E27FC236}">
                      <a16:creationId xmlns:a16="http://schemas.microsoft.com/office/drawing/2014/main" id="{ED1EE365-F24D-1631-0E8A-4AB8F7838EDB}"/>
                    </a:ext>
                  </a:extLst>
                </p:cNvPr>
                <p:cNvCxnSpPr/>
                <p:nvPr/>
              </p:nvCxnSpPr>
              <p:spPr>
                <a:xfrm>
                  <a:off x="2963109" y="4309023"/>
                  <a:ext cx="200025"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724" name="直線コネクタ 723">
                  <a:extLst>
                    <a:ext uri="{FF2B5EF4-FFF2-40B4-BE49-F238E27FC236}">
                      <a16:creationId xmlns:a16="http://schemas.microsoft.com/office/drawing/2014/main" id="{9A32AC24-BFE1-2438-37C5-2A5D115F59B2}"/>
                    </a:ext>
                  </a:extLst>
                </p:cNvPr>
                <p:cNvCxnSpPr/>
                <p:nvPr/>
              </p:nvCxnSpPr>
              <p:spPr>
                <a:xfrm>
                  <a:off x="2982159" y="4337243"/>
                  <a:ext cx="261257"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725" name="直線コネクタ 724">
                  <a:extLst>
                    <a:ext uri="{FF2B5EF4-FFF2-40B4-BE49-F238E27FC236}">
                      <a16:creationId xmlns:a16="http://schemas.microsoft.com/office/drawing/2014/main" id="{FF142789-1627-B793-2E83-A5C8601A7D32}"/>
                    </a:ext>
                  </a:extLst>
                </p:cNvPr>
                <p:cNvCxnSpPr/>
                <p:nvPr/>
              </p:nvCxnSpPr>
              <p:spPr>
                <a:xfrm>
                  <a:off x="3010734" y="4365463"/>
                  <a:ext cx="261257"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726" name="直線コネクタ 725">
                  <a:extLst>
                    <a:ext uri="{FF2B5EF4-FFF2-40B4-BE49-F238E27FC236}">
                      <a16:creationId xmlns:a16="http://schemas.microsoft.com/office/drawing/2014/main" id="{4BBD1D2F-9EFB-54A6-F82A-6440AAE7B297}"/>
                    </a:ext>
                  </a:extLst>
                </p:cNvPr>
                <p:cNvCxnSpPr/>
                <p:nvPr/>
              </p:nvCxnSpPr>
              <p:spPr>
                <a:xfrm>
                  <a:off x="3039309" y="4393683"/>
                  <a:ext cx="261257"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727" name="直線コネクタ 726">
                  <a:extLst>
                    <a:ext uri="{FF2B5EF4-FFF2-40B4-BE49-F238E27FC236}">
                      <a16:creationId xmlns:a16="http://schemas.microsoft.com/office/drawing/2014/main" id="{B75536BC-6BD3-55C4-A982-B26EBE9B41D1}"/>
                    </a:ext>
                  </a:extLst>
                </p:cNvPr>
                <p:cNvCxnSpPr/>
                <p:nvPr/>
              </p:nvCxnSpPr>
              <p:spPr>
                <a:xfrm>
                  <a:off x="1678594" y="4393683"/>
                  <a:ext cx="261258"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728" name="直線コネクタ 727">
                  <a:extLst>
                    <a:ext uri="{FF2B5EF4-FFF2-40B4-BE49-F238E27FC236}">
                      <a16:creationId xmlns:a16="http://schemas.microsoft.com/office/drawing/2014/main" id="{14DE191E-5737-4FC4-7F7C-6C200E6A67C2}"/>
                    </a:ext>
                  </a:extLst>
                </p:cNvPr>
                <p:cNvCxnSpPr/>
                <p:nvPr/>
              </p:nvCxnSpPr>
              <p:spPr>
                <a:xfrm>
                  <a:off x="1697644" y="4365463"/>
                  <a:ext cx="261258"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729" name="直線コネクタ 728">
                  <a:extLst>
                    <a:ext uri="{FF2B5EF4-FFF2-40B4-BE49-F238E27FC236}">
                      <a16:creationId xmlns:a16="http://schemas.microsoft.com/office/drawing/2014/main" id="{40A08F82-6C5C-C5E6-B88A-42CE64C84916}"/>
                    </a:ext>
                  </a:extLst>
                </p:cNvPr>
                <p:cNvCxnSpPr/>
                <p:nvPr/>
              </p:nvCxnSpPr>
              <p:spPr>
                <a:xfrm>
                  <a:off x="1726219" y="4337243"/>
                  <a:ext cx="261258"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cxnSp>
              <p:nvCxnSpPr>
                <p:cNvPr id="730" name="直線コネクタ 729">
                  <a:extLst>
                    <a:ext uri="{FF2B5EF4-FFF2-40B4-BE49-F238E27FC236}">
                      <a16:creationId xmlns:a16="http://schemas.microsoft.com/office/drawing/2014/main" id="{BD1F87ED-F31B-91BE-0C39-DF374E989151}"/>
                    </a:ext>
                  </a:extLst>
                </p:cNvPr>
                <p:cNvCxnSpPr/>
                <p:nvPr/>
              </p:nvCxnSpPr>
              <p:spPr>
                <a:xfrm>
                  <a:off x="1707169" y="4309023"/>
                  <a:ext cx="142875" cy="0"/>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grpSp>
              <p:nvGrpSpPr>
                <p:cNvPr id="731" name="グループ化 730">
                  <a:extLst>
                    <a:ext uri="{FF2B5EF4-FFF2-40B4-BE49-F238E27FC236}">
                      <a16:creationId xmlns:a16="http://schemas.microsoft.com/office/drawing/2014/main" id="{69C73F3F-61AA-C33D-5E76-401043E47091}"/>
                    </a:ext>
                  </a:extLst>
                </p:cNvPr>
                <p:cNvGrpSpPr/>
                <p:nvPr/>
              </p:nvGrpSpPr>
              <p:grpSpPr>
                <a:xfrm>
                  <a:off x="873926" y="3551435"/>
                  <a:ext cx="547705" cy="771084"/>
                  <a:chOff x="501852" y="1901691"/>
                  <a:chExt cx="638812" cy="883791"/>
                </a:xfrm>
              </p:grpSpPr>
              <p:sp>
                <p:nvSpPr>
                  <p:cNvPr id="761" name="楕円 760">
                    <a:extLst>
                      <a:ext uri="{FF2B5EF4-FFF2-40B4-BE49-F238E27FC236}">
                        <a16:creationId xmlns:a16="http://schemas.microsoft.com/office/drawing/2014/main" id="{62DC5ED1-DED7-F034-034E-D00869080084}"/>
                      </a:ext>
                    </a:extLst>
                  </p:cNvPr>
                  <p:cNvSpPr>
                    <a:spLocks noChangeAspect="1"/>
                  </p:cNvSpPr>
                  <p:nvPr/>
                </p:nvSpPr>
                <p:spPr>
                  <a:xfrm>
                    <a:off x="933089" y="1901691"/>
                    <a:ext cx="36000" cy="37263"/>
                  </a:xfrm>
                  <a:prstGeom prst="ellipse">
                    <a:avLst/>
                  </a:prstGeom>
                  <a:solidFill>
                    <a:schemeClr val="bg1">
                      <a:lumMod val="85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nvGrpSpPr>
                  <p:cNvPr id="762" name="グループ化 761">
                    <a:extLst>
                      <a:ext uri="{FF2B5EF4-FFF2-40B4-BE49-F238E27FC236}">
                        <a16:creationId xmlns:a16="http://schemas.microsoft.com/office/drawing/2014/main" id="{0FE30D28-F9EA-EEA1-B123-F262009D0F5D}"/>
                      </a:ext>
                    </a:extLst>
                  </p:cNvPr>
                  <p:cNvGrpSpPr/>
                  <p:nvPr/>
                </p:nvGrpSpPr>
                <p:grpSpPr>
                  <a:xfrm>
                    <a:off x="607988" y="2015752"/>
                    <a:ext cx="532676" cy="65484"/>
                    <a:chOff x="607988" y="2015752"/>
                    <a:chExt cx="529828" cy="65484"/>
                  </a:xfrm>
                </p:grpSpPr>
                <p:sp>
                  <p:nvSpPr>
                    <p:cNvPr id="1024" name="正方形/長方形 1023">
                      <a:extLst>
                        <a:ext uri="{FF2B5EF4-FFF2-40B4-BE49-F238E27FC236}">
                          <a16:creationId xmlns:a16="http://schemas.microsoft.com/office/drawing/2014/main" id="{06CA6A1B-BB0A-02C7-BCDA-55B142D0FA87}"/>
                        </a:ext>
                      </a:extLst>
                    </p:cNvPr>
                    <p:cNvSpPr/>
                    <p:nvPr/>
                  </p:nvSpPr>
                  <p:spPr>
                    <a:xfrm>
                      <a:off x="607988" y="2017269"/>
                      <a:ext cx="529828" cy="53579"/>
                    </a:xfrm>
                    <a:prstGeom prst="rect">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1025" name="ドーナツ 1294">
                      <a:extLst>
                        <a:ext uri="{FF2B5EF4-FFF2-40B4-BE49-F238E27FC236}">
                          <a16:creationId xmlns:a16="http://schemas.microsoft.com/office/drawing/2014/main" id="{63D6FACF-2A7E-A958-5882-F284570AF3A3}"/>
                        </a:ext>
                      </a:extLst>
                    </p:cNvPr>
                    <p:cNvSpPr/>
                    <p:nvPr/>
                  </p:nvSpPr>
                  <p:spPr>
                    <a:xfrm>
                      <a:off x="869926" y="2015752"/>
                      <a:ext cx="113109" cy="65484"/>
                    </a:xfrm>
                    <a:prstGeom prst="donu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solidFill>
                          <a:schemeClr val="tx1"/>
                        </a:solidFill>
                      </a:endParaRPr>
                    </a:p>
                  </p:txBody>
                </p:sp>
                <p:cxnSp>
                  <p:nvCxnSpPr>
                    <p:cNvPr id="1026" name="直線コネクタ 1025">
                      <a:extLst>
                        <a:ext uri="{FF2B5EF4-FFF2-40B4-BE49-F238E27FC236}">
                          <a16:creationId xmlns:a16="http://schemas.microsoft.com/office/drawing/2014/main" id="{F4BF9577-4B42-3DBF-F452-564420335B71}"/>
                        </a:ext>
                      </a:extLst>
                    </p:cNvPr>
                    <p:cNvCxnSpPr/>
                    <p:nvPr/>
                  </p:nvCxnSpPr>
                  <p:spPr>
                    <a:xfrm>
                      <a:off x="911599" y="2045516"/>
                      <a:ext cx="65483"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cxnSp>
                <p:nvCxnSpPr>
                  <p:cNvPr id="763" name="直線コネクタ 762">
                    <a:extLst>
                      <a:ext uri="{FF2B5EF4-FFF2-40B4-BE49-F238E27FC236}">
                        <a16:creationId xmlns:a16="http://schemas.microsoft.com/office/drawing/2014/main" id="{10875B39-A251-BEE8-8D5A-62531C8D82EF}"/>
                      </a:ext>
                    </a:extLst>
                  </p:cNvPr>
                  <p:cNvCxnSpPr/>
                  <p:nvPr/>
                </p:nvCxnSpPr>
                <p:spPr>
                  <a:xfrm>
                    <a:off x="917040" y="2293185"/>
                    <a:ext cx="0" cy="492297"/>
                  </a:xfrm>
                  <a:prstGeom prst="line">
                    <a:avLst/>
                  </a:prstGeom>
                  <a:ln w="19050">
                    <a:solidFill>
                      <a:sysClr val="windowText" lastClr="000000"/>
                    </a:solidFill>
                  </a:ln>
                </p:spPr>
                <p:style>
                  <a:lnRef idx="1">
                    <a:schemeClr val="accent1"/>
                  </a:lnRef>
                  <a:fillRef idx="0">
                    <a:schemeClr val="accent1"/>
                  </a:fillRef>
                  <a:effectRef idx="0">
                    <a:schemeClr val="accent1"/>
                  </a:effectRef>
                  <a:fontRef idx="minor">
                    <a:schemeClr val="tx1"/>
                  </a:fontRef>
                </p:style>
              </p:cxnSp>
              <p:sp>
                <p:nvSpPr>
                  <p:cNvPr id="764" name="1 つの角を丸めた四角形 1289">
                    <a:extLst>
                      <a:ext uri="{FF2B5EF4-FFF2-40B4-BE49-F238E27FC236}">
                        <a16:creationId xmlns:a16="http://schemas.microsoft.com/office/drawing/2014/main" id="{DBCA191E-90AE-DEA7-8AA7-C10FF36A2054}"/>
                      </a:ext>
                    </a:extLst>
                  </p:cNvPr>
                  <p:cNvSpPr/>
                  <p:nvPr/>
                </p:nvSpPr>
                <p:spPr>
                  <a:xfrm rot="10800000" flipH="1">
                    <a:off x="912355" y="2082882"/>
                    <a:ext cx="45719" cy="223869"/>
                  </a:xfrm>
                  <a:prstGeom prst="round1Rect">
                    <a:avLst>
                      <a:gd name="adj" fmla="val 50000"/>
                    </a:avLst>
                  </a:prstGeom>
                  <a:solidFill>
                    <a:srgbClr val="002060"/>
                  </a:solidFill>
                  <a:ln w="19050">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nvGrpSpPr>
                  <p:cNvPr id="765" name="グループ化 764">
                    <a:extLst>
                      <a:ext uri="{FF2B5EF4-FFF2-40B4-BE49-F238E27FC236}">
                        <a16:creationId xmlns:a16="http://schemas.microsoft.com/office/drawing/2014/main" id="{8961B5B0-5004-57DE-122A-42B75E94EE74}"/>
                      </a:ext>
                    </a:extLst>
                  </p:cNvPr>
                  <p:cNvGrpSpPr/>
                  <p:nvPr/>
                </p:nvGrpSpPr>
                <p:grpSpPr>
                  <a:xfrm>
                    <a:off x="501852" y="2035902"/>
                    <a:ext cx="190500" cy="234293"/>
                    <a:chOff x="501852" y="2029735"/>
                    <a:chExt cx="190500" cy="232172"/>
                  </a:xfrm>
                </p:grpSpPr>
                <p:sp>
                  <p:nvSpPr>
                    <p:cNvPr id="766" name="楕円 765">
                      <a:extLst>
                        <a:ext uri="{FF2B5EF4-FFF2-40B4-BE49-F238E27FC236}">
                          <a16:creationId xmlns:a16="http://schemas.microsoft.com/office/drawing/2014/main" id="{0298D9C1-9BC3-70F3-DD9A-2EE0FCD47D64}"/>
                        </a:ext>
                      </a:extLst>
                    </p:cNvPr>
                    <p:cNvSpPr/>
                    <p:nvPr/>
                  </p:nvSpPr>
                  <p:spPr>
                    <a:xfrm>
                      <a:off x="501852" y="2071407"/>
                      <a:ext cx="190500" cy="190500"/>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767" name="直線コネクタ 766">
                      <a:extLst>
                        <a:ext uri="{FF2B5EF4-FFF2-40B4-BE49-F238E27FC236}">
                          <a16:creationId xmlns:a16="http://schemas.microsoft.com/office/drawing/2014/main" id="{9F5D8B1A-38D8-46E1-1686-8C6924C4FFDE}"/>
                        </a:ext>
                      </a:extLst>
                    </p:cNvPr>
                    <p:cNvCxnSpPr/>
                    <p:nvPr/>
                  </p:nvCxnSpPr>
                  <p:spPr>
                    <a:xfrm>
                      <a:off x="507804" y="2029735"/>
                      <a:ext cx="166687"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732" name="グループ化 731">
                  <a:extLst>
                    <a:ext uri="{FF2B5EF4-FFF2-40B4-BE49-F238E27FC236}">
                      <a16:creationId xmlns:a16="http://schemas.microsoft.com/office/drawing/2014/main" id="{BAF0D5D9-F0C1-5164-CD02-4308B9D07992}"/>
                    </a:ext>
                  </a:extLst>
                </p:cNvPr>
                <p:cNvGrpSpPr>
                  <a:grpSpLocks noChangeAspect="1"/>
                </p:cNvGrpSpPr>
                <p:nvPr/>
              </p:nvGrpSpPr>
              <p:grpSpPr>
                <a:xfrm>
                  <a:off x="384555" y="3397927"/>
                  <a:ext cx="1253058" cy="1587678"/>
                  <a:chOff x="0" y="1583875"/>
                  <a:chExt cx="1433720" cy="1769578"/>
                </a:xfrm>
              </p:grpSpPr>
              <p:grpSp>
                <p:nvGrpSpPr>
                  <p:cNvPr id="746" name="グループ化 745">
                    <a:extLst>
                      <a:ext uri="{FF2B5EF4-FFF2-40B4-BE49-F238E27FC236}">
                        <a16:creationId xmlns:a16="http://schemas.microsoft.com/office/drawing/2014/main" id="{D3865FD2-C58B-878F-ED06-FBB238B30C4C}"/>
                      </a:ext>
                    </a:extLst>
                  </p:cNvPr>
                  <p:cNvGrpSpPr>
                    <a:grpSpLocks noChangeAspect="1"/>
                  </p:cNvGrpSpPr>
                  <p:nvPr/>
                </p:nvGrpSpPr>
                <p:grpSpPr>
                  <a:xfrm>
                    <a:off x="205649" y="1583875"/>
                    <a:ext cx="1041806" cy="944285"/>
                    <a:chOff x="205649" y="1583872"/>
                    <a:chExt cx="1040092" cy="943620"/>
                  </a:xfrm>
                </p:grpSpPr>
                <p:sp>
                  <p:nvSpPr>
                    <p:cNvPr id="758" name="楕円 757">
                      <a:extLst>
                        <a:ext uri="{FF2B5EF4-FFF2-40B4-BE49-F238E27FC236}">
                          <a16:creationId xmlns:a16="http://schemas.microsoft.com/office/drawing/2014/main" id="{4DB31B29-4618-3936-1F2C-EE99A1959F4F}"/>
                        </a:ext>
                      </a:extLst>
                    </p:cNvPr>
                    <p:cNvSpPr/>
                    <p:nvPr/>
                  </p:nvSpPr>
                  <p:spPr>
                    <a:xfrm rot="21120000">
                      <a:off x="205649" y="2010593"/>
                      <a:ext cx="95250" cy="211455"/>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59" name="楕円 758">
                      <a:extLst>
                        <a:ext uri="{FF2B5EF4-FFF2-40B4-BE49-F238E27FC236}">
                          <a16:creationId xmlns:a16="http://schemas.microsoft.com/office/drawing/2014/main" id="{418DFE55-6BFC-FE27-C947-9632A3640986}"/>
                        </a:ext>
                      </a:extLst>
                    </p:cNvPr>
                    <p:cNvSpPr/>
                    <p:nvPr/>
                  </p:nvSpPr>
                  <p:spPr>
                    <a:xfrm rot="468475">
                      <a:off x="1150490" y="2010595"/>
                      <a:ext cx="95251" cy="211455"/>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60" name="楕円 759">
                      <a:extLst>
                        <a:ext uri="{FF2B5EF4-FFF2-40B4-BE49-F238E27FC236}">
                          <a16:creationId xmlns:a16="http://schemas.microsoft.com/office/drawing/2014/main" id="{3331E61E-DC2F-EF41-CEB2-6ACC4485C78F}"/>
                        </a:ext>
                      </a:extLst>
                    </p:cNvPr>
                    <p:cNvSpPr>
                      <a:spLocks noChangeAspect="1"/>
                    </p:cNvSpPr>
                    <p:nvPr/>
                  </p:nvSpPr>
                  <p:spPr>
                    <a:xfrm>
                      <a:off x="249290" y="1583872"/>
                      <a:ext cx="936000" cy="943620"/>
                    </a:xfrm>
                    <a:prstGeom prst="ellipse">
                      <a:avLst/>
                    </a:prstGeom>
                    <a:solidFill>
                      <a:schemeClr val="accent4">
                        <a:lumMod val="40000"/>
                        <a:lumOff val="60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grpSp>
                <p:nvGrpSpPr>
                  <p:cNvPr id="747" name="グループ化 746">
                    <a:extLst>
                      <a:ext uri="{FF2B5EF4-FFF2-40B4-BE49-F238E27FC236}">
                        <a16:creationId xmlns:a16="http://schemas.microsoft.com/office/drawing/2014/main" id="{C7B1F2B4-EBFB-2C14-C403-6D77D6B14EAE}"/>
                      </a:ext>
                    </a:extLst>
                  </p:cNvPr>
                  <p:cNvGrpSpPr/>
                  <p:nvPr/>
                </p:nvGrpSpPr>
                <p:grpSpPr>
                  <a:xfrm>
                    <a:off x="0" y="2192646"/>
                    <a:ext cx="1433720" cy="1160807"/>
                    <a:chOff x="0" y="2192646"/>
                    <a:chExt cx="1433720" cy="1160807"/>
                  </a:xfrm>
                </p:grpSpPr>
                <p:sp>
                  <p:nvSpPr>
                    <p:cNvPr id="748" name="片側の 2 つの角を丸めた四角形 1273">
                      <a:extLst>
                        <a:ext uri="{FF2B5EF4-FFF2-40B4-BE49-F238E27FC236}">
                          <a16:creationId xmlns:a16="http://schemas.microsoft.com/office/drawing/2014/main" id="{D78C97D8-8E4C-8D48-676E-9FF57398A409}"/>
                        </a:ext>
                      </a:extLst>
                    </p:cNvPr>
                    <p:cNvSpPr/>
                    <p:nvPr/>
                  </p:nvSpPr>
                  <p:spPr>
                    <a:xfrm>
                      <a:off x="173107" y="2461416"/>
                      <a:ext cx="1068456" cy="892037"/>
                    </a:xfrm>
                    <a:prstGeom prst="round2SameRect">
                      <a:avLst>
                        <a:gd name="adj1" fmla="val 31721"/>
                        <a:gd name="adj2" fmla="val 0"/>
                      </a:avLst>
                    </a:prstGeom>
                    <a:solidFill>
                      <a:schemeClr val="bg1">
                        <a:lumMod val="85000"/>
                      </a:schemeClr>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49" name="円弧 748">
                      <a:extLst>
                        <a:ext uri="{FF2B5EF4-FFF2-40B4-BE49-F238E27FC236}">
                          <a16:creationId xmlns:a16="http://schemas.microsoft.com/office/drawing/2014/main" id="{13ECAD73-F940-4A3B-B8D4-B7946A173CC4}"/>
                        </a:ext>
                      </a:extLst>
                    </p:cNvPr>
                    <p:cNvSpPr/>
                    <p:nvPr/>
                  </p:nvSpPr>
                  <p:spPr>
                    <a:xfrm>
                      <a:off x="315982" y="2192646"/>
                      <a:ext cx="811281" cy="354495"/>
                    </a:xfrm>
                    <a:prstGeom prst="arc">
                      <a:avLst>
                        <a:gd name="adj1" fmla="val 1116340"/>
                        <a:gd name="adj2" fmla="val 9658514"/>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750" name="円弧 749">
                      <a:extLst>
                        <a:ext uri="{FF2B5EF4-FFF2-40B4-BE49-F238E27FC236}">
                          <a16:creationId xmlns:a16="http://schemas.microsoft.com/office/drawing/2014/main" id="{C9BB58C7-54CA-2E90-6811-605C6DED1E0D}"/>
                        </a:ext>
                      </a:extLst>
                    </p:cNvPr>
                    <p:cNvSpPr/>
                    <p:nvPr/>
                  </p:nvSpPr>
                  <p:spPr>
                    <a:xfrm>
                      <a:off x="0" y="2316471"/>
                      <a:ext cx="401707" cy="701536"/>
                    </a:xfrm>
                    <a:prstGeom prst="arc">
                      <a:avLst>
                        <a:gd name="adj1" fmla="val 18744554"/>
                        <a:gd name="adj2" fmla="val 21355907"/>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751" name="円弧 750">
                      <a:extLst>
                        <a:ext uri="{FF2B5EF4-FFF2-40B4-BE49-F238E27FC236}">
                          <a16:creationId xmlns:a16="http://schemas.microsoft.com/office/drawing/2014/main" id="{A99D920C-EB2F-8501-3342-0E087D5CE2CE}"/>
                        </a:ext>
                      </a:extLst>
                    </p:cNvPr>
                    <p:cNvSpPr/>
                    <p:nvPr/>
                  </p:nvSpPr>
                  <p:spPr>
                    <a:xfrm>
                      <a:off x="1032013" y="2316471"/>
                      <a:ext cx="401707" cy="701536"/>
                    </a:xfrm>
                    <a:prstGeom prst="arc">
                      <a:avLst>
                        <a:gd name="adj1" fmla="val 11009360"/>
                        <a:gd name="adj2" fmla="val 13790237"/>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752" name="円弧 751">
                      <a:extLst>
                        <a:ext uri="{FF2B5EF4-FFF2-40B4-BE49-F238E27FC236}">
                          <a16:creationId xmlns:a16="http://schemas.microsoft.com/office/drawing/2014/main" id="{4100D629-A2E6-40D6-185B-75C215799DAD}"/>
                        </a:ext>
                      </a:extLst>
                    </p:cNvPr>
                    <p:cNvSpPr/>
                    <p:nvPr/>
                  </p:nvSpPr>
                  <p:spPr>
                    <a:xfrm>
                      <a:off x="1040406" y="2501381"/>
                      <a:ext cx="87723" cy="343509"/>
                    </a:xfrm>
                    <a:prstGeom prst="arc">
                      <a:avLst>
                        <a:gd name="adj1" fmla="val 10246195"/>
                        <a:gd name="adj2" fmla="val 15367872"/>
                      </a:avLst>
                    </a:prstGeom>
                    <a:solidFill>
                      <a:srgbClr val="FFC000"/>
                    </a:solidFill>
                    <a:ln w="12700">
                      <a:no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753" name="円弧 752">
                      <a:extLst>
                        <a:ext uri="{FF2B5EF4-FFF2-40B4-BE49-F238E27FC236}">
                          <a16:creationId xmlns:a16="http://schemas.microsoft.com/office/drawing/2014/main" id="{9C86FD99-5A58-A756-F4B9-28A4A8EC1483}"/>
                        </a:ext>
                      </a:extLst>
                    </p:cNvPr>
                    <p:cNvSpPr/>
                    <p:nvPr/>
                  </p:nvSpPr>
                  <p:spPr>
                    <a:xfrm>
                      <a:off x="306457" y="2535019"/>
                      <a:ext cx="94502" cy="293015"/>
                    </a:xfrm>
                    <a:prstGeom prst="arc">
                      <a:avLst>
                        <a:gd name="adj1" fmla="val 16865911"/>
                        <a:gd name="adj2" fmla="val 21355907"/>
                      </a:avLst>
                    </a:prstGeom>
                    <a:solidFill>
                      <a:srgbClr val="FFC000"/>
                    </a:solidFill>
                    <a:ln w="12700">
                      <a:noFill/>
                    </a:ln>
                  </p:spPr>
                  <p:style>
                    <a:lnRef idx="1">
                      <a:schemeClr val="accent1"/>
                    </a:lnRef>
                    <a:fillRef idx="0">
                      <a:schemeClr val="accent1"/>
                    </a:fillRef>
                    <a:effectRef idx="0">
                      <a:schemeClr val="accent1"/>
                    </a:effectRef>
                    <a:fontRef idx="minor">
                      <a:schemeClr val="tx1"/>
                    </a:fontRef>
                  </p:style>
                  <p:txBody>
                    <a:bodyPr rtlCol="0" anchor="t"/>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l"/>
                      <a:endParaRPr kumimoji="1" lang="ja-JP" altLang="en-US" sz="1100" dirty="0"/>
                    </a:p>
                  </p:txBody>
                </p:sp>
                <p:sp>
                  <p:nvSpPr>
                    <p:cNvPr id="754" name="片側の 2 つの角を丸めた四角形 1279">
                      <a:extLst>
                        <a:ext uri="{FF2B5EF4-FFF2-40B4-BE49-F238E27FC236}">
                          <a16:creationId xmlns:a16="http://schemas.microsoft.com/office/drawing/2014/main" id="{D4FA32BA-C25D-5CA5-7A34-700B3AC608F3}"/>
                        </a:ext>
                      </a:extLst>
                    </p:cNvPr>
                    <p:cNvSpPr/>
                    <p:nvPr/>
                  </p:nvSpPr>
                  <p:spPr>
                    <a:xfrm>
                      <a:off x="363606" y="2651916"/>
                      <a:ext cx="85725" cy="701537"/>
                    </a:xfrm>
                    <a:prstGeom prst="round2SameRect">
                      <a:avLst>
                        <a:gd name="adj1" fmla="val 50000"/>
                        <a:gd name="adj2" fmla="val 0"/>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755" name="直線コネクタ 754">
                      <a:extLst>
                        <a:ext uri="{FF2B5EF4-FFF2-40B4-BE49-F238E27FC236}">
                          <a16:creationId xmlns:a16="http://schemas.microsoft.com/office/drawing/2014/main" id="{3AA7A0C1-8C78-B891-8568-4FFB71D38716}"/>
                        </a:ext>
                      </a:extLst>
                    </p:cNvPr>
                    <p:cNvCxnSpPr/>
                    <p:nvPr/>
                  </p:nvCxnSpPr>
                  <p:spPr>
                    <a:xfrm>
                      <a:off x="401707" y="2673037"/>
                      <a:ext cx="0" cy="680416"/>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sp>
                  <p:nvSpPr>
                    <p:cNvPr id="756" name="片側の 2 つの角を丸めた四角形 1281">
                      <a:extLst>
                        <a:ext uri="{FF2B5EF4-FFF2-40B4-BE49-F238E27FC236}">
                          <a16:creationId xmlns:a16="http://schemas.microsoft.com/office/drawing/2014/main" id="{930F1C9A-B2BF-A0C1-332A-9D35985047E9}"/>
                        </a:ext>
                      </a:extLst>
                    </p:cNvPr>
                    <p:cNvSpPr/>
                    <p:nvPr/>
                  </p:nvSpPr>
                  <p:spPr>
                    <a:xfrm>
                      <a:off x="993912" y="2651916"/>
                      <a:ext cx="85725" cy="701537"/>
                    </a:xfrm>
                    <a:prstGeom prst="round2SameRect">
                      <a:avLst>
                        <a:gd name="adj1" fmla="val 50000"/>
                        <a:gd name="adj2" fmla="val 0"/>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cxnSp>
                  <p:nvCxnSpPr>
                    <p:cNvPr id="757" name="直線コネクタ 756">
                      <a:extLst>
                        <a:ext uri="{FF2B5EF4-FFF2-40B4-BE49-F238E27FC236}">
                          <a16:creationId xmlns:a16="http://schemas.microsoft.com/office/drawing/2014/main" id="{4A8922F5-5B12-356B-42E9-45BAC20B9B45}"/>
                        </a:ext>
                      </a:extLst>
                    </p:cNvPr>
                    <p:cNvCxnSpPr/>
                    <p:nvPr/>
                  </p:nvCxnSpPr>
                  <p:spPr>
                    <a:xfrm>
                      <a:off x="1032013" y="2673037"/>
                      <a:ext cx="0" cy="680416"/>
                    </a:xfrm>
                    <a:prstGeom prst="line">
                      <a:avLst/>
                    </a:prstGeom>
                    <a:ln w="12700">
                      <a:solidFill>
                        <a:sysClr val="windowText" lastClr="000000"/>
                      </a:solidFill>
                    </a:ln>
                  </p:spPr>
                  <p:style>
                    <a:lnRef idx="1">
                      <a:schemeClr val="accent1"/>
                    </a:lnRef>
                    <a:fillRef idx="0">
                      <a:schemeClr val="accent1"/>
                    </a:fillRef>
                    <a:effectRef idx="0">
                      <a:schemeClr val="accent1"/>
                    </a:effectRef>
                    <a:fontRef idx="minor">
                      <a:schemeClr val="tx1"/>
                    </a:fontRef>
                  </p:style>
                </p:cxnSp>
              </p:grpSp>
            </p:grpSp>
            <p:sp>
              <p:nvSpPr>
                <p:cNvPr id="733" name="片側の 2 つの角を丸めた四角形 1258">
                  <a:extLst>
                    <a:ext uri="{FF2B5EF4-FFF2-40B4-BE49-F238E27FC236}">
                      <a16:creationId xmlns:a16="http://schemas.microsoft.com/office/drawing/2014/main" id="{D6C633A1-4830-F4B6-BD61-363917E537E0}"/>
                    </a:ext>
                  </a:extLst>
                </p:cNvPr>
                <p:cNvSpPr/>
                <p:nvPr/>
              </p:nvSpPr>
              <p:spPr>
                <a:xfrm>
                  <a:off x="422655" y="4374869"/>
                  <a:ext cx="1113064" cy="1005167"/>
                </a:xfrm>
                <a:prstGeom prst="round2SameRect">
                  <a:avLst>
                    <a:gd name="adj1" fmla="val 11404"/>
                    <a:gd name="adj2" fmla="val 0"/>
                  </a:avLst>
                </a:prstGeom>
                <a:solidFill>
                  <a:schemeClr val="accent2">
                    <a:lumMod val="60000"/>
                    <a:lumOff val="40000"/>
                  </a:schemeClr>
                </a:solidFill>
                <a:ln>
                  <a:solidFill>
                    <a:schemeClr val="tx1"/>
                  </a:solidFill>
                </a:ln>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34" name="片側の 2 つの角を丸めた四角形 1259">
                  <a:extLst>
                    <a:ext uri="{FF2B5EF4-FFF2-40B4-BE49-F238E27FC236}">
                      <a16:creationId xmlns:a16="http://schemas.microsoft.com/office/drawing/2014/main" id="{B06A6547-3C39-BF49-E099-348A1069FBFC}"/>
                    </a:ext>
                  </a:extLst>
                </p:cNvPr>
                <p:cNvSpPr/>
                <p:nvPr/>
              </p:nvSpPr>
              <p:spPr>
                <a:xfrm>
                  <a:off x="3768653" y="5660892"/>
                  <a:ext cx="272142" cy="188132"/>
                </a:xfrm>
                <a:prstGeom prst="round2SameRect">
                  <a:avLst>
                    <a:gd name="adj1" fmla="val 50000"/>
                    <a:gd name="adj2" fmla="val 0"/>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35" name="正方形/長方形 734">
                  <a:extLst>
                    <a:ext uri="{FF2B5EF4-FFF2-40B4-BE49-F238E27FC236}">
                      <a16:creationId xmlns:a16="http://schemas.microsoft.com/office/drawing/2014/main" id="{BA72DB4A-8B0E-8F8B-A0D8-7CE4FB07B505}"/>
                    </a:ext>
                  </a:extLst>
                </p:cNvPr>
                <p:cNvSpPr/>
                <p:nvPr/>
              </p:nvSpPr>
              <p:spPr>
                <a:xfrm>
                  <a:off x="3782258" y="5419006"/>
                  <a:ext cx="244929" cy="255324"/>
                </a:xfrm>
                <a:prstGeom prst="rect">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36" name="片側の 2 つの角を丸めた四角形 1261">
                  <a:extLst>
                    <a:ext uri="{FF2B5EF4-FFF2-40B4-BE49-F238E27FC236}">
                      <a16:creationId xmlns:a16="http://schemas.microsoft.com/office/drawing/2014/main" id="{F1C4F85A-BF48-B00A-D24B-21D5777C4C26}"/>
                    </a:ext>
                  </a:extLst>
                </p:cNvPr>
                <p:cNvSpPr/>
                <p:nvPr/>
              </p:nvSpPr>
              <p:spPr>
                <a:xfrm>
                  <a:off x="4163260" y="5660892"/>
                  <a:ext cx="272142" cy="188132"/>
                </a:xfrm>
                <a:prstGeom prst="round2SameRect">
                  <a:avLst>
                    <a:gd name="adj1" fmla="val 50000"/>
                    <a:gd name="adj2" fmla="val 0"/>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37" name="正方形/長方形 736">
                  <a:extLst>
                    <a:ext uri="{FF2B5EF4-FFF2-40B4-BE49-F238E27FC236}">
                      <a16:creationId xmlns:a16="http://schemas.microsoft.com/office/drawing/2014/main" id="{9EB84D16-06B4-7298-590B-B5D054974B90}"/>
                    </a:ext>
                  </a:extLst>
                </p:cNvPr>
                <p:cNvSpPr/>
                <p:nvPr/>
              </p:nvSpPr>
              <p:spPr>
                <a:xfrm>
                  <a:off x="4176865" y="5419006"/>
                  <a:ext cx="244929" cy="255324"/>
                </a:xfrm>
                <a:prstGeom prst="rect">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38" name="片側の 2 つの角を丸めた四角形 1263">
                  <a:extLst>
                    <a:ext uri="{FF2B5EF4-FFF2-40B4-BE49-F238E27FC236}">
                      <a16:creationId xmlns:a16="http://schemas.microsoft.com/office/drawing/2014/main" id="{224B6DC5-4958-E1EE-A7F0-99D08A1C8A96}"/>
                    </a:ext>
                  </a:extLst>
                </p:cNvPr>
                <p:cNvSpPr/>
                <p:nvPr/>
              </p:nvSpPr>
              <p:spPr>
                <a:xfrm>
                  <a:off x="2176618" y="5835586"/>
                  <a:ext cx="272142" cy="188132"/>
                </a:xfrm>
                <a:prstGeom prst="round2SameRect">
                  <a:avLst>
                    <a:gd name="adj1" fmla="val 50000"/>
                    <a:gd name="adj2" fmla="val 0"/>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39" name="正方形/長方形 738">
                  <a:extLst>
                    <a:ext uri="{FF2B5EF4-FFF2-40B4-BE49-F238E27FC236}">
                      <a16:creationId xmlns:a16="http://schemas.microsoft.com/office/drawing/2014/main" id="{7E13F702-5A92-7D3E-6886-A45651D1870C}"/>
                    </a:ext>
                  </a:extLst>
                </p:cNvPr>
                <p:cNvSpPr/>
                <p:nvPr/>
              </p:nvSpPr>
              <p:spPr>
                <a:xfrm>
                  <a:off x="2190223" y="5593700"/>
                  <a:ext cx="244929" cy="255324"/>
                </a:xfrm>
                <a:prstGeom prst="rect">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40" name="片側の 2 つの角を丸めた四角形 1265">
                  <a:extLst>
                    <a:ext uri="{FF2B5EF4-FFF2-40B4-BE49-F238E27FC236}">
                      <a16:creationId xmlns:a16="http://schemas.microsoft.com/office/drawing/2014/main" id="{2D4F97FA-0BDF-9A75-9BD0-4F4F5A579CE1}"/>
                    </a:ext>
                  </a:extLst>
                </p:cNvPr>
                <p:cNvSpPr/>
                <p:nvPr/>
              </p:nvSpPr>
              <p:spPr>
                <a:xfrm>
                  <a:off x="2571225" y="5835586"/>
                  <a:ext cx="272142" cy="188132"/>
                </a:xfrm>
                <a:prstGeom prst="round2SameRect">
                  <a:avLst>
                    <a:gd name="adj1" fmla="val 50000"/>
                    <a:gd name="adj2" fmla="val 0"/>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41" name="正方形/長方形 740">
                  <a:extLst>
                    <a:ext uri="{FF2B5EF4-FFF2-40B4-BE49-F238E27FC236}">
                      <a16:creationId xmlns:a16="http://schemas.microsoft.com/office/drawing/2014/main" id="{CEC34EDC-E72F-87FB-C89C-39A630003B46}"/>
                    </a:ext>
                  </a:extLst>
                </p:cNvPr>
                <p:cNvSpPr/>
                <p:nvPr/>
              </p:nvSpPr>
              <p:spPr>
                <a:xfrm>
                  <a:off x="2584830" y="5593700"/>
                  <a:ext cx="244929" cy="255324"/>
                </a:xfrm>
                <a:prstGeom prst="rect">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42" name="片側の 2 つの角を丸めた四角形 1267">
                  <a:extLst>
                    <a:ext uri="{FF2B5EF4-FFF2-40B4-BE49-F238E27FC236}">
                      <a16:creationId xmlns:a16="http://schemas.microsoft.com/office/drawing/2014/main" id="{89BF3BB9-0E9A-6BFF-FBEE-647051ECD605}"/>
                    </a:ext>
                  </a:extLst>
                </p:cNvPr>
                <p:cNvSpPr/>
                <p:nvPr/>
              </p:nvSpPr>
              <p:spPr>
                <a:xfrm>
                  <a:off x="652618" y="5634016"/>
                  <a:ext cx="272142" cy="188132"/>
                </a:xfrm>
                <a:prstGeom prst="round2SameRect">
                  <a:avLst>
                    <a:gd name="adj1" fmla="val 50000"/>
                    <a:gd name="adj2" fmla="val 0"/>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43" name="正方形/長方形 742">
                  <a:extLst>
                    <a:ext uri="{FF2B5EF4-FFF2-40B4-BE49-F238E27FC236}">
                      <a16:creationId xmlns:a16="http://schemas.microsoft.com/office/drawing/2014/main" id="{C5241C1E-71B4-AE2F-2CD4-1BBC47B16689}"/>
                    </a:ext>
                  </a:extLst>
                </p:cNvPr>
                <p:cNvSpPr/>
                <p:nvPr/>
              </p:nvSpPr>
              <p:spPr>
                <a:xfrm>
                  <a:off x="666223" y="5392130"/>
                  <a:ext cx="244929" cy="255324"/>
                </a:xfrm>
                <a:prstGeom prst="rect">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44" name="片側の 2 つの角を丸めた四角形 1269">
                  <a:extLst>
                    <a:ext uri="{FF2B5EF4-FFF2-40B4-BE49-F238E27FC236}">
                      <a16:creationId xmlns:a16="http://schemas.microsoft.com/office/drawing/2014/main" id="{4E981CAF-D86F-1C5D-A0EB-73161D734043}"/>
                    </a:ext>
                  </a:extLst>
                </p:cNvPr>
                <p:cNvSpPr/>
                <p:nvPr/>
              </p:nvSpPr>
              <p:spPr>
                <a:xfrm>
                  <a:off x="1047225" y="5634016"/>
                  <a:ext cx="272142" cy="188132"/>
                </a:xfrm>
                <a:prstGeom prst="round2SameRect">
                  <a:avLst>
                    <a:gd name="adj1" fmla="val 50000"/>
                    <a:gd name="adj2" fmla="val 0"/>
                  </a:avLst>
                </a:prstGeom>
                <a:solidFill>
                  <a:schemeClr val="tx1"/>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sp>
              <p:nvSpPr>
                <p:cNvPr id="745" name="正方形/長方形 744">
                  <a:extLst>
                    <a:ext uri="{FF2B5EF4-FFF2-40B4-BE49-F238E27FC236}">
                      <a16:creationId xmlns:a16="http://schemas.microsoft.com/office/drawing/2014/main" id="{16D91964-64A4-22C1-361D-C45B75BB6AD1}"/>
                    </a:ext>
                  </a:extLst>
                </p:cNvPr>
                <p:cNvSpPr/>
                <p:nvPr/>
              </p:nvSpPr>
              <p:spPr>
                <a:xfrm>
                  <a:off x="1060830" y="5392130"/>
                  <a:ext cx="244929" cy="255324"/>
                </a:xfrm>
                <a:prstGeom prst="rect">
                  <a:avLst/>
                </a:prstGeom>
                <a:solidFill>
                  <a:srgbClr val="002060"/>
                </a:solidFill>
                <a:ln>
                  <a:solidFill>
                    <a:sysClr val="windowText" lastClr="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p>
              </p:txBody>
            </p:sp>
          </p:grpSp>
          <p:sp>
            <p:nvSpPr>
              <p:cNvPr id="466" name="楕円 465">
                <a:extLst>
                  <a:ext uri="{FF2B5EF4-FFF2-40B4-BE49-F238E27FC236}">
                    <a16:creationId xmlns:a16="http://schemas.microsoft.com/office/drawing/2014/main" id="{22F8D4D1-E97C-EC4B-9846-69C9D3D312F3}"/>
                  </a:ext>
                </a:extLst>
              </p:cNvPr>
              <p:cNvSpPr/>
              <p:nvPr/>
            </p:nvSpPr>
            <p:spPr>
              <a:xfrm rot="21140061">
                <a:off x="9294537" y="2655656"/>
                <a:ext cx="444337" cy="381474"/>
              </a:xfrm>
              <a:prstGeom prst="ellips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467" name="図 466">
                <a:extLst>
                  <a:ext uri="{FF2B5EF4-FFF2-40B4-BE49-F238E27FC236}">
                    <a16:creationId xmlns:a16="http://schemas.microsoft.com/office/drawing/2014/main" id="{F29E7191-B9E5-70EC-941D-BEA22058C742}"/>
                  </a:ext>
                </a:extLst>
              </p:cNvPr>
              <p:cNvPicPr>
                <a:picLocks noChangeAspect="1"/>
              </p:cNvPicPr>
              <p:nvPr/>
            </p:nvPicPr>
            <p:blipFill>
              <a:blip r:embed="rId15" cstate="print">
                <a:extLst>
                  <a:ext uri="{28A0092B-C50C-407E-A947-70E740481C1C}">
                    <a14:useLocalDpi xmlns:a14="http://schemas.microsoft.com/office/drawing/2010/main"/>
                  </a:ext>
                </a:extLst>
              </a:blip>
              <a:stretch>
                <a:fillRect/>
              </a:stretch>
            </p:blipFill>
            <p:spPr>
              <a:xfrm>
                <a:off x="9115077" y="2339296"/>
                <a:ext cx="874571" cy="1007536"/>
              </a:xfrm>
              <a:prstGeom prst="rect">
                <a:avLst/>
              </a:prstGeom>
            </p:spPr>
          </p:pic>
          <p:pic>
            <p:nvPicPr>
              <p:cNvPr id="468" name="図 467">
                <a:extLst>
                  <a:ext uri="{FF2B5EF4-FFF2-40B4-BE49-F238E27FC236}">
                    <a16:creationId xmlns:a16="http://schemas.microsoft.com/office/drawing/2014/main" id="{C27E812B-4641-B23B-43B8-33BF7097DBFB}"/>
                  </a:ext>
                </a:extLst>
              </p:cNvPr>
              <p:cNvPicPr>
                <a:picLocks noChangeAspect="1"/>
              </p:cNvPicPr>
              <p:nvPr/>
            </p:nvPicPr>
            <p:blipFill>
              <a:blip r:embed="rId16" cstate="print">
                <a:extLst>
                  <a:ext uri="{28A0092B-C50C-407E-A947-70E740481C1C}">
                    <a14:useLocalDpi xmlns:a14="http://schemas.microsoft.com/office/drawing/2010/main"/>
                  </a:ext>
                </a:extLst>
              </a:blip>
              <a:stretch>
                <a:fillRect/>
              </a:stretch>
            </p:blipFill>
            <p:spPr>
              <a:xfrm>
                <a:off x="10260087" y="2028749"/>
                <a:ext cx="1021493" cy="1326417"/>
              </a:xfrm>
              <a:prstGeom prst="rect">
                <a:avLst/>
              </a:prstGeom>
            </p:spPr>
          </p:pic>
          <p:pic>
            <p:nvPicPr>
              <p:cNvPr id="469" name="図 468">
                <a:extLst>
                  <a:ext uri="{FF2B5EF4-FFF2-40B4-BE49-F238E27FC236}">
                    <a16:creationId xmlns:a16="http://schemas.microsoft.com/office/drawing/2014/main" id="{4F9C1EC1-142D-E9BE-87F1-C2F724D08FAA}"/>
                  </a:ext>
                </a:extLst>
              </p:cNvPr>
              <p:cNvPicPr>
                <a:picLocks noChangeAspect="1"/>
              </p:cNvPicPr>
              <p:nvPr/>
            </p:nvPicPr>
            <p:blipFill>
              <a:blip r:embed="rId17" cstate="print">
                <a:extLst>
                  <a:ext uri="{28A0092B-C50C-407E-A947-70E740481C1C}">
                    <a14:useLocalDpi xmlns:a14="http://schemas.microsoft.com/office/drawing/2010/main"/>
                  </a:ext>
                </a:extLst>
              </a:blip>
              <a:stretch>
                <a:fillRect/>
              </a:stretch>
            </p:blipFill>
            <p:spPr>
              <a:xfrm>
                <a:off x="7923889" y="2120233"/>
                <a:ext cx="926609" cy="1064845"/>
              </a:xfrm>
              <a:prstGeom prst="rect">
                <a:avLst/>
              </a:prstGeom>
            </p:spPr>
          </p:pic>
        </p:grpSp>
        <p:grpSp>
          <p:nvGrpSpPr>
            <p:cNvPr id="312" name="グループ化 311">
              <a:extLst>
                <a:ext uri="{FF2B5EF4-FFF2-40B4-BE49-F238E27FC236}">
                  <a16:creationId xmlns:a16="http://schemas.microsoft.com/office/drawing/2014/main" id="{C930516E-275A-DA16-6389-921E817ADC05}"/>
                </a:ext>
              </a:extLst>
            </p:cNvPr>
            <p:cNvGrpSpPr/>
            <p:nvPr/>
          </p:nvGrpSpPr>
          <p:grpSpPr>
            <a:xfrm>
              <a:off x="7418783" y="1007308"/>
              <a:ext cx="2740833" cy="1724457"/>
              <a:chOff x="0" y="0"/>
              <a:chExt cx="3258407" cy="1423091"/>
            </a:xfrm>
          </p:grpSpPr>
          <p:grpSp>
            <p:nvGrpSpPr>
              <p:cNvPr id="461" name="グループ化 460">
                <a:extLst>
                  <a:ext uri="{FF2B5EF4-FFF2-40B4-BE49-F238E27FC236}">
                    <a16:creationId xmlns:a16="http://schemas.microsoft.com/office/drawing/2014/main" id="{7940636D-0AD7-2B13-6814-D9EAAA158D0E}"/>
                  </a:ext>
                </a:extLst>
              </p:cNvPr>
              <p:cNvGrpSpPr/>
              <p:nvPr/>
            </p:nvGrpSpPr>
            <p:grpSpPr>
              <a:xfrm>
                <a:off x="0" y="0"/>
                <a:ext cx="3211286" cy="1423091"/>
                <a:chOff x="0" y="0"/>
                <a:chExt cx="3238500" cy="1400175"/>
              </a:xfrm>
            </p:grpSpPr>
            <p:sp>
              <p:nvSpPr>
                <p:cNvPr id="463" name="角丸四角形 317">
                  <a:extLst>
                    <a:ext uri="{FF2B5EF4-FFF2-40B4-BE49-F238E27FC236}">
                      <a16:creationId xmlns:a16="http://schemas.microsoft.com/office/drawing/2014/main" id="{8C58DCFF-A87C-25B2-1007-21440A70554C}"/>
                    </a:ext>
                  </a:extLst>
                </p:cNvPr>
                <p:cNvSpPr/>
                <p:nvPr/>
              </p:nvSpPr>
              <p:spPr>
                <a:xfrm>
                  <a:off x="0" y="0"/>
                  <a:ext cx="3238500" cy="1400175"/>
                </a:xfrm>
                <a:prstGeom prst="roundRect">
                  <a:avLst/>
                </a:prstGeom>
                <a:solidFill>
                  <a:schemeClr val="bg2">
                    <a:lumMod val="90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wrap="square"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p>
              </p:txBody>
            </p:sp>
            <p:sp>
              <p:nvSpPr>
                <p:cNvPr id="464" name="正方形/長方形 463">
                  <a:extLst>
                    <a:ext uri="{FF2B5EF4-FFF2-40B4-BE49-F238E27FC236}">
                      <a16:creationId xmlns:a16="http://schemas.microsoft.com/office/drawing/2014/main" id="{7D11B6FA-9967-1223-AFC7-BD18E95494CC}"/>
                    </a:ext>
                  </a:extLst>
                </p:cNvPr>
                <p:cNvSpPr/>
                <p:nvPr/>
              </p:nvSpPr>
              <p:spPr>
                <a:xfrm>
                  <a:off x="133350" y="123825"/>
                  <a:ext cx="2952750" cy="1133475"/>
                </a:xfrm>
                <a:prstGeom prst="rect">
                  <a:avLst/>
                </a:prstGeom>
                <a:solidFill>
                  <a:sysClr val="window" lastClr="FFFFFF"/>
                </a:solidFill>
                <a:ln>
                  <a:solidFill>
                    <a:schemeClr val="tx1"/>
                  </a:solidFill>
                </a:ln>
                <a:scene3d>
                  <a:camera prst="orthographicFront"/>
                  <a:lightRig rig="threePt" dir="t"/>
                </a:scene3d>
                <a:sp3d>
                  <a:bevelT w="50800" h="50800" prst="softRound"/>
                </a:sp3d>
              </p:spPr>
              <p:style>
                <a:lnRef idx="2">
                  <a:schemeClr val="accent1">
                    <a:shade val="50000"/>
                  </a:schemeClr>
                </a:lnRef>
                <a:fillRef idx="1">
                  <a:schemeClr val="accent1"/>
                </a:fillRef>
                <a:effectRef idx="0">
                  <a:schemeClr val="accent1"/>
                </a:effectRef>
                <a:fontRef idx="minor">
                  <a:schemeClr val="lt1"/>
                </a:fontRef>
              </p:style>
              <p:txBody>
                <a:bodyPr wrap="square"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dirty="0">
                    <a:latin typeface="HGP創英角ｺﾞｼｯｸUB" panose="020B0900000000000000" pitchFamily="50" charset="-128"/>
                    <a:ea typeface="HGP創英角ｺﾞｼｯｸUB" panose="020B0900000000000000" pitchFamily="50" charset="-128"/>
                  </a:endParaRPr>
                </a:p>
              </p:txBody>
            </p:sp>
          </p:grpSp>
          <p:sp>
            <p:nvSpPr>
              <p:cNvPr id="462" name="正方形/長方形 461">
                <a:extLst>
                  <a:ext uri="{FF2B5EF4-FFF2-40B4-BE49-F238E27FC236}">
                    <a16:creationId xmlns:a16="http://schemas.microsoft.com/office/drawing/2014/main" id="{3DEF80DA-52BB-B44F-9360-B5DF28ACCA2A}"/>
                  </a:ext>
                </a:extLst>
              </p:cNvPr>
              <p:cNvSpPr/>
              <p:nvPr/>
            </p:nvSpPr>
            <p:spPr>
              <a:xfrm>
                <a:off x="118650" y="165072"/>
                <a:ext cx="3139757" cy="11486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chorCtr="0"/>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r>
                  <a:rPr kumimoji="1" lang="ja-JP" altLang="en-US" sz="1800" b="1" dirty="0">
                    <a:solidFill>
                      <a:sysClr val="windowText" lastClr="000000"/>
                    </a:solidFill>
                  </a:rPr>
                  <a:t>長時間故障フォロー会</a:t>
                </a:r>
                <a:endParaRPr kumimoji="1" lang="en-US" altLang="ja-JP" sz="1800" b="1" dirty="0">
                  <a:solidFill>
                    <a:sysClr val="windowText" lastClr="000000"/>
                  </a:solidFill>
                </a:endParaRPr>
              </a:p>
              <a:p>
                <a:pPr algn="l"/>
                <a:endParaRPr kumimoji="1" lang="en-US" altLang="ja-JP" sz="1800" b="1" dirty="0">
                  <a:solidFill>
                    <a:sysClr val="windowText" lastClr="000000"/>
                  </a:solidFill>
                </a:endParaRPr>
              </a:p>
              <a:p>
                <a:pPr algn="l"/>
                <a:r>
                  <a:rPr lang="ja-JP" altLang="en-US" sz="800" b="1" dirty="0">
                    <a:solidFill>
                      <a:sysClr val="windowText" lastClr="000000"/>
                    </a:solidFill>
                  </a:rPr>
                  <a:t>　</a:t>
                </a:r>
                <a:r>
                  <a:rPr kumimoji="1" lang="ja-JP" altLang="en-US" sz="800" b="1" dirty="0">
                    <a:solidFill>
                      <a:sysClr val="windowText" lastClr="000000"/>
                    </a:solidFill>
                  </a:rPr>
                  <a:t>なぜ故障したのか？</a:t>
                </a:r>
                <a:endParaRPr kumimoji="1" lang="en-US" altLang="ja-JP" sz="800" b="1" dirty="0">
                  <a:solidFill>
                    <a:sysClr val="windowText" lastClr="000000"/>
                  </a:solidFill>
                </a:endParaRPr>
              </a:p>
              <a:p>
                <a:pPr algn="l"/>
                <a:r>
                  <a:rPr lang="ja-JP" altLang="en-US" sz="800" b="1" dirty="0">
                    <a:solidFill>
                      <a:sysClr val="windowText" lastClr="000000"/>
                    </a:solidFill>
                  </a:rPr>
                  <a:t>　なぜ発見できなかったか？</a:t>
                </a:r>
                <a:endParaRPr lang="en-US" altLang="ja-JP" sz="800" b="1" dirty="0">
                  <a:solidFill>
                    <a:sysClr val="windowText" lastClr="000000"/>
                  </a:solidFill>
                </a:endParaRPr>
              </a:p>
              <a:p>
                <a:pPr algn="l"/>
                <a:r>
                  <a:rPr kumimoji="1" lang="ja-JP" altLang="en-US" sz="800" b="1" dirty="0">
                    <a:solidFill>
                      <a:sysClr val="windowText" lastClr="000000"/>
                    </a:solidFill>
                  </a:rPr>
                  <a:t>　なぜ時間が掛かったか？</a:t>
                </a:r>
                <a:endParaRPr kumimoji="1" lang="en-US" altLang="ja-JP" sz="800" b="1" dirty="0">
                  <a:solidFill>
                    <a:sysClr val="windowText" lastClr="000000"/>
                  </a:solidFill>
                </a:endParaRPr>
              </a:p>
              <a:p>
                <a:pPr algn="l"/>
                <a:endParaRPr kumimoji="1" lang="ja-JP" altLang="en-US" sz="800" b="1" dirty="0">
                  <a:solidFill>
                    <a:sysClr val="windowText" lastClr="000000"/>
                  </a:solidFill>
                </a:endParaRPr>
              </a:p>
            </p:txBody>
          </p:sp>
        </p:grpSp>
        <p:grpSp>
          <p:nvGrpSpPr>
            <p:cNvPr id="313" name="グループ化 312">
              <a:extLst>
                <a:ext uri="{FF2B5EF4-FFF2-40B4-BE49-F238E27FC236}">
                  <a16:creationId xmlns:a16="http://schemas.microsoft.com/office/drawing/2014/main" id="{A53D7C2A-55B7-206C-171B-BD3AECC5BE6E}"/>
                </a:ext>
              </a:extLst>
            </p:cNvPr>
            <p:cNvGrpSpPr/>
            <p:nvPr/>
          </p:nvGrpSpPr>
          <p:grpSpPr>
            <a:xfrm>
              <a:off x="10313440" y="1234602"/>
              <a:ext cx="1774684" cy="2328753"/>
              <a:chOff x="8525331" y="579030"/>
              <a:chExt cx="2445554" cy="2590868"/>
            </a:xfrm>
          </p:grpSpPr>
          <p:grpSp>
            <p:nvGrpSpPr>
              <p:cNvPr id="448" name="グループ化 447">
                <a:extLst>
                  <a:ext uri="{FF2B5EF4-FFF2-40B4-BE49-F238E27FC236}">
                    <a16:creationId xmlns:a16="http://schemas.microsoft.com/office/drawing/2014/main" id="{69E1D837-C220-8D8F-1F52-81F7E485C2B0}"/>
                  </a:ext>
                </a:extLst>
              </p:cNvPr>
              <p:cNvGrpSpPr/>
              <p:nvPr/>
            </p:nvGrpSpPr>
            <p:grpSpPr>
              <a:xfrm>
                <a:off x="8525331" y="1079830"/>
                <a:ext cx="2134370" cy="1894532"/>
                <a:chOff x="7662949" y="706183"/>
                <a:chExt cx="2168272" cy="2276146"/>
              </a:xfrm>
            </p:grpSpPr>
            <p:pic>
              <p:nvPicPr>
                <p:cNvPr id="455" name="図 454">
                  <a:extLst>
                    <a:ext uri="{FF2B5EF4-FFF2-40B4-BE49-F238E27FC236}">
                      <a16:creationId xmlns:a16="http://schemas.microsoft.com/office/drawing/2014/main" id="{21DB841E-9723-E4AE-3996-618CCEBFB30D}"/>
                    </a:ext>
                  </a:extLst>
                </p:cNvPr>
                <p:cNvPicPr>
                  <a:picLocks noChangeAspect="1"/>
                </p:cNvPicPr>
                <p:nvPr/>
              </p:nvPicPr>
              <p:blipFill>
                <a:blip r:embed="rId18" cstate="print">
                  <a:extLst>
                    <a:ext uri="{28A0092B-C50C-407E-A947-70E740481C1C}">
                      <a14:useLocalDpi xmlns:a14="http://schemas.microsoft.com/office/drawing/2010/main"/>
                    </a:ext>
                  </a:extLst>
                </a:blip>
                <a:stretch>
                  <a:fillRect/>
                </a:stretch>
              </p:blipFill>
              <p:spPr>
                <a:xfrm>
                  <a:off x="7675391" y="1487935"/>
                  <a:ext cx="724006" cy="1438897"/>
                </a:xfrm>
                <a:prstGeom prst="rect">
                  <a:avLst/>
                </a:prstGeom>
              </p:spPr>
            </p:pic>
            <p:pic>
              <p:nvPicPr>
                <p:cNvPr id="456" name="図 455">
                  <a:extLst>
                    <a:ext uri="{FF2B5EF4-FFF2-40B4-BE49-F238E27FC236}">
                      <a16:creationId xmlns:a16="http://schemas.microsoft.com/office/drawing/2014/main" id="{209E257A-6CEB-4359-F880-4BEA589D7EF9}"/>
                    </a:ext>
                  </a:extLst>
                </p:cNvPr>
                <p:cNvPicPr>
                  <a:picLocks noChangeAspect="1"/>
                </p:cNvPicPr>
                <p:nvPr/>
              </p:nvPicPr>
              <p:blipFill rotWithShape="1">
                <a:blip r:embed="rId19" cstate="print">
                  <a:extLst>
                    <a:ext uri="{28A0092B-C50C-407E-A947-70E740481C1C}">
                      <a14:useLocalDpi xmlns:a14="http://schemas.microsoft.com/office/drawing/2010/main"/>
                    </a:ext>
                  </a:extLst>
                </a:blip>
                <a:srcRect/>
                <a:stretch/>
              </p:blipFill>
              <p:spPr>
                <a:xfrm>
                  <a:off x="7662949" y="808708"/>
                  <a:ext cx="605658" cy="764599"/>
                </a:xfrm>
                <a:prstGeom prst="rect">
                  <a:avLst/>
                </a:prstGeom>
              </p:spPr>
            </p:pic>
            <p:pic>
              <p:nvPicPr>
                <p:cNvPr id="457" name="図 456">
                  <a:extLst>
                    <a:ext uri="{FF2B5EF4-FFF2-40B4-BE49-F238E27FC236}">
                      <a16:creationId xmlns:a16="http://schemas.microsoft.com/office/drawing/2014/main" id="{DE39D43B-E0B7-6F99-8A53-76B31E8AFD2C}"/>
                    </a:ext>
                  </a:extLst>
                </p:cNvPr>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a:off x="8313115" y="1500738"/>
                  <a:ext cx="757996" cy="1366857"/>
                </a:xfrm>
                <a:prstGeom prst="rect">
                  <a:avLst/>
                </a:prstGeom>
              </p:spPr>
            </p:pic>
            <p:pic>
              <p:nvPicPr>
                <p:cNvPr id="458" name="図 457">
                  <a:extLst>
                    <a:ext uri="{FF2B5EF4-FFF2-40B4-BE49-F238E27FC236}">
                      <a16:creationId xmlns:a16="http://schemas.microsoft.com/office/drawing/2014/main" id="{9BB20188-3C7A-41C9-5630-642461B5E6F3}"/>
                    </a:ext>
                  </a:extLst>
                </p:cNvPr>
                <p:cNvPicPr>
                  <a:picLocks noChangeAspect="1"/>
                </p:cNvPicPr>
                <p:nvPr/>
              </p:nvPicPr>
              <p:blipFill>
                <a:blip r:embed="rId18" cstate="print">
                  <a:extLst>
                    <a:ext uri="{28A0092B-C50C-407E-A947-70E740481C1C}">
                      <a14:useLocalDpi xmlns:a14="http://schemas.microsoft.com/office/drawing/2010/main"/>
                    </a:ext>
                  </a:extLst>
                </a:blip>
                <a:stretch>
                  <a:fillRect/>
                </a:stretch>
              </p:blipFill>
              <p:spPr>
                <a:xfrm>
                  <a:off x="9107215" y="1543432"/>
                  <a:ext cx="724006" cy="1438897"/>
                </a:xfrm>
                <a:prstGeom prst="rect">
                  <a:avLst/>
                </a:prstGeom>
              </p:spPr>
            </p:pic>
            <p:pic>
              <p:nvPicPr>
                <p:cNvPr id="459" name="図 458">
                  <a:extLst>
                    <a:ext uri="{FF2B5EF4-FFF2-40B4-BE49-F238E27FC236}">
                      <a16:creationId xmlns:a16="http://schemas.microsoft.com/office/drawing/2014/main" id="{B0A4C5D4-D918-3754-1540-EB05AB140095}"/>
                    </a:ext>
                  </a:extLst>
                </p:cNvPr>
                <p:cNvPicPr>
                  <a:picLocks noChangeAspect="1"/>
                </p:cNvPicPr>
                <p:nvPr/>
              </p:nvPicPr>
              <p:blipFill rotWithShape="1">
                <a:blip r:embed="rId21" cstate="print">
                  <a:extLst>
                    <a:ext uri="{28A0092B-C50C-407E-A947-70E740481C1C}">
                      <a14:useLocalDpi xmlns:a14="http://schemas.microsoft.com/office/drawing/2010/main"/>
                    </a:ext>
                  </a:extLst>
                </a:blip>
                <a:srcRect/>
                <a:stretch/>
              </p:blipFill>
              <p:spPr>
                <a:xfrm>
                  <a:off x="9109133" y="876487"/>
                  <a:ext cx="641775" cy="715662"/>
                </a:xfrm>
                <a:prstGeom prst="rect">
                  <a:avLst/>
                </a:prstGeom>
              </p:spPr>
            </p:pic>
            <p:pic>
              <p:nvPicPr>
                <p:cNvPr id="460" name="図 459">
                  <a:extLst>
                    <a:ext uri="{FF2B5EF4-FFF2-40B4-BE49-F238E27FC236}">
                      <a16:creationId xmlns:a16="http://schemas.microsoft.com/office/drawing/2014/main" id="{23DDBA4F-CFD7-CA17-9BAD-55529F9EB381}"/>
                    </a:ext>
                  </a:extLst>
                </p:cNvPr>
                <p:cNvPicPr>
                  <a:picLocks noChangeAspect="1"/>
                </p:cNvPicPr>
                <p:nvPr/>
              </p:nvPicPr>
              <p:blipFill>
                <a:blip r:embed="rId22" cstate="print">
                  <a:extLst>
                    <a:ext uri="{28A0092B-C50C-407E-A947-70E740481C1C}">
                      <a14:useLocalDpi xmlns:a14="http://schemas.microsoft.com/office/drawing/2010/main"/>
                    </a:ext>
                  </a:extLst>
                </a:blip>
                <a:stretch>
                  <a:fillRect/>
                </a:stretch>
              </p:blipFill>
              <p:spPr>
                <a:xfrm>
                  <a:off x="8430537" y="706183"/>
                  <a:ext cx="540506" cy="812357"/>
                </a:xfrm>
                <a:prstGeom prst="rect">
                  <a:avLst/>
                </a:prstGeom>
              </p:spPr>
            </p:pic>
          </p:grpSp>
          <p:grpSp>
            <p:nvGrpSpPr>
              <p:cNvPr id="449" name="グループ化 448">
                <a:extLst>
                  <a:ext uri="{FF2B5EF4-FFF2-40B4-BE49-F238E27FC236}">
                    <a16:creationId xmlns:a16="http://schemas.microsoft.com/office/drawing/2014/main" id="{77E95985-64D7-BE97-2A74-2FEB45123B6E}"/>
                  </a:ext>
                </a:extLst>
              </p:cNvPr>
              <p:cNvGrpSpPr/>
              <p:nvPr/>
            </p:nvGrpSpPr>
            <p:grpSpPr>
              <a:xfrm>
                <a:off x="8545352" y="2336532"/>
                <a:ext cx="1917782" cy="833366"/>
                <a:chOff x="1464331" y="1593274"/>
                <a:chExt cx="2190751" cy="1781174"/>
              </a:xfrm>
              <a:solidFill>
                <a:schemeClr val="accent2">
                  <a:lumMod val="75000"/>
                </a:schemeClr>
              </a:solidFill>
            </p:grpSpPr>
            <p:sp>
              <p:nvSpPr>
                <p:cNvPr id="452" name="円柱 451">
                  <a:extLst>
                    <a:ext uri="{FF2B5EF4-FFF2-40B4-BE49-F238E27FC236}">
                      <a16:creationId xmlns:a16="http://schemas.microsoft.com/office/drawing/2014/main" id="{255D0FAB-8FEB-91D0-102E-6F318277CC62}"/>
                    </a:ext>
                  </a:extLst>
                </p:cNvPr>
                <p:cNvSpPr/>
                <p:nvPr/>
              </p:nvSpPr>
              <p:spPr>
                <a:xfrm>
                  <a:off x="2083455" y="3126799"/>
                  <a:ext cx="952500" cy="247649"/>
                </a:xfrm>
                <a:prstGeom prst="can">
                  <a:avLst>
                    <a:gd name="adj" fmla="val 5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p>
              </p:txBody>
            </p:sp>
            <p:sp>
              <p:nvSpPr>
                <p:cNvPr id="453" name="円柱 452">
                  <a:extLst>
                    <a:ext uri="{FF2B5EF4-FFF2-40B4-BE49-F238E27FC236}">
                      <a16:creationId xmlns:a16="http://schemas.microsoft.com/office/drawing/2014/main" id="{2566DFA7-803E-068D-33F1-D364063F7B9B}"/>
                    </a:ext>
                  </a:extLst>
                </p:cNvPr>
                <p:cNvSpPr/>
                <p:nvPr/>
              </p:nvSpPr>
              <p:spPr>
                <a:xfrm>
                  <a:off x="2483505" y="1767050"/>
                  <a:ext cx="133350" cy="1409700"/>
                </a:xfrm>
                <a:prstGeom prst="can">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p>
              </p:txBody>
            </p:sp>
            <p:sp>
              <p:nvSpPr>
                <p:cNvPr id="454" name="円柱 453">
                  <a:extLst>
                    <a:ext uri="{FF2B5EF4-FFF2-40B4-BE49-F238E27FC236}">
                      <a16:creationId xmlns:a16="http://schemas.microsoft.com/office/drawing/2014/main" id="{A750F3C0-02C1-4074-BA28-01159FB5D522}"/>
                    </a:ext>
                  </a:extLst>
                </p:cNvPr>
                <p:cNvSpPr/>
                <p:nvPr/>
              </p:nvSpPr>
              <p:spPr>
                <a:xfrm>
                  <a:off x="1464331" y="1593274"/>
                  <a:ext cx="2190751" cy="247649"/>
                </a:xfrm>
                <a:prstGeom prst="can">
                  <a:avLst>
                    <a:gd name="adj" fmla="val 5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p>
              </p:txBody>
            </p:sp>
          </p:grpSp>
          <p:sp>
            <p:nvSpPr>
              <p:cNvPr id="450" name="正方形/長方形 449">
                <a:extLst>
                  <a:ext uri="{FF2B5EF4-FFF2-40B4-BE49-F238E27FC236}">
                    <a16:creationId xmlns:a16="http://schemas.microsoft.com/office/drawing/2014/main" id="{642EA8BA-4947-1C1A-7892-BB829A587FE7}"/>
                  </a:ext>
                </a:extLst>
              </p:cNvPr>
              <p:cNvSpPr/>
              <p:nvPr/>
            </p:nvSpPr>
            <p:spPr>
              <a:xfrm>
                <a:off x="9119819" y="579030"/>
                <a:ext cx="701682" cy="326921"/>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私</a:t>
                </a: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451" name="正方形/長方形 450">
                <a:extLst>
                  <a:ext uri="{FF2B5EF4-FFF2-40B4-BE49-F238E27FC236}">
                    <a16:creationId xmlns:a16="http://schemas.microsoft.com/office/drawing/2014/main" id="{97F6F0D0-6D0F-BEA9-9344-9E9EEB3A64B5}"/>
                  </a:ext>
                </a:extLst>
              </p:cNvPr>
              <p:cNvSpPr/>
              <p:nvPr/>
            </p:nvSpPr>
            <p:spPr>
              <a:xfrm>
                <a:off x="9602379" y="686632"/>
                <a:ext cx="1368506" cy="750989"/>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スタッフ</a:t>
                </a: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p:txBody>
          </p:sp>
        </p:grpSp>
        <p:sp>
          <p:nvSpPr>
            <p:cNvPr id="314" name="正方形/長方形 313">
              <a:extLst>
                <a:ext uri="{FF2B5EF4-FFF2-40B4-BE49-F238E27FC236}">
                  <a16:creationId xmlns:a16="http://schemas.microsoft.com/office/drawing/2014/main" id="{A90C7C0A-5155-596A-33C1-510062B48B83}"/>
                </a:ext>
              </a:extLst>
            </p:cNvPr>
            <p:cNvSpPr/>
            <p:nvPr/>
          </p:nvSpPr>
          <p:spPr>
            <a:xfrm>
              <a:off x="10116809" y="1196825"/>
              <a:ext cx="717552" cy="730369"/>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課長</a:t>
              </a: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p:txBody>
        </p:sp>
        <p:grpSp>
          <p:nvGrpSpPr>
            <p:cNvPr id="316" name="グループ化 315">
              <a:extLst>
                <a:ext uri="{FF2B5EF4-FFF2-40B4-BE49-F238E27FC236}">
                  <a16:creationId xmlns:a16="http://schemas.microsoft.com/office/drawing/2014/main" id="{87F54E9F-FE6D-FE7D-457E-12CB50E5C6A0}"/>
                </a:ext>
              </a:extLst>
            </p:cNvPr>
            <p:cNvGrpSpPr/>
            <p:nvPr/>
          </p:nvGrpSpPr>
          <p:grpSpPr>
            <a:xfrm>
              <a:off x="6103840" y="863551"/>
              <a:ext cx="1205108" cy="2452337"/>
              <a:chOff x="499495" y="666920"/>
              <a:chExt cx="1537451" cy="3038235"/>
            </a:xfrm>
          </p:grpSpPr>
          <p:pic>
            <p:nvPicPr>
              <p:cNvPr id="318" name="図 317">
                <a:extLst>
                  <a:ext uri="{FF2B5EF4-FFF2-40B4-BE49-F238E27FC236}">
                    <a16:creationId xmlns:a16="http://schemas.microsoft.com/office/drawing/2014/main" id="{A1827C23-0BEC-CEE9-5ED7-6541EBFD55CF}"/>
                  </a:ext>
                </a:extLst>
              </p:cNvPr>
              <p:cNvPicPr>
                <a:picLocks noChangeAspect="1"/>
              </p:cNvPicPr>
              <p:nvPr/>
            </p:nvPicPr>
            <p:blipFill>
              <a:blip r:embed="rId23" cstate="print">
                <a:extLst>
                  <a:ext uri="{28A0092B-C50C-407E-A947-70E740481C1C}">
                    <a14:useLocalDpi xmlns:a14="http://schemas.microsoft.com/office/drawing/2010/main"/>
                  </a:ext>
                </a:extLst>
              </a:blip>
              <a:stretch>
                <a:fillRect/>
              </a:stretch>
            </p:blipFill>
            <p:spPr>
              <a:xfrm>
                <a:off x="662680" y="1618218"/>
                <a:ext cx="1374266" cy="2086937"/>
              </a:xfrm>
              <a:prstGeom prst="rect">
                <a:avLst/>
              </a:prstGeom>
            </p:spPr>
          </p:pic>
          <p:sp>
            <p:nvSpPr>
              <p:cNvPr id="319" name="正方形/長方形 318">
                <a:extLst>
                  <a:ext uri="{FF2B5EF4-FFF2-40B4-BE49-F238E27FC236}">
                    <a16:creationId xmlns:a16="http://schemas.microsoft.com/office/drawing/2014/main" id="{FA6836BE-C360-5A97-43DC-162C467BD94A}"/>
                  </a:ext>
                </a:extLst>
              </p:cNvPr>
              <p:cNvSpPr/>
              <p:nvPr/>
            </p:nvSpPr>
            <p:spPr>
              <a:xfrm>
                <a:off x="499495" y="666920"/>
                <a:ext cx="1368507" cy="750989"/>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若手</a:t>
                </a: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p:txBody>
          </p:sp>
        </p:grpSp>
      </p:grpSp>
      <p:sp>
        <p:nvSpPr>
          <p:cNvPr id="1061" name="角丸四角形吹き出し 356">
            <a:extLst>
              <a:ext uri="{FF2B5EF4-FFF2-40B4-BE49-F238E27FC236}">
                <a16:creationId xmlns:a16="http://schemas.microsoft.com/office/drawing/2014/main" id="{30900A8C-ABBA-B32B-2109-8212BA59A392}"/>
              </a:ext>
            </a:extLst>
          </p:cNvPr>
          <p:cNvSpPr/>
          <p:nvPr/>
        </p:nvSpPr>
        <p:spPr>
          <a:xfrm>
            <a:off x="9681041" y="4125361"/>
            <a:ext cx="2101697" cy="596116"/>
          </a:xfrm>
          <a:prstGeom prst="wedgeRoundRectCallout">
            <a:avLst>
              <a:gd name="adj1" fmla="val -46493"/>
              <a:gd name="adj2" fmla="val -152094"/>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r>
              <a:rPr lang="ja-JP" altLang="en-US" dirty="0">
                <a:solidFill>
                  <a:schemeClr val="tx1"/>
                </a:solidFill>
                <a:latin typeface="HG創英角ﾎﾟｯﾌﾟ体" panose="040B0A09000000000000" pitchFamily="49" charset="-128"/>
                <a:ea typeface="HG創英角ﾎﾟｯﾌﾟ体" panose="040B0A09000000000000" pitchFamily="49" charset="-128"/>
              </a:rPr>
              <a:t>何でそうなるか</a:t>
            </a:r>
            <a:endParaRPr lang="en-US" altLang="ja-JP" dirty="0">
              <a:solidFill>
                <a:schemeClr val="tx1"/>
              </a:solidFill>
              <a:latin typeface="HG創英角ﾎﾟｯﾌﾟ体" panose="040B0A09000000000000" pitchFamily="49" charset="-128"/>
              <a:ea typeface="HG創英角ﾎﾟｯﾌﾟ体" panose="040B0A09000000000000" pitchFamily="49" charset="-128"/>
            </a:endParaRPr>
          </a:p>
          <a:p>
            <a:pPr algn="ctr"/>
            <a:r>
              <a:rPr lang="ja-JP" altLang="en-US" dirty="0">
                <a:solidFill>
                  <a:schemeClr val="tx1"/>
                </a:solidFill>
                <a:latin typeface="HG創英角ﾎﾟｯﾌﾟ体" panose="040B0A09000000000000" pitchFamily="49" charset="-128"/>
                <a:ea typeface="HG創英角ﾎﾟｯﾌﾟ体" panose="040B0A09000000000000" pitchFamily="49" charset="-128"/>
              </a:rPr>
              <a:t>教えて。</a:t>
            </a:r>
            <a:endParaRPr lang="en-US" altLang="ja-JP" dirty="0">
              <a:solidFill>
                <a:schemeClr val="tx1"/>
              </a:solidFill>
              <a:latin typeface="HG創英角ﾎﾟｯﾌﾟ体" panose="040B0A09000000000000" pitchFamily="49" charset="-128"/>
              <a:ea typeface="HG創英角ﾎﾟｯﾌﾟ体" panose="040B0A09000000000000" pitchFamily="49" charset="-128"/>
            </a:endParaRPr>
          </a:p>
        </p:txBody>
      </p:sp>
      <p:sp>
        <p:nvSpPr>
          <p:cNvPr id="1143" name="角丸四角形 6">
            <a:extLst>
              <a:ext uri="{FF2B5EF4-FFF2-40B4-BE49-F238E27FC236}">
                <a16:creationId xmlns:a16="http://schemas.microsoft.com/office/drawing/2014/main" id="{24E75C72-6C3E-16DE-ED52-D0D78B895324}"/>
              </a:ext>
            </a:extLst>
          </p:cNvPr>
          <p:cNvSpPr/>
          <p:nvPr/>
        </p:nvSpPr>
        <p:spPr>
          <a:xfrm>
            <a:off x="5929832" y="4946786"/>
            <a:ext cx="6067582" cy="1062113"/>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2400" b="1" dirty="0">
                <a:solidFill>
                  <a:schemeClr val="tx1"/>
                </a:solidFill>
                <a:latin typeface="HGS創英角ｺﾞｼｯｸUB" panose="020B0900000000000000" pitchFamily="50" charset="-128"/>
                <a:ea typeface="HGS創英角ｺﾞｼｯｸUB" panose="020B0900000000000000" pitchFamily="50" charset="-128"/>
              </a:rPr>
              <a:t>意識を向上させる事で責任感が出てきた</a:t>
            </a:r>
            <a:endParaRPr lang="en-US" altLang="ja-JP" sz="2400" b="1" dirty="0">
              <a:solidFill>
                <a:schemeClr val="tx1"/>
              </a:solidFill>
              <a:latin typeface="HGS創英角ｺﾞｼｯｸUB" panose="020B0900000000000000" pitchFamily="50" charset="-128"/>
              <a:ea typeface="HGS創英角ｺﾞｼｯｸUB" panose="020B0900000000000000" pitchFamily="50" charset="-128"/>
            </a:endParaRPr>
          </a:p>
        </p:txBody>
      </p:sp>
      <p:sp>
        <p:nvSpPr>
          <p:cNvPr id="1144" name="角丸四角形吹き出し 356">
            <a:extLst>
              <a:ext uri="{FF2B5EF4-FFF2-40B4-BE49-F238E27FC236}">
                <a16:creationId xmlns:a16="http://schemas.microsoft.com/office/drawing/2014/main" id="{C22C7563-44FF-7082-87A6-BB30D48815C4}"/>
              </a:ext>
            </a:extLst>
          </p:cNvPr>
          <p:cNvSpPr/>
          <p:nvPr/>
        </p:nvSpPr>
        <p:spPr>
          <a:xfrm>
            <a:off x="5990062" y="2700482"/>
            <a:ext cx="2118890" cy="786919"/>
          </a:xfrm>
          <a:prstGeom prst="wedgeRoundRectCallout">
            <a:avLst>
              <a:gd name="adj1" fmla="val -20055"/>
              <a:gd name="adj2" fmla="val -108439"/>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r>
              <a:rPr lang="ja-JP" altLang="en-US" dirty="0">
                <a:solidFill>
                  <a:schemeClr val="tx1"/>
                </a:solidFill>
                <a:latin typeface="HG創英角ﾎﾟｯﾌﾟ体" panose="040B0A09000000000000" pitchFamily="49" charset="-128"/>
                <a:ea typeface="HG創英角ﾎﾟｯﾌﾟ体" panose="040B0A09000000000000" pitchFamily="49" charset="-128"/>
              </a:rPr>
              <a:t>自分はこうだと</a:t>
            </a:r>
            <a:endParaRPr lang="en-US" altLang="ja-JP" dirty="0">
              <a:solidFill>
                <a:schemeClr val="tx1"/>
              </a:solidFill>
              <a:latin typeface="HG創英角ﾎﾟｯﾌﾟ体" panose="040B0A09000000000000" pitchFamily="49" charset="-128"/>
              <a:ea typeface="HG創英角ﾎﾟｯﾌﾟ体" panose="040B0A09000000000000" pitchFamily="49" charset="-128"/>
            </a:endParaRPr>
          </a:p>
          <a:p>
            <a:pPr algn="ctr"/>
            <a:r>
              <a:rPr lang="ja-JP" altLang="en-US" dirty="0">
                <a:solidFill>
                  <a:schemeClr val="tx1"/>
                </a:solidFill>
                <a:latin typeface="HG創英角ﾎﾟｯﾌﾟ体" panose="040B0A09000000000000" pitchFamily="49" charset="-128"/>
                <a:ea typeface="HG創英角ﾎﾟｯﾌﾟ体" panose="040B0A09000000000000" pitchFamily="49" charset="-128"/>
              </a:rPr>
              <a:t>思います</a:t>
            </a:r>
            <a:endParaRPr lang="en-US" altLang="ja-JP" dirty="0">
              <a:solidFill>
                <a:schemeClr val="tx1"/>
              </a:solidFill>
              <a:latin typeface="HG創英角ﾎﾟｯﾌﾟ体" panose="040B0A09000000000000" pitchFamily="49" charset="-128"/>
              <a:ea typeface="HG創英角ﾎﾟｯﾌﾟ体" panose="040B0A09000000000000" pitchFamily="49" charset="-128"/>
            </a:endParaRPr>
          </a:p>
        </p:txBody>
      </p:sp>
      <p:sp>
        <p:nvSpPr>
          <p:cNvPr id="1145" name="角丸四角形 6">
            <a:extLst>
              <a:ext uri="{FF2B5EF4-FFF2-40B4-BE49-F238E27FC236}">
                <a16:creationId xmlns:a16="http://schemas.microsoft.com/office/drawing/2014/main" id="{C2ADCC4F-1A29-AB5B-6CB8-AFFB7E6C4625}"/>
              </a:ext>
            </a:extLst>
          </p:cNvPr>
          <p:cNvSpPr/>
          <p:nvPr/>
        </p:nvSpPr>
        <p:spPr>
          <a:xfrm>
            <a:off x="4013982" y="1465504"/>
            <a:ext cx="1669563" cy="575734"/>
          </a:xfrm>
          <a:prstGeom prst="roundRect">
            <a:avLst>
              <a:gd name="adj" fmla="val 5556"/>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dirty="0">
                <a:solidFill>
                  <a:schemeClr val="bg1"/>
                </a:solidFill>
                <a:latin typeface="HGS創英角ｺﾞｼｯｸUB" panose="020B0900000000000000" pitchFamily="50" charset="-128"/>
                <a:ea typeface="HGS創英角ｺﾞｼｯｸUB" panose="020B0900000000000000" pitchFamily="50" charset="-128"/>
              </a:rPr>
              <a:t>故障履歴調査</a:t>
            </a:r>
            <a:endParaRPr lang="en-US" altLang="ja-JP" dirty="0">
              <a:solidFill>
                <a:schemeClr val="bg1"/>
              </a:solidFill>
              <a:latin typeface="HGS創英角ｺﾞｼｯｸUB" panose="020B0900000000000000" pitchFamily="50" charset="-128"/>
              <a:ea typeface="HGS創英角ｺﾞｼｯｸUB" panose="020B0900000000000000" pitchFamily="50" charset="-128"/>
            </a:endParaRPr>
          </a:p>
        </p:txBody>
      </p:sp>
      <p:sp>
        <p:nvSpPr>
          <p:cNvPr id="1146" name="角丸四角形 6">
            <a:extLst>
              <a:ext uri="{FF2B5EF4-FFF2-40B4-BE49-F238E27FC236}">
                <a16:creationId xmlns:a16="http://schemas.microsoft.com/office/drawing/2014/main" id="{0929A042-5F88-C18A-87F4-6009990ADE4D}"/>
              </a:ext>
            </a:extLst>
          </p:cNvPr>
          <p:cNvSpPr/>
          <p:nvPr/>
        </p:nvSpPr>
        <p:spPr>
          <a:xfrm>
            <a:off x="4013982" y="2214063"/>
            <a:ext cx="1669563" cy="575734"/>
          </a:xfrm>
          <a:prstGeom prst="roundRect">
            <a:avLst>
              <a:gd name="adj" fmla="val 5556"/>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dirty="0">
                <a:solidFill>
                  <a:schemeClr val="bg1"/>
                </a:solidFill>
                <a:latin typeface="HGS創英角ｺﾞｼｯｸUB" panose="020B0900000000000000" pitchFamily="50" charset="-128"/>
                <a:ea typeface="HGS創英角ｺﾞｼｯｸUB" panose="020B0900000000000000" pitchFamily="50" charset="-128"/>
              </a:rPr>
              <a:t>点検結果確認</a:t>
            </a:r>
            <a:endParaRPr lang="en-US" altLang="ja-JP" dirty="0">
              <a:solidFill>
                <a:schemeClr val="bg1"/>
              </a:solidFill>
              <a:latin typeface="HGS創英角ｺﾞｼｯｸUB" panose="020B0900000000000000" pitchFamily="50" charset="-128"/>
              <a:ea typeface="HGS創英角ｺﾞｼｯｸUB" panose="020B0900000000000000" pitchFamily="50" charset="-128"/>
            </a:endParaRPr>
          </a:p>
        </p:txBody>
      </p:sp>
      <p:sp>
        <p:nvSpPr>
          <p:cNvPr id="1147" name="正方形/長方形 1146">
            <a:extLst>
              <a:ext uri="{FF2B5EF4-FFF2-40B4-BE49-F238E27FC236}">
                <a16:creationId xmlns:a16="http://schemas.microsoft.com/office/drawing/2014/main" id="{F79BEF02-B83D-06D7-01D5-5F306DA26FA0}"/>
              </a:ext>
            </a:extLst>
          </p:cNvPr>
          <p:cNvSpPr/>
          <p:nvPr/>
        </p:nvSpPr>
        <p:spPr>
          <a:xfrm>
            <a:off x="1494212" y="2783116"/>
            <a:ext cx="1368507" cy="498735"/>
          </a:xfrm>
          <a:prstGeom prst="rect">
            <a:avLst/>
          </a:prstGeom>
          <a:solidFill>
            <a:schemeClr val="bg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若手</a:t>
            </a: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1148" name="正方形/長方形 1147">
            <a:extLst>
              <a:ext uri="{FF2B5EF4-FFF2-40B4-BE49-F238E27FC236}">
                <a16:creationId xmlns:a16="http://schemas.microsoft.com/office/drawing/2014/main" id="{1CA3F602-62E1-65DA-B407-EDC17483CC98}"/>
              </a:ext>
            </a:extLst>
          </p:cNvPr>
          <p:cNvSpPr/>
          <p:nvPr/>
        </p:nvSpPr>
        <p:spPr>
          <a:xfrm>
            <a:off x="1483563" y="2804917"/>
            <a:ext cx="1368507" cy="498735"/>
          </a:xfrm>
          <a:prstGeom prst="rect">
            <a:avLst/>
          </a:prstGeom>
          <a:solidFill>
            <a:schemeClr val="bg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若手主体</a:t>
            </a: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p:txBody>
      </p:sp>
      <p:grpSp>
        <p:nvGrpSpPr>
          <p:cNvPr id="4" name="グループ化 3">
            <a:extLst>
              <a:ext uri="{FF2B5EF4-FFF2-40B4-BE49-F238E27FC236}">
                <a16:creationId xmlns:a16="http://schemas.microsoft.com/office/drawing/2014/main" id="{76F1D418-E391-ACA1-763A-8F26BD9BA462}"/>
              </a:ext>
            </a:extLst>
          </p:cNvPr>
          <p:cNvGrpSpPr/>
          <p:nvPr/>
        </p:nvGrpSpPr>
        <p:grpSpPr>
          <a:xfrm>
            <a:off x="268945" y="3718484"/>
            <a:ext cx="5539451" cy="2321831"/>
            <a:chOff x="268945" y="3718484"/>
            <a:chExt cx="5539451" cy="2321831"/>
          </a:xfrm>
        </p:grpSpPr>
        <p:sp>
          <p:nvSpPr>
            <p:cNvPr id="1449" name="角丸四角形 6">
              <a:extLst>
                <a:ext uri="{FF2B5EF4-FFF2-40B4-BE49-F238E27FC236}">
                  <a16:creationId xmlns:a16="http://schemas.microsoft.com/office/drawing/2014/main" id="{4854A7CC-E2FB-141C-66F4-B0C596E7F3BE}"/>
                </a:ext>
              </a:extLst>
            </p:cNvPr>
            <p:cNvSpPr/>
            <p:nvPr/>
          </p:nvSpPr>
          <p:spPr>
            <a:xfrm>
              <a:off x="268945" y="3718484"/>
              <a:ext cx="5539451" cy="2254292"/>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sp>
          <p:nvSpPr>
            <p:cNvPr id="1458" name="フローチャート: 結合子 1457">
              <a:extLst>
                <a:ext uri="{FF2B5EF4-FFF2-40B4-BE49-F238E27FC236}">
                  <a16:creationId xmlns:a16="http://schemas.microsoft.com/office/drawing/2014/main" id="{31679706-080A-6FB6-6EB1-9F82E440E4E5}"/>
                </a:ext>
              </a:extLst>
            </p:cNvPr>
            <p:cNvSpPr/>
            <p:nvPr/>
          </p:nvSpPr>
          <p:spPr>
            <a:xfrm>
              <a:off x="702118" y="4477812"/>
              <a:ext cx="4569032" cy="1562503"/>
            </a:xfrm>
            <a:prstGeom prst="flowChartConnector">
              <a:avLst/>
            </a:prstGeom>
            <a:solidFill>
              <a:schemeClr val="tx1">
                <a:alpha val="21000"/>
              </a:schemeClr>
            </a:solidFill>
            <a:ln>
              <a:noFill/>
            </a:ln>
            <a:effectLst>
              <a:softEdge rad="1905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1451" name="グループ化 1450">
              <a:extLst>
                <a:ext uri="{FF2B5EF4-FFF2-40B4-BE49-F238E27FC236}">
                  <a16:creationId xmlns:a16="http://schemas.microsoft.com/office/drawing/2014/main" id="{7D3FA403-FDA6-90AB-EF5E-5BDACACF7C86}"/>
                </a:ext>
              </a:extLst>
            </p:cNvPr>
            <p:cNvGrpSpPr/>
            <p:nvPr/>
          </p:nvGrpSpPr>
          <p:grpSpPr>
            <a:xfrm>
              <a:off x="1129095" y="4255727"/>
              <a:ext cx="1145539" cy="1404589"/>
              <a:chOff x="1523833" y="3790883"/>
              <a:chExt cx="1194515" cy="1806467"/>
            </a:xfrm>
          </p:grpSpPr>
          <p:pic>
            <p:nvPicPr>
              <p:cNvPr id="1456" name="図 1455">
                <a:extLst>
                  <a:ext uri="{FF2B5EF4-FFF2-40B4-BE49-F238E27FC236}">
                    <a16:creationId xmlns:a16="http://schemas.microsoft.com/office/drawing/2014/main" id="{CB83E4CC-BDF5-4BCA-C553-96A59A48B07D}"/>
                  </a:ext>
                </a:extLst>
              </p:cNvPr>
              <p:cNvPicPr>
                <a:picLocks noChangeAspect="1"/>
              </p:cNvPicPr>
              <p:nvPr/>
            </p:nvPicPr>
            <p:blipFill>
              <a:blip r:embed="rId24" cstate="print">
                <a:extLst>
                  <a:ext uri="{28A0092B-C50C-407E-A947-70E740481C1C}">
                    <a14:useLocalDpi xmlns:a14="http://schemas.microsoft.com/office/drawing/2010/main"/>
                  </a:ext>
                </a:extLst>
              </a:blip>
              <a:stretch>
                <a:fillRect/>
              </a:stretch>
            </p:blipFill>
            <p:spPr>
              <a:xfrm>
                <a:off x="1523833" y="3878326"/>
                <a:ext cx="1194515" cy="1719024"/>
              </a:xfrm>
              <a:prstGeom prst="rect">
                <a:avLst/>
              </a:prstGeom>
            </p:spPr>
          </p:pic>
          <p:pic>
            <p:nvPicPr>
              <p:cNvPr id="1457" name="図 1456">
                <a:extLst>
                  <a:ext uri="{FF2B5EF4-FFF2-40B4-BE49-F238E27FC236}">
                    <a16:creationId xmlns:a16="http://schemas.microsoft.com/office/drawing/2014/main" id="{B0AB16DB-58A6-A566-4216-FF268278EAA3}"/>
                  </a:ext>
                </a:extLst>
              </p:cNvPr>
              <p:cNvPicPr>
                <a:picLocks noChangeAspect="1"/>
              </p:cNvPicPr>
              <p:nvPr/>
            </p:nvPicPr>
            <p:blipFill>
              <a:blip r:embed="rId25" cstate="print">
                <a:extLst>
                  <a:ext uri="{28A0092B-C50C-407E-A947-70E740481C1C}">
                    <a14:useLocalDpi xmlns:a14="http://schemas.microsoft.com/office/drawing/2010/main"/>
                  </a:ext>
                </a:extLst>
              </a:blip>
              <a:stretch>
                <a:fillRect/>
              </a:stretch>
            </p:blipFill>
            <p:spPr>
              <a:xfrm>
                <a:off x="1785940" y="3790883"/>
                <a:ext cx="688150" cy="424765"/>
              </a:xfrm>
              <a:prstGeom prst="rect">
                <a:avLst/>
              </a:prstGeom>
            </p:spPr>
          </p:pic>
        </p:grpSp>
        <p:pic>
          <p:nvPicPr>
            <p:cNvPr id="1453" name="図 1452">
              <a:extLst>
                <a:ext uri="{FF2B5EF4-FFF2-40B4-BE49-F238E27FC236}">
                  <a16:creationId xmlns:a16="http://schemas.microsoft.com/office/drawing/2014/main" id="{105BDD62-F590-DE67-FBB6-8CC96A254820}"/>
                </a:ext>
              </a:extLst>
            </p:cNvPr>
            <p:cNvPicPr>
              <a:picLocks noChangeAspect="1"/>
            </p:cNvPicPr>
            <p:nvPr/>
          </p:nvPicPr>
          <p:blipFill>
            <a:blip r:embed="rId26" cstate="print">
              <a:extLst>
                <a:ext uri="{28A0092B-C50C-407E-A947-70E740481C1C}">
                  <a14:useLocalDpi xmlns:a14="http://schemas.microsoft.com/office/drawing/2010/main"/>
                </a:ext>
              </a:extLst>
            </a:blip>
            <a:stretch>
              <a:fillRect/>
            </a:stretch>
          </p:blipFill>
          <p:spPr>
            <a:xfrm>
              <a:off x="468278" y="4168119"/>
              <a:ext cx="667879" cy="1392856"/>
            </a:xfrm>
            <a:prstGeom prst="rect">
              <a:avLst/>
            </a:prstGeom>
          </p:spPr>
        </p:pic>
        <p:pic>
          <p:nvPicPr>
            <p:cNvPr id="1454" name="図 1453">
              <a:extLst>
                <a:ext uri="{FF2B5EF4-FFF2-40B4-BE49-F238E27FC236}">
                  <a16:creationId xmlns:a16="http://schemas.microsoft.com/office/drawing/2014/main" id="{4CA74077-594B-9BA0-C165-077305402465}"/>
                </a:ext>
              </a:extLst>
            </p:cNvPr>
            <p:cNvPicPr>
              <a:picLocks noChangeAspect="1"/>
            </p:cNvPicPr>
            <p:nvPr/>
          </p:nvPicPr>
          <p:blipFill>
            <a:blip r:embed="rId27" cstate="print">
              <a:extLst>
                <a:ext uri="{28A0092B-C50C-407E-A947-70E740481C1C}">
                  <a14:useLocalDpi xmlns:a14="http://schemas.microsoft.com/office/drawing/2010/main"/>
                </a:ext>
              </a:extLst>
            </a:blip>
            <a:stretch>
              <a:fillRect/>
            </a:stretch>
          </p:blipFill>
          <p:spPr>
            <a:xfrm>
              <a:off x="459010" y="3799247"/>
              <a:ext cx="854039" cy="483126"/>
            </a:xfrm>
            <a:prstGeom prst="rect">
              <a:avLst/>
            </a:prstGeom>
          </p:spPr>
        </p:pic>
        <p:grpSp>
          <p:nvGrpSpPr>
            <p:cNvPr id="1535" name="グループ化 1534">
              <a:extLst>
                <a:ext uri="{FF2B5EF4-FFF2-40B4-BE49-F238E27FC236}">
                  <a16:creationId xmlns:a16="http://schemas.microsoft.com/office/drawing/2014/main" id="{314E25FC-1C68-E1DB-25CD-024339983DF2}"/>
                </a:ext>
              </a:extLst>
            </p:cNvPr>
            <p:cNvGrpSpPr/>
            <p:nvPr/>
          </p:nvGrpSpPr>
          <p:grpSpPr>
            <a:xfrm>
              <a:off x="1969371" y="3912146"/>
              <a:ext cx="1588003" cy="1903235"/>
              <a:chOff x="6354956" y="1621163"/>
              <a:chExt cx="2268972" cy="2719384"/>
            </a:xfrm>
          </p:grpSpPr>
          <p:sp>
            <p:nvSpPr>
              <p:cNvPr id="1536" name="直方体 1535">
                <a:extLst>
                  <a:ext uri="{FF2B5EF4-FFF2-40B4-BE49-F238E27FC236}">
                    <a16:creationId xmlns:a16="http://schemas.microsoft.com/office/drawing/2014/main" id="{5474B856-AAFE-AA3C-8799-22B583DE44AB}"/>
                  </a:ext>
                </a:extLst>
              </p:cNvPr>
              <p:cNvSpPr>
                <a:spLocks/>
              </p:cNvSpPr>
              <p:nvPr/>
            </p:nvSpPr>
            <p:spPr>
              <a:xfrm>
                <a:off x="6507884" y="3534279"/>
                <a:ext cx="2116044" cy="591968"/>
              </a:xfrm>
              <a:prstGeom prst="cube">
                <a:avLst>
                  <a:gd name="adj" fmla="val 71600"/>
                </a:avLst>
              </a:prstGeom>
              <a:solidFill>
                <a:schemeClr val="tx2">
                  <a:lumMod val="2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grpSp>
            <p:nvGrpSpPr>
              <p:cNvPr id="1537" name="グループ化 1536">
                <a:extLst>
                  <a:ext uri="{FF2B5EF4-FFF2-40B4-BE49-F238E27FC236}">
                    <a16:creationId xmlns:a16="http://schemas.microsoft.com/office/drawing/2014/main" id="{EE4AC8CC-AACA-58CB-510B-AC204D3E9F35}"/>
                  </a:ext>
                </a:extLst>
              </p:cNvPr>
              <p:cNvGrpSpPr/>
              <p:nvPr/>
            </p:nvGrpSpPr>
            <p:grpSpPr>
              <a:xfrm>
                <a:off x="6911320" y="3185577"/>
                <a:ext cx="1426306" cy="717990"/>
                <a:chOff x="5444126" y="2890954"/>
                <a:chExt cx="2478187" cy="1013417"/>
              </a:xfrm>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p:grpSpPr>
            <p:sp>
              <p:nvSpPr>
                <p:cNvPr id="1560" name="直方体 1559">
                  <a:extLst>
                    <a:ext uri="{FF2B5EF4-FFF2-40B4-BE49-F238E27FC236}">
                      <a16:creationId xmlns:a16="http://schemas.microsoft.com/office/drawing/2014/main" id="{D12A62BE-C771-D538-F0C2-64082DD4445B}"/>
                    </a:ext>
                  </a:extLst>
                </p:cNvPr>
                <p:cNvSpPr/>
                <p:nvPr/>
              </p:nvSpPr>
              <p:spPr>
                <a:xfrm>
                  <a:off x="6809914" y="3010757"/>
                  <a:ext cx="690676" cy="878414"/>
                </a:xfrm>
                <a:prstGeom prst="cube">
                  <a:avLst>
                    <a:gd name="adj" fmla="val 64384"/>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1561" name="直方体 1560">
                  <a:extLst>
                    <a:ext uri="{FF2B5EF4-FFF2-40B4-BE49-F238E27FC236}">
                      <a16:creationId xmlns:a16="http://schemas.microsoft.com/office/drawing/2014/main" id="{67FA799B-F8C2-281B-B8D5-0018754D43A0}"/>
                    </a:ext>
                  </a:extLst>
                </p:cNvPr>
                <p:cNvSpPr>
                  <a:spLocks/>
                </p:cNvSpPr>
                <p:nvPr/>
              </p:nvSpPr>
              <p:spPr>
                <a:xfrm>
                  <a:off x="5444126" y="3073862"/>
                  <a:ext cx="690676" cy="828772"/>
                </a:xfrm>
                <a:prstGeom prst="cube">
                  <a:avLst>
                    <a:gd name="adj" fmla="val 64384"/>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1562" name="直方体 1561">
                  <a:extLst>
                    <a:ext uri="{FF2B5EF4-FFF2-40B4-BE49-F238E27FC236}">
                      <a16:creationId xmlns:a16="http://schemas.microsoft.com/office/drawing/2014/main" id="{8C8D7CEC-195D-A85C-CF70-8E26FED60B4B}"/>
                    </a:ext>
                  </a:extLst>
                </p:cNvPr>
                <p:cNvSpPr>
                  <a:spLocks/>
                </p:cNvSpPr>
                <p:nvPr/>
              </p:nvSpPr>
              <p:spPr>
                <a:xfrm>
                  <a:off x="7038585" y="3075176"/>
                  <a:ext cx="690676" cy="829195"/>
                </a:xfrm>
                <a:prstGeom prst="cube">
                  <a:avLst>
                    <a:gd name="adj" fmla="val 64384"/>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1563" name="直方体 1562">
                  <a:extLst>
                    <a:ext uri="{FF2B5EF4-FFF2-40B4-BE49-F238E27FC236}">
                      <a16:creationId xmlns:a16="http://schemas.microsoft.com/office/drawing/2014/main" id="{725B7576-405A-885E-8B13-04292E402186}"/>
                    </a:ext>
                  </a:extLst>
                </p:cNvPr>
                <p:cNvSpPr/>
                <p:nvPr/>
              </p:nvSpPr>
              <p:spPr>
                <a:xfrm>
                  <a:off x="5702526" y="2890954"/>
                  <a:ext cx="681092" cy="993063"/>
                </a:xfrm>
                <a:prstGeom prst="cube">
                  <a:avLst>
                    <a:gd name="adj" fmla="val 64384"/>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1564" name="直方体 1563">
                  <a:extLst>
                    <a:ext uri="{FF2B5EF4-FFF2-40B4-BE49-F238E27FC236}">
                      <a16:creationId xmlns:a16="http://schemas.microsoft.com/office/drawing/2014/main" id="{70DAA06A-891D-FB65-71FE-A49515F2294F}"/>
                    </a:ext>
                  </a:extLst>
                </p:cNvPr>
                <p:cNvSpPr/>
                <p:nvPr/>
              </p:nvSpPr>
              <p:spPr>
                <a:xfrm>
                  <a:off x="7231637" y="3038033"/>
                  <a:ext cx="690676" cy="851135"/>
                </a:xfrm>
                <a:prstGeom prst="cube">
                  <a:avLst>
                    <a:gd name="adj" fmla="val 64384"/>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grpSp>
          <p:sp>
            <p:nvSpPr>
              <p:cNvPr id="1538" name="直方体 1537">
                <a:extLst>
                  <a:ext uri="{FF2B5EF4-FFF2-40B4-BE49-F238E27FC236}">
                    <a16:creationId xmlns:a16="http://schemas.microsoft.com/office/drawing/2014/main" id="{25A409A9-4E9F-D537-FFC2-652044DD1A5D}"/>
                  </a:ext>
                </a:extLst>
              </p:cNvPr>
              <p:cNvSpPr/>
              <p:nvPr/>
            </p:nvSpPr>
            <p:spPr>
              <a:xfrm>
                <a:off x="6893052" y="2386866"/>
                <a:ext cx="1580456" cy="1232433"/>
              </a:xfrm>
              <a:prstGeom prst="cube">
                <a:avLst/>
              </a:prstGeom>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ln>
                <a:solidFill>
                  <a:schemeClr val="bg1"/>
                </a:solidFill>
              </a:ln>
              <a:scene3d>
                <a:camera prst="orthographicFront"/>
                <a:lightRig rig="threePt" dir="t"/>
              </a:scene3d>
              <a:sp3d prstMaterial="matte"/>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1539" name="楕円 1538">
                <a:extLst>
                  <a:ext uri="{FF2B5EF4-FFF2-40B4-BE49-F238E27FC236}">
                    <a16:creationId xmlns:a16="http://schemas.microsoft.com/office/drawing/2014/main" id="{A65FC1CD-75A7-E6B3-85E9-24B83E7B7D12}"/>
                  </a:ext>
                </a:extLst>
              </p:cNvPr>
              <p:cNvSpPr/>
              <p:nvPr/>
            </p:nvSpPr>
            <p:spPr>
              <a:xfrm>
                <a:off x="7138522" y="2879178"/>
                <a:ext cx="724544" cy="703570"/>
              </a:xfrm>
              <a:prstGeom prst="ellipse">
                <a:avLst/>
              </a:prstGeom>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ln>
                <a:solidFill>
                  <a:schemeClr val="bg1"/>
                </a:solidFill>
              </a:ln>
              <a:scene3d>
                <a:camera prst="obliqueTopRight"/>
                <a:lightRig rig="threePt" dir="t"/>
              </a:scene3d>
              <a:sp3d extrusionH="127000" contourW="12700" prstMaterial="plastic">
                <a:extrusionClr>
                  <a:schemeClr val="tx1">
                    <a:lumMod val="85000"/>
                  </a:schemeClr>
                </a:extrusionClr>
                <a:contourClr>
                  <a:schemeClr val="bg1"/>
                </a:contourClr>
              </a:sp3d>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endParaRPr lang="ja-JP" altLang="en-US" sz="1467" dirty="0">
                  <a:solidFill>
                    <a:prstClr val="white"/>
                  </a:solidFill>
                  <a:latin typeface="Calibri" panose="020F0502020204030204"/>
                  <a:ea typeface="游ゴシック" panose="020B0400000000000000" pitchFamily="50" charset="-128"/>
                </a:endParaRPr>
              </a:p>
            </p:txBody>
          </p:sp>
          <p:sp>
            <p:nvSpPr>
              <p:cNvPr id="1540" name="正方形/長方形 1539">
                <a:extLst>
                  <a:ext uri="{FF2B5EF4-FFF2-40B4-BE49-F238E27FC236}">
                    <a16:creationId xmlns:a16="http://schemas.microsoft.com/office/drawing/2014/main" id="{68144C0F-76B9-23F7-2965-C417CAAED390}"/>
                  </a:ext>
                </a:extLst>
              </p:cNvPr>
              <p:cNvSpPr/>
              <p:nvPr/>
            </p:nvSpPr>
            <p:spPr>
              <a:xfrm rot="2329878">
                <a:off x="7261642" y="3264317"/>
                <a:ext cx="150820" cy="77308"/>
              </a:xfrm>
              <a:prstGeom prst="rect">
                <a:avLst/>
              </a:prstGeom>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ln>
                <a:solidFill>
                  <a:schemeClr val="bg1"/>
                </a:solidFill>
              </a:ln>
              <a:scene3d>
                <a:camera prst="obliqueTopRight"/>
                <a:lightRig rig="threePt" dir="t"/>
              </a:scene3d>
              <a:sp3d extrusionH="285750" contourW="12700">
                <a:extrusionClr>
                  <a:schemeClr val="tx1">
                    <a:lumMod val="85000"/>
                  </a:schemeClr>
                </a:extrusionClr>
                <a:contourClr>
                  <a:schemeClr val="bg1"/>
                </a:contourClr>
              </a:sp3d>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endParaRPr lang="ja-JP" altLang="en-US" sz="1467">
                  <a:solidFill>
                    <a:prstClr val="white"/>
                  </a:solidFill>
                  <a:latin typeface="Calibri" panose="020F0502020204030204"/>
                  <a:ea typeface="游ゴシック" panose="020B0400000000000000" pitchFamily="50" charset="-128"/>
                </a:endParaRPr>
              </a:p>
            </p:txBody>
          </p:sp>
          <p:grpSp>
            <p:nvGrpSpPr>
              <p:cNvPr id="1541" name="グループ化 1540">
                <a:extLst>
                  <a:ext uri="{FF2B5EF4-FFF2-40B4-BE49-F238E27FC236}">
                    <a16:creationId xmlns:a16="http://schemas.microsoft.com/office/drawing/2014/main" id="{A017AFC8-6937-35EE-C318-0FCACE302F69}"/>
                  </a:ext>
                </a:extLst>
              </p:cNvPr>
              <p:cNvGrpSpPr/>
              <p:nvPr/>
            </p:nvGrpSpPr>
            <p:grpSpPr>
              <a:xfrm>
                <a:off x="6354956" y="3279012"/>
                <a:ext cx="1783910" cy="1061535"/>
                <a:chOff x="5543399" y="3895984"/>
                <a:chExt cx="4213177" cy="1920668"/>
              </a:xfrm>
              <a:gradFill flip="none" rotWithShape="1">
                <a:gsLst>
                  <a:gs pos="3648">
                    <a:schemeClr val="accent2">
                      <a:lumMod val="50000"/>
                    </a:schemeClr>
                  </a:gs>
                  <a:gs pos="48000">
                    <a:schemeClr val="accent2">
                      <a:lumMod val="97000"/>
                      <a:lumOff val="3000"/>
                    </a:schemeClr>
                  </a:gs>
                  <a:gs pos="100000">
                    <a:schemeClr val="accent2">
                      <a:lumMod val="60000"/>
                      <a:lumOff val="40000"/>
                    </a:schemeClr>
                  </a:gs>
                </a:gsLst>
                <a:lin ang="18900000" scaled="1"/>
                <a:tileRect/>
              </a:gradFill>
            </p:grpSpPr>
            <p:sp>
              <p:nvSpPr>
                <p:cNvPr id="1557" name="フローチャート: データ 1556">
                  <a:extLst>
                    <a:ext uri="{FF2B5EF4-FFF2-40B4-BE49-F238E27FC236}">
                      <a16:creationId xmlns:a16="http://schemas.microsoft.com/office/drawing/2014/main" id="{421CDDD5-95DB-9F87-1A58-69EEC4EE500C}"/>
                    </a:ext>
                  </a:extLst>
                </p:cNvPr>
                <p:cNvSpPr/>
                <p:nvPr/>
              </p:nvSpPr>
              <p:spPr>
                <a:xfrm>
                  <a:off x="5543399" y="5335288"/>
                  <a:ext cx="4213177" cy="481364"/>
                </a:xfrm>
                <a:prstGeom prst="flowChartInputOutput">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1558" name="直方体 1557">
                  <a:extLst>
                    <a:ext uri="{FF2B5EF4-FFF2-40B4-BE49-F238E27FC236}">
                      <a16:creationId xmlns:a16="http://schemas.microsoft.com/office/drawing/2014/main" id="{0E7123A1-4F25-0991-0F9D-36518825795D}"/>
                    </a:ext>
                  </a:extLst>
                </p:cNvPr>
                <p:cNvSpPr/>
                <p:nvPr/>
              </p:nvSpPr>
              <p:spPr>
                <a:xfrm>
                  <a:off x="7063401" y="4538134"/>
                  <a:ext cx="391566" cy="1246011"/>
                </a:xfrm>
                <a:prstGeom prst="cub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b="1" dirty="0">
                    <a:solidFill>
                      <a:prstClr val="white"/>
                    </a:solidFill>
                    <a:latin typeface="Calibri" panose="020F0502020204030204"/>
                    <a:ea typeface="游ゴシック" panose="020B0400000000000000" pitchFamily="50" charset="-128"/>
                  </a:endParaRPr>
                </a:p>
              </p:txBody>
            </p:sp>
            <p:sp>
              <p:nvSpPr>
                <p:cNvPr id="1559" name="直方体 1558">
                  <a:extLst>
                    <a:ext uri="{FF2B5EF4-FFF2-40B4-BE49-F238E27FC236}">
                      <a16:creationId xmlns:a16="http://schemas.microsoft.com/office/drawing/2014/main" id="{0BB6F634-413F-2DFB-4AB5-4872F74225F3}"/>
                    </a:ext>
                  </a:extLst>
                </p:cNvPr>
                <p:cNvSpPr/>
                <p:nvPr/>
              </p:nvSpPr>
              <p:spPr>
                <a:xfrm>
                  <a:off x="7680619" y="3895984"/>
                  <a:ext cx="345628" cy="1517039"/>
                </a:xfrm>
                <a:prstGeom prst="cub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b="1" dirty="0">
                    <a:solidFill>
                      <a:prstClr val="white"/>
                    </a:solidFill>
                    <a:latin typeface="Calibri" panose="020F0502020204030204"/>
                    <a:ea typeface="游ゴシック" panose="020B0400000000000000" pitchFamily="50" charset="-128"/>
                  </a:endParaRPr>
                </a:p>
              </p:txBody>
            </p:sp>
          </p:grpSp>
          <p:sp>
            <p:nvSpPr>
              <p:cNvPr id="1542" name="直方体 1541">
                <a:extLst>
                  <a:ext uri="{FF2B5EF4-FFF2-40B4-BE49-F238E27FC236}">
                    <a16:creationId xmlns:a16="http://schemas.microsoft.com/office/drawing/2014/main" id="{2561E6CD-59F4-3633-7AA2-084B4CAC9BC3}"/>
                  </a:ext>
                </a:extLst>
              </p:cNvPr>
              <p:cNvSpPr/>
              <p:nvPr/>
            </p:nvSpPr>
            <p:spPr>
              <a:xfrm>
                <a:off x="7075457" y="1621163"/>
                <a:ext cx="886757" cy="1089285"/>
              </a:xfrm>
              <a:prstGeom prst="cube">
                <a:avLst>
                  <a:gd name="adj" fmla="val 15420"/>
                </a:avLst>
              </a:prstGeo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1543" name="直方体 1542">
                <a:extLst>
                  <a:ext uri="{FF2B5EF4-FFF2-40B4-BE49-F238E27FC236}">
                    <a16:creationId xmlns:a16="http://schemas.microsoft.com/office/drawing/2014/main" id="{AEAF0C42-025F-8FF8-BACC-A821890FC1A7}"/>
                  </a:ext>
                </a:extLst>
              </p:cNvPr>
              <p:cNvSpPr/>
              <p:nvPr/>
            </p:nvSpPr>
            <p:spPr>
              <a:xfrm>
                <a:off x="7442644" y="2106209"/>
                <a:ext cx="168847" cy="409365"/>
              </a:xfrm>
              <a:prstGeom prst="cube">
                <a:avLst/>
              </a:prstGeo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1544" name="直方体 1543">
                <a:extLst>
                  <a:ext uri="{FF2B5EF4-FFF2-40B4-BE49-F238E27FC236}">
                    <a16:creationId xmlns:a16="http://schemas.microsoft.com/office/drawing/2014/main" id="{01D901DD-1D02-A50F-A81E-4137A68B08F3}"/>
                  </a:ext>
                </a:extLst>
              </p:cNvPr>
              <p:cNvSpPr/>
              <p:nvPr/>
            </p:nvSpPr>
            <p:spPr>
              <a:xfrm>
                <a:off x="7174156" y="2150525"/>
                <a:ext cx="159996" cy="763027"/>
              </a:xfrm>
              <a:prstGeom prst="cube">
                <a:avLst/>
              </a:prstGeo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1545" name="正方形/長方形 1544">
                <a:extLst>
                  <a:ext uri="{FF2B5EF4-FFF2-40B4-BE49-F238E27FC236}">
                    <a16:creationId xmlns:a16="http://schemas.microsoft.com/office/drawing/2014/main" id="{13389E80-58DB-5421-9C79-10EFDD5E5068}"/>
                  </a:ext>
                </a:extLst>
              </p:cNvPr>
              <p:cNvSpPr/>
              <p:nvPr/>
            </p:nvSpPr>
            <p:spPr>
              <a:xfrm rot="19562592">
                <a:off x="7416141" y="3258492"/>
                <a:ext cx="150212" cy="49163"/>
              </a:xfrm>
              <a:prstGeom prst="rect">
                <a:avLst/>
              </a:prstGeom>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ln>
                <a:solidFill>
                  <a:schemeClr val="bg1"/>
                </a:solidFill>
              </a:ln>
              <a:scene3d>
                <a:camera prst="obliqueBottomRight"/>
                <a:lightRig rig="threePt" dir="t"/>
              </a:scene3d>
              <a:sp3d extrusionH="285750" contourW="12700">
                <a:extrusionClr>
                  <a:schemeClr val="bg1">
                    <a:lumMod val="75000"/>
                    <a:lumOff val="25000"/>
                  </a:schemeClr>
                </a:extrusionClr>
                <a:contourClr>
                  <a:schemeClr val="bg1"/>
                </a:contourClr>
              </a:sp3d>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endParaRPr lang="ja-JP" altLang="en-US" sz="1467">
                  <a:solidFill>
                    <a:prstClr val="white"/>
                  </a:solidFill>
                  <a:latin typeface="Calibri" panose="020F0502020204030204"/>
                  <a:ea typeface="游ゴシック" panose="020B0400000000000000" pitchFamily="50" charset="-128"/>
                </a:endParaRPr>
              </a:p>
            </p:txBody>
          </p:sp>
          <p:grpSp>
            <p:nvGrpSpPr>
              <p:cNvPr id="1546" name="グループ化 1545">
                <a:extLst>
                  <a:ext uri="{FF2B5EF4-FFF2-40B4-BE49-F238E27FC236}">
                    <a16:creationId xmlns:a16="http://schemas.microsoft.com/office/drawing/2014/main" id="{D616C9E5-AB71-12AA-323C-6EE6F42F5579}"/>
                  </a:ext>
                </a:extLst>
              </p:cNvPr>
              <p:cNvGrpSpPr/>
              <p:nvPr/>
            </p:nvGrpSpPr>
            <p:grpSpPr>
              <a:xfrm rot="577790">
                <a:off x="6740920" y="3025449"/>
                <a:ext cx="463878" cy="954896"/>
                <a:chOff x="5813064" y="2062102"/>
                <a:chExt cx="463878" cy="954896"/>
              </a:xfrm>
            </p:grpSpPr>
            <p:sp>
              <p:nvSpPr>
                <p:cNvPr id="1555" name="円柱 1554">
                  <a:extLst>
                    <a:ext uri="{FF2B5EF4-FFF2-40B4-BE49-F238E27FC236}">
                      <a16:creationId xmlns:a16="http://schemas.microsoft.com/office/drawing/2014/main" id="{D8B7646F-0DAA-24A0-D470-41AD90DA5D54}"/>
                    </a:ext>
                  </a:extLst>
                </p:cNvPr>
                <p:cNvSpPr/>
                <p:nvPr/>
              </p:nvSpPr>
              <p:spPr>
                <a:xfrm rot="1996974">
                  <a:off x="6180581" y="2062102"/>
                  <a:ext cx="96361" cy="917180"/>
                </a:xfrm>
                <a:prstGeom prst="can">
                  <a:avLst/>
                </a:prstGeom>
                <a:solidFill>
                  <a:schemeClr val="bg1">
                    <a:lumMod val="50000"/>
                    <a:lumOff val="50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1556" name="円柱 1555">
                  <a:extLst>
                    <a:ext uri="{FF2B5EF4-FFF2-40B4-BE49-F238E27FC236}">
                      <a16:creationId xmlns:a16="http://schemas.microsoft.com/office/drawing/2014/main" id="{16D30C7C-DAAC-9ED3-B5F2-4FF8A2F5A7D0}"/>
                    </a:ext>
                  </a:extLst>
                </p:cNvPr>
                <p:cNvSpPr/>
                <p:nvPr/>
              </p:nvSpPr>
              <p:spPr>
                <a:xfrm rot="12832488">
                  <a:off x="5813064" y="2847848"/>
                  <a:ext cx="293423" cy="169150"/>
                </a:xfrm>
                <a:prstGeom prst="can">
                  <a:avLst>
                    <a:gd name="adj" fmla="val 50000"/>
                  </a:avLst>
                </a:prstGeom>
                <a:solidFill>
                  <a:schemeClr val="bg1">
                    <a:lumMod val="50000"/>
                    <a:lumOff val="50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grpSp>
          <p:sp>
            <p:nvSpPr>
              <p:cNvPr id="1547" name="正方形/長方形 1546">
                <a:extLst>
                  <a:ext uri="{FF2B5EF4-FFF2-40B4-BE49-F238E27FC236}">
                    <a16:creationId xmlns:a16="http://schemas.microsoft.com/office/drawing/2014/main" id="{5F3C1957-624B-D41D-2B04-9FE25F3CE45A}"/>
                  </a:ext>
                </a:extLst>
              </p:cNvPr>
              <p:cNvSpPr/>
              <p:nvPr/>
            </p:nvSpPr>
            <p:spPr>
              <a:xfrm>
                <a:off x="7360628" y="3138310"/>
                <a:ext cx="160647" cy="31077"/>
              </a:xfrm>
              <a:prstGeom prst="rect">
                <a:avLst/>
              </a:prstGeom>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ln>
                <a:solidFill>
                  <a:schemeClr val="bg1"/>
                </a:solidFill>
              </a:ln>
              <a:scene3d>
                <a:camera prst="obliqueTopRight"/>
                <a:lightRig rig="threePt" dir="t"/>
              </a:scene3d>
              <a:sp3d extrusionH="457200" contourW="12700">
                <a:extrusionClr>
                  <a:schemeClr val="tx1">
                    <a:lumMod val="85000"/>
                  </a:schemeClr>
                </a:extrusionClr>
                <a:contourClr>
                  <a:schemeClr val="bg1"/>
                </a:contourClr>
              </a:sp3d>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endParaRPr lang="ja-JP" altLang="en-US" sz="1467">
                  <a:solidFill>
                    <a:prstClr val="white"/>
                  </a:solidFill>
                  <a:latin typeface="Calibri" panose="020F0502020204030204"/>
                  <a:ea typeface="游ゴシック" panose="020B0400000000000000" pitchFamily="50" charset="-128"/>
                </a:endParaRPr>
              </a:p>
            </p:txBody>
          </p:sp>
          <p:grpSp>
            <p:nvGrpSpPr>
              <p:cNvPr id="1548" name="グループ化 1547">
                <a:extLst>
                  <a:ext uri="{FF2B5EF4-FFF2-40B4-BE49-F238E27FC236}">
                    <a16:creationId xmlns:a16="http://schemas.microsoft.com/office/drawing/2014/main" id="{720AC200-D43E-3B82-B9CB-11BA17B35396}"/>
                  </a:ext>
                </a:extLst>
              </p:cNvPr>
              <p:cNvGrpSpPr/>
              <p:nvPr/>
            </p:nvGrpSpPr>
            <p:grpSpPr>
              <a:xfrm>
                <a:off x="6846545" y="1901466"/>
                <a:ext cx="928457" cy="1307476"/>
                <a:chOff x="6846545" y="1577940"/>
                <a:chExt cx="928457" cy="1307476"/>
              </a:xfrm>
            </p:grpSpPr>
            <p:grpSp>
              <p:nvGrpSpPr>
                <p:cNvPr id="1550" name="グループ化 1549">
                  <a:extLst>
                    <a:ext uri="{FF2B5EF4-FFF2-40B4-BE49-F238E27FC236}">
                      <a16:creationId xmlns:a16="http://schemas.microsoft.com/office/drawing/2014/main" id="{F6FBF96F-A1E4-AF94-F674-7AE078635652}"/>
                    </a:ext>
                  </a:extLst>
                </p:cNvPr>
                <p:cNvGrpSpPr/>
                <p:nvPr/>
              </p:nvGrpSpPr>
              <p:grpSpPr>
                <a:xfrm>
                  <a:off x="6846545" y="2056496"/>
                  <a:ext cx="928457" cy="828920"/>
                  <a:chOff x="5782247" y="937601"/>
                  <a:chExt cx="1584176" cy="1509475"/>
                </a:xfr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p:grpSpPr>
              <p:sp>
                <p:nvSpPr>
                  <p:cNvPr id="1553" name="直方体 1552">
                    <a:extLst>
                      <a:ext uri="{FF2B5EF4-FFF2-40B4-BE49-F238E27FC236}">
                        <a16:creationId xmlns:a16="http://schemas.microsoft.com/office/drawing/2014/main" id="{3D5B5145-14B5-39DD-4420-151902918B33}"/>
                      </a:ext>
                    </a:extLst>
                  </p:cNvPr>
                  <p:cNvSpPr/>
                  <p:nvPr/>
                </p:nvSpPr>
                <p:spPr>
                  <a:xfrm>
                    <a:off x="6342259" y="1655269"/>
                    <a:ext cx="412280" cy="791807"/>
                  </a:xfrm>
                  <a:prstGeom prst="cube">
                    <a:avLst>
                      <a:gd name="adj" fmla="val 51884"/>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1554" name="直方体 1553">
                    <a:extLst>
                      <a:ext uri="{FF2B5EF4-FFF2-40B4-BE49-F238E27FC236}">
                        <a16:creationId xmlns:a16="http://schemas.microsoft.com/office/drawing/2014/main" id="{15F95E4A-8FF3-ADC3-797D-EE5DD705555B}"/>
                      </a:ext>
                    </a:extLst>
                  </p:cNvPr>
                  <p:cNvSpPr/>
                  <p:nvPr/>
                </p:nvSpPr>
                <p:spPr>
                  <a:xfrm>
                    <a:off x="5782247" y="937601"/>
                    <a:ext cx="1584176" cy="1167951"/>
                  </a:xfrm>
                  <a:prstGeom prst="cub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grpSp>
            <p:sp>
              <p:nvSpPr>
                <p:cNvPr id="1551" name="円柱 1550">
                  <a:extLst>
                    <a:ext uri="{FF2B5EF4-FFF2-40B4-BE49-F238E27FC236}">
                      <a16:creationId xmlns:a16="http://schemas.microsoft.com/office/drawing/2014/main" id="{A747072B-6FEC-9B80-65D3-9061EB80CFB4}"/>
                    </a:ext>
                  </a:extLst>
                </p:cNvPr>
                <p:cNvSpPr/>
                <p:nvPr/>
              </p:nvSpPr>
              <p:spPr>
                <a:xfrm>
                  <a:off x="7034491" y="2018644"/>
                  <a:ext cx="456696" cy="201942"/>
                </a:xfrm>
                <a:prstGeom prst="can">
                  <a:avLst>
                    <a:gd name="adj" fmla="val 49999"/>
                  </a:avLst>
                </a:prstGeom>
                <a:solidFill>
                  <a:schemeClr val="tx1">
                    <a:lumMod val="65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1552" name="円柱 1551">
                  <a:extLst>
                    <a:ext uri="{FF2B5EF4-FFF2-40B4-BE49-F238E27FC236}">
                      <a16:creationId xmlns:a16="http://schemas.microsoft.com/office/drawing/2014/main" id="{77A9B09D-4112-3A87-526D-B8E66B777481}"/>
                    </a:ext>
                  </a:extLst>
                </p:cNvPr>
                <p:cNvSpPr/>
                <p:nvPr/>
              </p:nvSpPr>
              <p:spPr>
                <a:xfrm>
                  <a:off x="7168656" y="1577940"/>
                  <a:ext cx="180192" cy="521134"/>
                </a:xfrm>
                <a:prstGeom prst="can">
                  <a:avLst>
                    <a:gd name="adj" fmla="val 42598"/>
                  </a:avLst>
                </a:prstGeom>
                <a:solidFill>
                  <a:schemeClr val="tx1">
                    <a:lumMod val="65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grpSp>
          <p:sp>
            <p:nvSpPr>
              <p:cNvPr id="1549" name="直方体 1548">
                <a:extLst>
                  <a:ext uri="{FF2B5EF4-FFF2-40B4-BE49-F238E27FC236}">
                    <a16:creationId xmlns:a16="http://schemas.microsoft.com/office/drawing/2014/main" id="{1801A516-16F1-40B2-0DDF-6B4E76B63899}"/>
                  </a:ext>
                </a:extLst>
              </p:cNvPr>
              <p:cNvSpPr/>
              <p:nvPr/>
            </p:nvSpPr>
            <p:spPr>
              <a:xfrm>
                <a:off x="7023087" y="1739304"/>
                <a:ext cx="579552" cy="473034"/>
              </a:xfrm>
              <a:prstGeom prst="cube">
                <a:avLst/>
              </a:prstGeom>
              <a:solidFill>
                <a:schemeClr val="tx1">
                  <a:lumMod val="65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grpSp>
        <p:sp>
          <p:nvSpPr>
            <p:cNvPr id="1455" name="正方形/長方形 1454">
              <a:extLst>
                <a:ext uri="{FF2B5EF4-FFF2-40B4-BE49-F238E27FC236}">
                  <a16:creationId xmlns:a16="http://schemas.microsoft.com/office/drawing/2014/main" id="{ADE3AD97-8B66-7FDE-F6AD-5686D2CFD6F2}"/>
                </a:ext>
              </a:extLst>
            </p:cNvPr>
            <p:cNvSpPr/>
            <p:nvPr/>
          </p:nvSpPr>
          <p:spPr>
            <a:xfrm>
              <a:off x="1386480" y="5394236"/>
              <a:ext cx="1446535" cy="498735"/>
            </a:xfrm>
            <a:prstGeom prst="rect">
              <a:avLst/>
            </a:prstGeom>
            <a:solidFill>
              <a:schemeClr val="bg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若手主体</a:t>
              </a: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p:txBody>
        </p:sp>
        <p:grpSp>
          <p:nvGrpSpPr>
            <p:cNvPr id="1567" name="グループ化 1566">
              <a:extLst>
                <a:ext uri="{FF2B5EF4-FFF2-40B4-BE49-F238E27FC236}">
                  <a16:creationId xmlns:a16="http://schemas.microsoft.com/office/drawing/2014/main" id="{5F83A761-277F-5C4A-FF71-5C8CB1C136E5}"/>
                </a:ext>
              </a:extLst>
            </p:cNvPr>
            <p:cNvGrpSpPr/>
            <p:nvPr/>
          </p:nvGrpSpPr>
          <p:grpSpPr>
            <a:xfrm>
              <a:off x="2823529" y="4307256"/>
              <a:ext cx="1065356" cy="1636294"/>
              <a:chOff x="12275187" y="3218374"/>
              <a:chExt cx="1240542" cy="2094002"/>
            </a:xfrm>
          </p:grpSpPr>
          <p:pic>
            <p:nvPicPr>
              <p:cNvPr id="1534" name="図 1533" descr="傘, シャツ が含まれている画像&#10;&#10;自動的に生成された説明">
                <a:extLst>
                  <a:ext uri="{FF2B5EF4-FFF2-40B4-BE49-F238E27FC236}">
                    <a16:creationId xmlns:a16="http://schemas.microsoft.com/office/drawing/2014/main" id="{343CF785-3B7C-1575-733B-A6ADB56ACB0A}"/>
                  </a:ext>
                </a:extLst>
              </p:cNvPr>
              <p:cNvPicPr>
                <a:picLocks noChangeAspect="1"/>
              </p:cNvPicPr>
              <p:nvPr/>
            </p:nvPicPr>
            <p:blipFill>
              <a:blip r:embed="rId28" cstate="print">
                <a:extLst>
                  <a:ext uri="{28A0092B-C50C-407E-A947-70E740481C1C}">
                    <a14:useLocalDpi xmlns:a14="http://schemas.microsoft.com/office/drawing/2010/main" val="0"/>
                  </a:ext>
                </a:extLst>
              </a:blip>
              <a:stretch>
                <a:fillRect/>
              </a:stretch>
            </p:blipFill>
            <p:spPr>
              <a:xfrm flipH="1">
                <a:off x="12275187" y="3736341"/>
                <a:ext cx="1240542" cy="1576035"/>
              </a:xfrm>
              <a:prstGeom prst="rect">
                <a:avLst/>
              </a:prstGeom>
            </p:spPr>
          </p:pic>
          <p:pic>
            <p:nvPicPr>
              <p:cNvPr id="1566" name="図 1565" descr="アイコン が含まれている画像&#10;&#10;自動的に生成された説明">
                <a:extLst>
                  <a:ext uri="{FF2B5EF4-FFF2-40B4-BE49-F238E27FC236}">
                    <a16:creationId xmlns:a16="http://schemas.microsoft.com/office/drawing/2014/main" id="{D8E8437E-FC28-F1E4-5535-3CAAA3878E87}"/>
                  </a:ext>
                </a:extLst>
              </p:cNvPr>
              <p:cNvPicPr>
                <a:picLocks noChangeAspect="1"/>
              </p:cNvPicPr>
              <p:nvPr/>
            </p:nvPicPr>
            <p:blipFill>
              <a:blip r:embed="rId29" cstate="print">
                <a:extLst>
                  <a:ext uri="{28A0092B-C50C-407E-A947-70E740481C1C}">
                    <a14:useLocalDpi xmlns:a14="http://schemas.microsoft.com/office/drawing/2010/main" val="0"/>
                  </a:ext>
                </a:extLst>
              </a:blip>
              <a:stretch>
                <a:fillRect/>
              </a:stretch>
            </p:blipFill>
            <p:spPr>
              <a:xfrm flipH="1">
                <a:off x="12351903" y="3218374"/>
                <a:ext cx="906379" cy="837683"/>
              </a:xfrm>
              <a:prstGeom prst="rect">
                <a:avLst/>
              </a:prstGeom>
            </p:spPr>
          </p:pic>
        </p:grpSp>
      </p:grpSp>
      <p:sp>
        <p:nvSpPr>
          <p:cNvPr id="1452" name="角丸四角形 6">
            <a:extLst>
              <a:ext uri="{FF2B5EF4-FFF2-40B4-BE49-F238E27FC236}">
                <a16:creationId xmlns:a16="http://schemas.microsoft.com/office/drawing/2014/main" id="{C345C237-6852-FC37-2F2E-A3B493CCD02B}"/>
              </a:ext>
            </a:extLst>
          </p:cNvPr>
          <p:cNvSpPr/>
          <p:nvPr/>
        </p:nvSpPr>
        <p:spPr>
          <a:xfrm>
            <a:off x="3970800" y="4004346"/>
            <a:ext cx="1669563" cy="563342"/>
          </a:xfrm>
          <a:prstGeom prst="roundRect">
            <a:avLst>
              <a:gd name="adj" fmla="val 5556"/>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dirty="0">
                <a:solidFill>
                  <a:schemeClr val="bg1"/>
                </a:solidFill>
                <a:latin typeface="HGS創英角ｺﾞｼｯｸUB" panose="020B0900000000000000" pitchFamily="50" charset="-128"/>
                <a:ea typeface="HGS創英角ｺﾞｼｯｸUB" panose="020B0900000000000000" pitchFamily="50" charset="-128"/>
              </a:rPr>
              <a:t>現地現物確認</a:t>
            </a:r>
            <a:endParaRPr lang="en-US" altLang="ja-JP" dirty="0">
              <a:solidFill>
                <a:schemeClr val="bg1"/>
              </a:solidFill>
              <a:latin typeface="HGS創英角ｺﾞｼｯｸUB" panose="020B0900000000000000" pitchFamily="50" charset="-128"/>
              <a:ea typeface="HGS創英角ｺﾞｼｯｸUB" panose="020B0900000000000000" pitchFamily="50" charset="-128"/>
            </a:endParaRPr>
          </a:p>
        </p:txBody>
      </p:sp>
      <p:pic>
        <p:nvPicPr>
          <p:cNvPr id="3" name="図 2">
            <a:extLst>
              <a:ext uri="{FF2B5EF4-FFF2-40B4-BE49-F238E27FC236}">
                <a16:creationId xmlns:a16="http://schemas.microsoft.com/office/drawing/2014/main" id="{5748B0B7-1DB3-5954-B87D-E15901388BF8}"/>
              </a:ext>
            </a:extLst>
          </p:cNvPr>
          <p:cNvPicPr>
            <a:picLocks noChangeAspect="1"/>
          </p:cNvPicPr>
          <p:nvPr/>
        </p:nvPicPr>
        <p:blipFill rotWithShape="1">
          <a:blip r:embed="rId30" cstate="print">
            <a:extLst>
              <a:ext uri="{BEBA8EAE-BF5A-486C-A8C5-ECC9F3942E4B}">
                <a14:imgProps xmlns:a14="http://schemas.microsoft.com/office/drawing/2010/main">
                  <a14:imgLayer r:embed="rId31">
                    <a14:imgEffect>
                      <a14:backgroundRemoval t="0" b="100000" l="0" r="100000"/>
                    </a14:imgEffect>
                  </a14:imgLayer>
                </a14:imgProps>
              </a:ext>
              <a:ext uri="{28A0092B-C50C-407E-A947-70E740481C1C}">
                <a14:useLocalDpi xmlns:a14="http://schemas.microsoft.com/office/drawing/2010/main"/>
              </a:ext>
            </a:extLst>
          </a:blip>
          <a:srcRect/>
          <a:stretch/>
        </p:blipFill>
        <p:spPr>
          <a:xfrm>
            <a:off x="2320972" y="1310802"/>
            <a:ext cx="642258" cy="847782"/>
          </a:xfrm>
          <a:prstGeom prst="rect">
            <a:avLst/>
          </a:prstGeom>
        </p:spPr>
      </p:pic>
      <p:pic>
        <p:nvPicPr>
          <p:cNvPr id="5" name="図 4">
            <a:extLst>
              <a:ext uri="{FF2B5EF4-FFF2-40B4-BE49-F238E27FC236}">
                <a16:creationId xmlns:a16="http://schemas.microsoft.com/office/drawing/2014/main" id="{7BC65875-56B0-9AAB-A946-499CCFBA8435}"/>
              </a:ext>
            </a:extLst>
          </p:cNvPr>
          <p:cNvPicPr>
            <a:picLocks noChangeAspect="1"/>
          </p:cNvPicPr>
          <p:nvPr/>
        </p:nvPicPr>
        <p:blipFill rotWithShape="1">
          <a:blip r:embed="rId30" cstate="print">
            <a:extLst>
              <a:ext uri="{BEBA8EAE-BF5A-486C-A8C5-ECC9F3942E4B}">
                <a14:imgProps xmlns:a14="http://schemas.microsoft.com/office/drawing/2010/main">
                  <a14:imgLayer r:embed="rId31">
                    <a14:imgEffect>
                      <a14:backgroundRemoval t="0" b="100000" l="0" r="100000"/>
                    </a14:imgEffect>
                  </a14:imgLayer>
                </a14:imgProps>
              </a:ext>
              <a:ext uri="{28A0092B-C50C-407E-A947-70E740481C1C}">
                <a14:useLocalDpi xmlns:a14="http://schemas.microsoft.com/office/drawing/2010/main"/>
              </a:ext>
            </a:extLst>
          </a:blip>
          <a:srcRect/>
          <a:stretch/>
        </p:blipFill>
        <p:spPr>
          <a:xfrm>
            <a:off x="6369926" y="1571523"/>
            <a:ext cx="517862" cy="683579"/>
          </a:xfrm>
          <a:prstGeom prst="rect">
            <a:avLst/>
          </a:prstGeom>
        </p:spPr>
      </p:pic>
      <p:sp>
        <p:nvSpPr>
          <p:cNvPr id="6" name="正方形/長方形 5">
            <a:extLst>
              <a:ext uri="{FF2B5EF4-FFF2-40B4-BE49-F238E27FC236}">
                <a16:creationId xmlns:a16="http://schemas.microsoft.com/office/drawing/2014/main" id="{7B38E8B8-092C-9DAE-D107-547E0A14D72B}"/>
              </a:ext>
            </a:extLst>
          </p:cNvPr>
          <p:cNvSpPr/>
          <p:nvPr/>
        </p:nvSpPr>
        <p:spPr>
          <a:xfrm>
            <a:off x="1384121" y="6040766"/>
            <a:ext cx="9309351" cy="844062"/>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ja-JP" altLang="en-US" sz="5400" b="1" dirty="0">
                <a:ln w="0">
                  <a:solidFill>
                    <a:schemeClr val="tx1"/>
                  </a:solidFill>
                </a:ln>
                <a:solidFill>
                  <a:schemeClr val="bg1"/>
                </a:solidFill>
                <a:effectLst>
                  <a:glow rad="228600">
                    <a:srgbClr val="FF0000">
                      <a:alpha val="40000"/>
                    </a:srgbClr>
                  </a:glow>
                </a:effectLst>
                <a:latin typeface="+mn-ea"/>
              </a:rPr>
              <a:t>責任感を持たせることに成功</a:t>
            </a:r>
            <a:endParaRPr kumimoji="1" lang="ja-JP" altLang="en-US" sz="5400" b="1" dirty="0">
              <a:ln w="0">
                <a:solidFill>
                  <a:schemeClr val="tx1"/>
                </a:solidFill>
              </a:ln>
              <a:solidFill>
                <a:schemeClr val="bg1"/>
              </a:solidFill>
              <a:effectLst>
                <a:glow rad="228600">
                  <a:srgbClr val="FF0000">
                    <a:alpha val="40000"/>
                  </a:srgbClr>
                </a:glow>
              </a:effectLst>
              <a:latin typeface="+mn-ea"/>
            </a:endParaRPr>
          </a:p>
        </p:txBody>
      </p:sp>
      <p:grpSp>
        <p:nvGrpSpPr>
          <p:cNvPr id="9" name="グループ化 8">
            <a:extLst>
              <a:ext uri="{FF2B5EF4-FFF2-40B4-BE49-F238E27FC236}">
                <a16:creationId xmlns:a16="http://schemas.microsoft.com/office/drawing/2014/main" id="{68BDBE1C-A505-EBAE-DFB8-47A7A6B7C362}"/>
              </a:ext>
            </a:extLst>
          </p:cNvPr>
          <p:cNvGrpSpPr/>
          <p:nvPr/>
        </p:nvGrpSpPr>
        <p:grpSpPr>
          <a:xfrm>
            <a:off x="10820484" y="2007750"/>
            <a:ext cx="432134" cy="596116"/>
            <a:chOff x="1270782" y="2112830"/>
            <a:chExt cx="2815443" cy="3325316"/>
          </a:xfrm>
        </p:grpSpPr>
        <p:pic>
          <p:nvPicPr>
            <p:cNvPr id="10" name="図 9">
              <a:extLst>
                <a:ext uri="{FF2B5EF4-FFF2-40B4-BE49-F238E27FC236}">
                  <a16:creationId xmlns:a16="http://schemas.microsoft.com/office/drawing/2014/main" id="{2FF5BA1D-BF0F-BCC4-573A-167B6485C8FB}"/>
                </a:ext>
              </a:extLst>
            </p:cNvPr>
            <p:cNvPicPr>
              <a:picLocks noChangeAspect="1"/>
            </p:cNvPicPr>
            <p:nvPr/>
          </p:nvPicPr>
          <p:blipFill>
            <a:blip r:embed="rId32" cstate="print">
              <a:extLst>
                <a:ext uri="{28A0092B-C50C-407E-A947-70E740481C1C}">
                  <a14:useLocalDpi xmlns:a14="http://schemas.microsoft.com/office/drawing/2010/main" val="0"/>
                </a:ext>
              </a:extLst>
            </a:blip>
            <a:stretch>
              <a:fillRect/>
            </a:stretch>
          </p:blipFill>
          <p:spPr>
            <a:xfrm>
              <a:off x="1440938" y="2112830"/>
              <a:ext cx="2645287" cy="3325316"/>
            </a:xfrm>
            <a:prstGeom prst="rect">
              <a:avLst/>
            </a:prstGeom>
          </p:spPr>
        </p:pic>
        <p:sp>
          <p:nvSpPr>
            <p:cNvPr id="11" name="四角形: 角を丸くする 10">
              <a:extLst>
                <a:ext uri="{FF2B5EF4-FFF2-40B4-BE49-F238E27FC236}">
                  <a16:creationId xmlns:a16="http://schemas.microsoft.com/office/drawing/2014/main" id="{D7BE32E3-D44B-2928-C901-272FC805B623}"/>
                </a:ext>
              </a:extLst>
            </p:cNvPr>
            <p:cNvSpPr/>
            <p:nvPr/>
          </p:nvSpPr>
          <p:spPr>
            <a:xfrm>
              <a:off x="1871668" y="3429001"/>
              <a:ext cx="742950" cy="542927"/>
            </a:xfrm>
            <a:prstGeom prst="roundRect">
              <a:avLst/>
            </a:prstGeom>
            <a:no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四角形: 角を丸くする 11">
              <a:extLst>
                <a:ext uri="{FF2B5EF4-FFF2-40B4-BE49-F238E27FC236}">
                  <a16:creationId xmlns:a16="http://schemas.microsoft.com/office/drawing/2014/main" id="{67F0F129-DBB3-ED30-A7E0-DBC2FE12953C}"/>
                </a:ext>
              </a:extLst>
            </p:cNvPr>
            <p:cNvSpPr/>
            <p:nvPr/>
          </p:nvSpPr>
          <p:spPr>
            <a:xfrm>
              <a:off x="2978944" y="3414711"/>
              <a:ext cx="742950" cy="542925"/>
            </a:xfrm>
            <a:prstGeom prst="roundRect">
              <a:avLst/>
            </a:prstGeom>
            <a:no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 name="円弧 12">
              <a:extLst>
                <a:ext uri="{FF2B5EF4-FFF2-40B4-BE49-F238E27FC236}">
                  <a16:creationId xmlns:a16="http://schemas.microsoft.com/office/drawing/2014/main" id="{D8F87A4A-CD2D-1C3F-E97A-AFFEA2574FE7}"/>
                </a:ext>
              </a:extLst>
            </p:cNvPr>
            <p:cNvSpPr/>
            <p:nvPr/>
          </p:nvSpPr>
          <p:spPr>
            <a:xfrm rot="20729230">
              <a:off x="2330421" y="3598868"/>
              <a:ext cx="637406" cy="169882"/>
            </a:xfrm>
            <a:prstGeom prst="arc">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14" name="円弧 13">
              <a:extLst>
                <a:ext uri="{FF2B5EF4-FFF2-40B4-BE49-F238E27FC236}">
                  <a16:creationId xmlns:a16="http://schemas.microsoft.com/office/drawing/2014/main" id="{1CB73D25-297D-A8A2-19ED-9E994E4F1068}"/>
                </a:ext>
              </a:extLst>
            </p:cNvPr>
            <p:cNvSpPr/>
            <p:nvPr/>
          </p:nvSpPr>
          <p:spPr>
            <a:xfrm rot="20729230">
              <a:off x="1270782" y="3615519"/>
              <a:ext cx="637406" cy="169882"/>
            </a:xfrm>
            <a:prstGeom prst="arc">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15" name="円弧 14">
              <a:extLst>
                <a:ext uri="{FF2B5EF4-FFF2-40B4-BE49-F238E27FC236}">
                  <a16:creationId xmlns:a16="http://schemas.microsoft.com/office/drawing/2014/main" id="{30FDEB75-0619-C121-AA02-B47FD28F1428}"/>
                </a:ext>
              </a:extLst>
            </p:cNvPr>
            <p:cNvSpPr/>
            <p:nvPr/>
          </p:nvSpPr>
          <p:spPr>
            <a:xfrm rot="20729230">
              <a:off x="3436231" y="3615520"/>
              <a:ext cx="637406" cy="169882"/>
            </a:xfrm>
            <a:prstGeom prst="arc">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grpSp>
      <p:pic>
        <p:nvPicPr>
          <p:cNvPr id="16" name="図 15">
            <a:extLst>
              <a:ext uri="{FF2B5EF4-FFF2-40B4-BE49-F238E27FC236}">
                <a16:creationId xmlns:a16="http://schemas.microsoft.com/office/drawing/2014/main" id="{09601847-1770-56C9-7E98-1C77F4DDB544}"/>
              </a:ext>
            </a:extLst>
          </p:cNvPr>
          <p:cNvPicPr>
            <a:picLocks noChangeAspect="1"/>
          </p:cNvPicPr>
          <p:nvPr/>
        </p:nvPicPr>
        <p:blipFill rotWithShape="1">
          <a:blip r:embed="rId33" cstate="print">
            <a:extLst>
              <a:ext uri="{28A0092B-C50C-407E-A947-70E740481C1C}">
                <a14:useLocalDpi xmlns:a14="http://schemas.microsoft.com/office/drawing/2010/main"/>
              </a:ext>
            </a:extLst>
          </a:blip>
          <a:srcRect/>
          <a:stretch/>
        </p:blipFill>
        <p:spPr>
          <a:xfrm>
            <a:off x="-1119746" y="153222"/>
            <a:ext cx="656447" cy="876867"/>
          </a:xfrm>
          <a:prstGeom prst="rect">
            <a:avLst/>
          </a:prstGeom>
        </p:spPr>
      </p:pic>
      <p:pic>
        <p:nvPicPr>
          <p:cNvPr id="17" name="図 16">
            <a:extLst>
              <a:ext uri="{FF2B5EF4-FFF2-40B4-BE49-F238E27FC236}">
                <a16:creationId xmlns:a16="http://schemas.microsoft.com/office/drawing/2014/main" id="{914EB57F-37C9-5089-A2BD-E9DB0568F7DF}"/>
              </a:ext>
            </a:extLst>
          </p:cNvPr>
          <p:cNvPicPr>
            <a:picLocks noChangeAspect="1"/>
          </p:cNvPicPr>
          <p:nvPr/>
        </p:nvPicPr>
        <p:blipFill>
          <a:blip r:embed="rId34"/>
          <a:stretch>
            <a:fillRect/>
          </a:stretch>
        </p:blipFill>
        <p:spPr>
          <a:xfrm>
            <a:off x="10763266" y="2007749"/>
            <a:ext cx="568292" cy="605298"/>
          </a:xfrm>
          <a:prstGeom prst="rect">
            <a:avLst/>
          </a:prstGeom>
        </p:spPr>
      </p:pic>
      <p:pic>
        <p:nvPicPr>
          <p:cNvPr id="21" name="オーディオ 20">
            <a:hlinkClick r:id="" action="ppaction://media"/>
            <a:extLst>
              <a:ext uri="{FF2B5EF4-FFF2-40B4-BE49-F238E27FC236}">
                <a16:creationId xmlns:a16="http://schemas.microsoft.com/office/drawing/2014/main" id="{AC9C77CF-7369-5AE6-8911-E2CCE93CCA20}"/>
              </a:ext>
            </a:extLst>
          </p:cNvPr>
          <p:cNvPicPr>
            <a:picLocks noChangeAspect="1"/>
          </p:cNvPicPr>
          <p:nvPr>
            <a:audioFile r:link="rId3"/>
            <p:extLst>
              <p:ext uri="{DAA4B4D4-6D71-4841-9C94-3DE7FCFB9230}">
                <p14:media xmlns:p14="http://schemas.microsoft.com/office/powerpoint/2010/main" r:embed="rId2"/>
              </p:ext>
            </p:extLst>
          </p:nvPr>
        </p:nvPicPr>
        <p:blipFill>
          <a:blip r:embed="rId35"/>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355416777"/>
      </p:ext>
    </p:extLst>
  </p:cSld>
  <p:clrMapOvr>
    <a:masterClrMapping/>
  </p:clrMapOvr>
  <mc:AlternateContent xmlns:mc="http://schemas.openxmlformats.org/markup-compatibility/2006" xmlns:p14="http://schemas.microsoft.com/office/powerpoint/2010/main">
    <mc:Choice Requires="p14">
      <p:transition spd="slow" p14:dur="2000" advTm="32879"/>
    </mc:Choice>
    <mc:Fallback xmlns="">
      <p:transition spd="slow" advTm="328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par>
                                <p:cTn id="7" presetID="10" presetClass="entr" presetSubtype="0" fill="hold" grpId="0" nodeType="withEffect">
                                  <p:stCondLst>
                                    <p:cond delay="0"/>
                                  </p:stCondLst>
                                  <p:childTnLst>
                                    <p:set>
                                      <p:cBhvr>
                                        <p:cTn id="8" dur="1" fill="hold">
                                          <p:stCondLst>
                                            <p:cond delay="0"/>
                                          </p:stCondLst>
                                        </p:cTn>
                                        <p:tgtEl>
                                          <p:spTgt spid="1148"/>
                                        </p:tgtEl>
                                        <p:attrNameLst>
                                          <p:attrName>style.visibility</p:attrName>
                                        </p:attrNameLst>
                                      </p:cBhvr>
                                      <p:to>
                                        <p:strVal val="visible"/>
                                      </p:to>
                                    </p:set>
                                    <p:animEffect transition="in" filter="fade">
                                      <p:cBhvr>
                                        <p:cTn id="9" dur="500"/>
                                        <p:tgtEl>
                                          <p:spTgt spid="1148"/>
                                        </p:tgtEl>
                                      </p:cBhvr>
                                    </p:animEffect>
                                  </p:childTnLst>
                                </p:cTn>
                              </p:par>
                            </p:childTnLst>
                          </p:cTn>
                        </p:par>
                        <p:par>
                          <p:cTn id="10" fill="hold">
                            <p:stCondLst>
                              <p:cond delay="500"/>
                            </p:stCondLst>
                            <p:childTnLst>
                              <p:par>
                                <p:cTn id="11" presetID="10" presetClass="entr" presetSubtype="0" fill="hold" grpId="0" nodeType="afterEffect">
                                  <p:stCondLst>
                                    <p:cond delay="0"/>
                                  </p:stCondLst>
                                  <p:childTnLst>
                                    <p:set>
                                      <p:cBhvr>
                                        <p:cTn id="12" dur="1" fill="hold">
                                          <p:stCondLst>
                                            <p:cond delay="0"/>
                                          </p:stCondLst>
                                        </p:cTn>
                                        <p:tgtEl>
                                          <p:spTgt spid="1145"/>
                                        </p:tgtEl>
                                        <p:attrNameLst>
                                          <p:attrName>style.visibility</p:attrName>
                                        </p:attrNameLst>
                                      </p:cBhvr>
                                      <p:to>
                                        <p:strVal val="visible"/>
                                      </p:to>
                                    </p:set>
                                    <p:animEffect transition="in" filter="fade">
                                      <p:cBhvr>
                                        <p:cTn id="13" dur="500"/>
                                        <p:tgtEl>
                                          <p:spTgt spid="114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146"/>
                                        </p:tgtEl>
                                        <p:attrNameLst>
                                          <p:attrName>style.visibility</p:attrName>
                                        </p:attrNameLst>
                                      </p:cBhvr>
                                      <p:to>
                                        <p:strVal val="visible"/>
                                      </p:to>
                                    </p:set>
                                    <p:animEffect transition="in" filter="fade">
                                      <p:cBhvr>
                                        <p:cTn id="16" dur="500"/>
                                        <p:tgtEl>
                                          <p:spTgt spid="1146"/>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452"/>
                                        </p:tgtEl>
                                        <p:attrNameLst>
                                          <p:attrName>style.visibility</p:attrName>
                                        </p:attrNameLst>
                                      </p:cBhvr>
                                      <p:to>
                                        <p:strVal val="visible"/>
                                      </p:to>
                                    </p:set>
                                    <p:animEffect transition="in" filter="fade">
                                      <p:cBhvr>
                                        <p:cTn id="24" dur="500"/>
                                        <p:tgtEl>
                                          <p:spTgt spid="1452"/>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fade">
                                      <p:cBhvr>
                                        <p:cTn id="29" dur="500"/>
                                        <p:tgtEl>
                                          <p:spTgt spid="17"/>
                                        </p:tgtEl>
                                      </p:cBhvr>
                                    </p:animEffect>
                                  </p:childTnLst>
                                </p:cTn>
                              </p:par>
                              <p:par>
                                <p:cTn id="30" presetID="10" presetClass="entr" presetSubtype="0" fill="hold" nodeType="withEffect">
                                  <p:stCondLst>
                                    <p:cond delay="0"/>
                                  </p:stCondLst>
                                  <p:childTnLst>
                                    <p:set>
                                      <p:cBhvr>
                                        <p:cTn id="31" dur="1" fill="hold">
                                          <p:stCondLst>
                                            <p:cond delay="0"/>
                                          </p:stCondLst>
                                        </p:cTn>
                                        <p:tgtEl>
                                          <p:spTgt spid="307"/>
                                        </p:tgtEl>
                                        <p:attrNameLst>
                                          <p:attrName>style.visibility</p:attrName>
                                        </p:attrNameLst>
                                      </p:cBhvr>
                                      <p:to>
                                        <p:strVal val="visible"/>
                                      </p:to>
                                    </p:set>
                                    <p:animEffect transition="in" filter="fade">
                                      <p:cBhvr>
                                        <p:cTn id="32" dur="500"/>
                                        <p:tgtEl>
                                          <p:spTgt spid="307"/>
                                        </p:tgtEl>
                                      </p:cBhvr>
                                    </p:animEffect>
                                  </p:childTnLst>
                                </p:cTn>
                              </p:par>
                              <p:par>
                                <p:cTn id="33" presetID="10" presetClass="entr" presetSubtype="0" fill="hold" nodeType="with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500"/>
                                        <p:tgtEl>
                                          <p:spTgt spid="9"/>
                                        </p:tgtEl>
                                      </p:cBhvr>
                                    </p:animEffect>
                                  </p:childTnLst>
                                </p:cTn>
                              </p:par>
                              <p:par>
                                <p:cTn id="36" presetID="10" presetClass="entr" presetSubtype="0" fill="hold" nodeType="withEffect">
                                  <p:stCondLst>
                                    <p:cond delay="0"/>
                                  </p:stCondLst>
                                  <p:childTnLst>
                                    <p:set>
                                      <p:cBhvr>
                                        <p:cTn id="37" dur="1" fill="hold">
                                          <p:stCondLst>
                                            <p:cond delay="0"/>
                                          </p:stCondLst>
                                        </p:cTn>
                                        <p:tgtEl>
                                          <p:spTgt spid="5"/>
                                        </p:tgtEl>
                                        <p:attrNameLst>
                                          <p:attrName>style.visibility</p:attrName>
                                        </p:attrNameLst>
                                      </p:cBhvr>
                                      <p:to>
                                        <p:strVal val="visible"/>
                                      </p:to>
                                    </p:set>
                                    <p:animEffect transition="in" filter="fade">
                                      <p:cBhvr>
                                        <p:cTn id="38" dur="500"/>
                                        <p:tgtEl>
                                          <p:spTgt spid="5"/>
                                        </p:tgtEl>
                                      </p:cBhvr>
                                    </p:animEffect>
                                  </p:childTnLst>
                                </p:cTn>
                              </p:par>
                            </p:childTnLst>
                          </p:cTn>
                        </p:par>
                        <p:par>
                          <p:cTn id="39" fill="hold">
                            <p:stCondLst>
                              <p:cond delay="500"/>
                            </p:stCondLst>
                            <p:childTnLst>
                              <p:par>
                                <p:cTn id="40" presetID="22" presetClass="entr" presetSubtype="1" fill="hold" grpId="0" nodeType="afterEffect">
                                  <p:stCondLst>
                                    <p:cond delay="0"/>
                                  </p:stCondLst>
                                  <p:childTnLst>
                                    <p:set>
                                      <p:cBhvr>
                                        <p:cTn id="41" dur="1" fill="hold">
                                          <p:stCondLst>
                                            <p:cond delay="0"/>
                                          </p:stCondLst>
                                        </p:cTn>
                                        <p:tgtEl>
                                          <p:spTgt spid="1061"/>
                                        </p:tgtEl>
                                        <p:attrNameLst>
                                          <p:attrName>style.visibility</p:attrName>
                                        </p:attrNameLst>
                                      </p:cBhvr>
                                      <p:to>
                                        <p:strVal val="visible"/>
                                      </p:to>
                                    </p:set>
                                    <p:animEffect transition="in" filter="wipe(up)">
                                      <p:cBhvr>
                                        <p:cTn id="42" dur="500"/>
                                        <p:tgtEl>
                                          <p:spTgt spid="1061"/>
                                        </p:tgtEl>
                                      </p:cBhvr>
                                    </p:animEffect>
                                  </p:childTnLst>
                                </p:cTn>
                              </p:par>
                            </p:childTnLst>
                          </p:cTn>
                        </p:par>
                        <p:par>
                          <p:cTn id="43" fill="hold">
                            <p:stCondLst>
                              <p:cond delay="1000"/>
                            </p:stCondLst>
                            <p:childTnLst>
                              <p:par>
                                <p:cTn id="44" presetID="22" presetClass="entr" presetSubtype="1" fill="hold" grpId="0" nodeType="afterEffect">
                                  <p:stCondLst>
                                    <p:cond delay="600"/>
                                  </p:stCondLst>
                                  <p:childTnLst>
                                    <p:set>
                                      <p:cBhvr>
                                        <p:cTn id="45" dur="1" fill="hold">
                                          <p:stCondLst>
                                            <p:cond delay="0"/>
                                          </p:stCondLst>
                                        </p:cTn>
                                        <p:tgtEl>
                                          <p:spTgt spid="1144"/>
                                        </p:tgtEl>
                                        <p:attrNameLst>
                                          <p:attrName>style.visibility</p:attrName>
                                        </p:attrNameLst>
                                      </p:cBhvr>
                                      <p:to>
                                        <p:strVal val="visible"/>
                                      </p:to>
                                    </p:set>
                                    <p:animEffect transition="in" filter="wipe(up)">
                                      <p:cBhvr>
                                        <p:cTn id="46" dur="600"/>
                                        <p:tgtEl>
                                          <p:spTgt spid="1144"/>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143"/>
                                        </p:tgtEl>
                                        <p:attrNameLst>
                                          <p:attrName>style.visibility</p:attrName>
                                        </p:attrNameLst>
                                      </p:cBhvr>
                                      <p:to>
                                        <p:strVal val="visible"/>
                                      </p:to>
                                    </p:set>
                                    <p:animEffect transition="in" filter="fade">
                                      <p:cBhvr>
                                        <p:cTn id="51" dur="500"/>
                                        <p:tgtEl>
                                          <p:spTgt spid="1143"/>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6"/>
                                        </p:tgtEl>
                                        <p:attrNameLst>
                                          <p:attrName>style.visibility</p:attrName>
                                        </p:attrNameLst>
                                      </p:cBhvr>
                                      <p:to>
                                        <p:strVal val="visible"/>
                                      </p:to>
                                    </p:set>
                                    <p:animEffect transition="in" filter="fade">
                                      <p:cBhvr>
                                        <p:cTn id="5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7" fill="hold" display="0">
                  <p:stCondLst>
                    <p:cond delay="indefinite"/>
                  </p:stCondLst>
                  <p:endCondLst>
                    <p:cond evt="onStopAudio" delay="0">
                      <p:tgtEl>
                        <p:sldTgt/>
                      </p:tgtEl>
                    </p:cond>
                  </p:endCondLst>
                </p:cTn>
                <p:tgtEl>
                  <p:spTgt spid="21"/>
                </p:tgtEl>
              </p:cMediaNode>
            </p:audio>
          </p:childTnLst>
        </p:cTn>
      </p:par>
    </p:tnLst>
    <p:bldLst>
      <p:bldP spid="1061" grpId="0" animBg="1"/>
      <p:bldP spid="1143" grpId="0" animBg="1"/>
      <p:bldP spid="1144" grpId="0" animBg="1"/>
      <p:bldP spid="1145" grpId="0" animBg="1"/>
      <p:bldP spid="1146" grpId="0" animBg="1"/>
      <p:bldP spid="1148" grpId="0" animBg="1"/>
      <p:bldP spid="1452" grpId="0" animBg="1"/>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2" descr="愛知製鋼のモノづくり｜愛知製鋼を知る｜愛知製鋼 株式会社 ...">
            <a:extLst>
              <a:ext uri="{FF2B5EF4-FFF2-40B4-BE49-F238E27FC236}">
                <a16:creationId xmlns:a16="http://schemas.microsoft.com/office/drawing/2014/main" id="{A64B257D-1591-2BD5-BB67-5179C00355A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正方形/長方形 3">
            <a:extLst>
              <a:ext uri="{FF2B5EF4-FFF2-40B4-BE49-F238E27FC236}">
                <a16:creationId xmlns:a16="http://schemas.microsoft.com/office/drawing/2014/main" id="{AD9C92B2-E264-8BC3-1BFE-71F4767C973A}"/>
              </a:ext>
            </a:extLst>
          </p:cNvPr>
          <p:cNvSpPr/>
          <p:nvPr/>
        </p:nvSpPr>
        <p:spPr>
          <a:xfrm>
            <a:off x="-46908"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51" name="正方形/長方形 450">
            <a:extLst>
              <a:ext uri="{FF2B5EF4-FFF2-40B4-BE49-F238E27FC236}">
                <a16:creationId xmlns:a16="http://schemas.microsoft.com/office/drawing/2014/main" id="{94413986-E0B9-72D5-B671-227631AE8AC9}"/>
              </a:ext>
            </a:extLst>
          </p:cNvPr>
          <p:cNvSpPr/>
          <p:nvPr/>
        </p:nvSpPr>
        <p:spPr>
          <a:xfrm>
            <a:off x="10747319" y="0"/>
            <a:ext cx="1497233"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21/50</a:t>
            </a:r>
            <a:endParaRPr kumimoji="1" lang="ja-JP" altLang="en-US" sz="3200" dirty="0">
              <a:solidFill>
                <a:schemeClr val="bg1"/>
              </a:solidFill>
            </a:endParaRPr>
          </a:p>
        </p:txBody>
      </p:sp>
      <p:sp>
        <p:nvSpPr>
          <p:cNvPr id="9" name="Rectangle 2">
            <a:extLst>
              <a:ext uri="{FF2B5EF4-FFF2-40B4-BE49-F238E27FC236}">
                <a16:creationId xmlns:a16="http://schemas.microsoft.com/office/drawing/2014/main" id="{1CDD645B-BB73-7D14-5F09-0F5C193B7013}"/>
              </a:ext>
            </a:extLst>
          </p:cNvPr>
          <p:cNvSpPr>
            <a:spLocks noChangeArrowheads="1"/>
          </p:cNvSpPr>
          <p:nvPr/>
        </p:nvSpPr>
        <p:spPr bwMode="auto">
          <a:xfrm>
            <a:off x="138545" y="180109"/>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solidFill>
                  <a:schemeClr val="bg1"/>
                </a:solidFill>
                <a:ea typeface="HG創英角ﾎﾟｯﾌﾟ体" pitchFamily="49" charset="-128"/>
              </a:rPr>
              <a:t>ステップ１－６（まとめ）</a:t>
            </a:r>
          </a:p>
        </p:txBody>
      </p:sp>
      <p:sp>
        <p:nvSpPr>
          <p:cNvPr id="453" name="正方形/長方形 1">
            <a:extLst>
              <a:ext uri="{FF2B5EF4-FFF2-40B4-BE49-F238E27FC236}">
                <a16:creationId xmlns:a16="http://schemas.microsoft.com/office/drawing/2014/main" id="{34313CD7-32DD-EA2E-73BE-5537A3CBE7E4}"/>
              </a:ext>
            </a:extLst>
          </p:cNvPr>
          <p:cNvSpPr>
            <a:spLocks noChangeArrowheads="1"/>
          </p:cNvSpPr>
          <p:nvPr/>
        </p:nvSpPr>
        <p:spPr bwMode="auto">
          <a:xfrm>
            <a:off x="4477944" y="869949"/>
            <a:ext cx="6834052" cy="5349283"/>
          </a:xfrm>
          <a:prstGeom prst="rect">
            <a:avLst/>
          </a:prstGeom>
          <a:solidFill>
            <a:schemeClr val="bg1"/>
          </a:solidFill>
          <a:ln w="9525">
            <a:noFill/>
            <a:miter lim="800000"/>
            <a:headEnd/>
            <a:tailEnd/>
          </a:ln>
        </p:spPr>
        <p:txBody>
          <a:bodyPr anchor="ctr"/>
          <a:lstStyle/>
          <a:p>
            <a:pPr algn="ctr"/>
            <a:endParaRPr lang="ja-JP" altLang="en-US" dirty="0"/>
          </a:p>
        </p:txBody>
      </p:sp>
      <p:grpSp>
        <p:nvGrpSpPr>
          <p:cNvPr id="220" name="グループ化 219">
            <a:extLst>
              <a:ext uri="{FF2B5EF4-FFF2-40B4-BE49-F238E27FC236}">
                <a16:creationId xmlns:a16="http://schemas.microsoft.com/office/drawing/2014/main" id="{738DBD4B-049E-531D-5240-858E362BEE22}"/>
              </a:ext>
            </a:extLst>
          </p:cNvPr>
          <p:cNvGrpSpPr/>
          <p:nvPr/>
        </p:nvGrpSpPr>
        <p:grpSpPr>
          <a:xfrm>
            <a:off x="4649500" y="1034171"/>
            <a:ext cx="6437599" cy="5462061"/>
            <a:chOff x="1724681" y="811432"/>
            <a:chExt cx="6097818" cy="5462061"/>
          </a:xfrm>
        </p:grpSpPr>
        <p:sp>
          <p:nvSpPr>
            <p:cNvPr id="296" name="Rectangle 5">
              <a:extLst>
                <a:ext uri="{FF2B5EF4-FFF2-40B4-BE49-F238E27FC236}">
                  <a16:creationId xmlns:a16="http://schemas.microsoft.com/office/drawing/2014/main" id="{6AF41C96-C9DB-C0EE-E1A1-7BF8F0843311}"/>
                </a:ext>
              </a:extLst>
            </p:cNvPr>
            <p:cNvSpPr>
              <a:spLocks noChangeArrowheads="1"/>
            </p:cNvSpPr>
            <p:nvPr/>
          </p:nvSpPr>
          <p:spPr bwMode="auto">
            <a:xfrm>
              <a:off x="2731419" y="5414669"/>
              <a:ext cx="3824026" cy="423753"/>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297" name="WordArt 536">
              <a:extLst>
                <a:ext uri="{FF2B5EF4-FFF2-40B4-BE49-F238E27FC236}">
                  <a16:creationId xmlns:a16="http://schemas.microsoft.com/office/drawing/2014/main" id="{D44EF1D8-E8F3-7F9A-ABA7-734640ED039F}"/>
                </a:ext>
              </a:extLst>
            </p:cNvPr>
            <p:cNvSpPr>
              <a:spLocks noChangeArrowheads="1" noChangeShapeType="1" noTextEdit="1"/>
            </p:cNvSpPr>
            <p:nvPr/>
          </p:nvSpPr>
          <p:spPr bwMode="auto">
            <a:xfrm>
              <a:off x="2812166" y="5497923"/>
              <a:ext cx="453146" cy="237042"/>
            </a:xfrm>
            <a:prstGeom prst="rect">
              <a:avLst/>
            </a:prstGeom>
          </p:spPr>
          <p:txBody>
            <a:bodyPr wrap="none" fromWordArt="1">
              <a:prstTxWarp prst="textPlain">
                <a:avLst>
                  <a:gd name="adj" fmla="val 50000"/>
                </a:avLst>
              </a:prstTxWarp>
            </a:bodyPr>
            <a:lstStyle/>
            <a:p>
              <a:pPr algn="ctr"/>
              <a:r>
                <a:rPr lang="ja-JP" altLang="en-US" sz="2800" kern="10">
                  <a:ln w="9525">
                    <a:noFill/>
                    <a:round/>
                    <a:headEnd/>
                    <a:tailEnd/>
                  </a:ln>
                  <a:latin typeface="+mn-ea"/>
                  <a:ea typeface="+mn-ea"/>
                  <a:cs typeface="+mn-ea"/>
                </a:rPr>
                <a:t>習得率</a:t>
              </a:r>
            </a:p>
          </p:txBody>
        </p:sp>
        <p:grpSp>
          <p:nvGrpSpPr>
            <p:cNvPr id="298" name="Group 537">
              <a:extLst>
                <a:ext uri="{FF2B5EF4-FFF2-40B4-BE49-F238E27FC236}">
                  <a16:creationId xmlns:a16="http://schemas.microsoft.com/office/drawing/2014/main" id="{A919B31C-94D8-821D-1077-EF74BE85F407}"/>
                </a:ext>
              </a:extLst>
            </p:cNvPr>
            <p:cNvGrpSpPr>
              <a:grpSpLocks/>
            </p:cNvGrpSpPr>
            <p:nvPr/>
          </p:nvGrpSpPr>
          <p:grpSpPr bwMode="auto">
            <a:xfrm>
              <a:off x="3348469" y="5455710"/>
              <a:ext cx="259113" cy="329586"/>
              <a:chOff x="2184" y="41"/>
              <a:chExt cx="263" cy="239"/>
            </a:xfrm>
            <a:solidFill>
              <a:srgbClr val="00FF00"/>
            </a:solidFill>
          </p:grpSpPr>
          <p:sp>
            <p:nvSpPr>
              <p:cNvPr id="1180" name="Oval 538">
                <a:extLst>
                  <a:ext uri="{FF2B5EF4-FFF2-40B4-BE49-F238E27FC236}">
                    <a16:creationId xmlns:a16="http://schemas.microsoft.com/office/drawing/2014/main" id="{07B81B87-0EFA-7D6E-6B9A-1D0414323EA7}"/>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181" name="Group 539">
                <a:extLst>
                  <a:ext uri="{FF2B5EF4-FFF2-40B4-BE49-F238E27FC236}">
                    <a16:creationId xmlns:a16="http://schemas.microsoft.com/office/drawing/2014/main" id="{2620CC2B-C5F6-2811-239D-F69A2FDB763C}"/>
                  </a:ext>
                </a:extLst>
              </p:cNvPr>
              <p:cNvGrpSpPr>
                <a:grpSpLocks/>
              </p:cNvGrpSpPr>
              <p:nvPr/>
            </p:nvGrpSpPr>
            <p:grpSpPr bwMode="auto">
              <a:xfrm>
                <a:off x="2184" y="41"/>
                <a:ext cx="263" cy="239"/>
                <a:chOff x="2517" y="935"/>
                <a:chExt cx="272" cy="272"/>
              </a:xfrm>
              <a:grpFill/>
            </p:grpSpPr>
            <p:sp>
              <p:nvSpPr>
                <p:cNvPr id="1182" name="Line 540">
                  <a:extLst>
                    <a:ext uri="{FF2B5EF4-FFF2-40B4-BE49-F238E27FC236}">
                      <a16:creationId xmlns:a16="http://schemas.microsoft.com/office/drawing/2014/main" id="{552B3B34-0AC1-4C27-5A56-93A5F2B6E38A}"/>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183" name="Line 541">
                  <a:extLst>
                    <a:ext uri="{FF2B5EF4-FFF2-40B4-BE49-F238E27FC236}">
                      <a16:creationId xmlns:a16="http://schemas.microsoft.com/office/drawing/2014/main" id="{6F1FB762-4213-DA1F-8BF9-CF631BFFAC15}"/>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299" name="WordArt 542">
              <a:extLst>
                <a:ext uri="{FF2B5EF4-FFF2-40B4-BE49-F238E27FC236}">
                  <a16:creationId xmlns:a16="http://schemas.microsoft.com/office/drawing/2014/main" id="{B4566F82-FE6B-9675-3B5D-AD5AB31E0C38}"/>
                </a:ext>
              </a:extLst>
            </p:cNvPr>
            <p:cNvSpPr>
              <a:spLocks noChangeArrowheads="1" noChangeShapeType="1" noTextEdit="1"/>
            </p:cNvSpPr>
            <p:nvPr/>
          </p:nvSpPr>
          <p:spPr bwMode="auto">
            <a:xfrm>
              <a:off x="3629276" y="5454086"/>
              <a:ext cx="278396"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00FF00"/>
                  </a:solidFill>
                  <a:latin typeface="+mn-ea"/>
                  <a:ea typeface="+mn-ea"/>
                  <a:cs typeface="+mn-ea"/>
                </a:rPr>
                <a:t>１００</a:t>
              </a:r>
            </a:p>
            <a:p>
              <a:pPr algn="ctr"/>
              <a:r>
                <a:rPr lang="ja-JP" altLang="en-US" sz="2800" kern="10">
                  <a:ln w="6350">
                    <a:solidFill>
                      <a:schemeClr val="tx1"/>
                    </a:solidFill>
                    <a:round/>
                    <a:headEnd/>
                    <a:tailEnd/>
                  </a:ln>
                  <a:solidFill>
                    <a:srgbClr val="00FF00"/>
                  </a:solidFill>
                  <a:latin typeface="+mn-ea"/>
                  <a:ea typeface="+mn-ea"/>
                  <a:cs typeface="+mn-ea"/>
                </a:rPr>
                <a:t>～８０</a:t>
              </a:r>
            </a:p>
          </p:txBody>
        </p:sp>
        <p:sp>
          <p:nvSpPr>
            <p:cNvPr id="301" name="WordArt 548">
              <a:extLst>
                <a:ext uri="{FF2B5EF4-FFF2-40B4-BE49-F238E27FC236}">
                  <a16:creationId xmlns:a16="http://schemas.microsoft.com/office/drawing/2014/main" id="{078EB1F0-5DEB-B033-BCE7-B43877858251}"/>
                </a:ext>
              </a:extLst>
            </p:cNvPr>
            <p:cNvSpPr>
              <a:spLocks noChangeArrowheads="1" noChangeShapeType="1" noTextEdit="1"/>
            </p:cNvSpPr>
            <p:nvPr/>
          </p:nvSpPr>
          <p:spPr bwMode="auto">
            <a:xfrm>
              <a:off x="4257173" y="5454086"/>
              <a:ext cx="280806"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CCFF33"/>
                  </a:solidFill>
                  <a:latin typeface="+mn-ea"/>
                  <a:ea typeface="+mn-ea"/>
                  <a:cs typeface="+mn-ea"/>
                </a:rPr>
                <a:t>８０</a:t>
              </a:r>
            </a:p>
            <a:p>
              <a:pPr algn="ctr"/>
              <a:r>
                <a:rPr lang="ja-JP" altLang="en-US" sz="2800" kern="10">
                  <a:ln w="6350">
                    <a:solidFill>
                      <a:schemeClr val="tx1"/>
                    </a:solidFill>
                    <a:round/>
                    <a:headEnd/>
                    <a:tailEnd/>
                  </a:ln>
                  <a:solidFill>
                    <a:srgbClr val="CCFF33"/>
                  </a:solidFill>
                  <a:latin typeface="+mn-ea"/>
                  <a:ea typeface="+mn-ea"/>
                  <a:cs typeface="+mn-ea"/>
                </a:rPr>
                <a:t>～６０</a:t>
              </a:r>
            </a:p>
          </p:txBody>
        </p:sp>
        <p:grpSp>
          <p:nvGrpSpPr>
            <p:cNvPr id="302" name="グループ化 301">
              <a:extLst>
                <a:ext uri="{FF2B5EF4-FFF2-40B4-BE49-F238E27FC236}">
                  <a16:creationId xmlns:a16="http://schemas.microsoft.com/office/drawing/2014/main" id="{35FBB05F-E1B0-8C1A-F49A-85E8CE7E1344}"/>
                </a:ext>
              </a:extLst>
            </p:cNvPr>
            <p:cNvGrpSpPr/>
            <p:nvPr/>
          </p:nvGrpSpPr>
          <p:grpSpPr>
            <a:xfrm>
              <a:off x="3973099" y="5455710"/>
              <a:ext cx="262380" cy="329586"/>
              <a:chOff x="3973099" y="5455710"/>
              <a:chExt cx="262380" cy="329586"/>
            </a:xfrm>
          </p:grpSpPr>
          <p:grpSp>
            <p:nvGrpSpPr>
              <p:cNvPr id="1174" name="Group 543">
                <a:extLst>
                  <a:ext uri="{FF2B5EF4-FFF2-40B4-BE49-F238E27FC236}">
                    <a16:creationId xmlns:a16="http://schemas.microsoft.com/office/drawing/2014/main" id="{1046983E-3324-AEE0-C954-CB21FC4AA9CB}"/>
                  </a:ext>
                </a:extLst>
              </p:cNvPr>
              <p:cNvGrpSpPr>
                <a:grpSpLocks/>
              </p:cNvGrpSpPr>
              <p:nvPr/>
            </p:nvGrpSpPr>
            <p:grpSpPr bwMode="auto">
              <a:xfrm>
                <a:off x="3973956" y="5455710"/>
                <a:ext cx="261523" cy="329586"/>
                <a:chOff x="2184" y="41"/>
                <a:chExt cx="263" cy="239"/>
              </a:xfrm>
              <a:solidFill>
                <a:srgbClr val="00FF00"/>
              </a:solidFill>
            </p:grpSpPr>
            <p:sp>
              <p:nvSpPr>
                <p:cNvPr id="1176" name="Oval 544">
                  <a:extLst>
                    <a:ext uri="{FF2B5EF4-FFF2-40B4-BE49-F238E27FC236}">
                      <a16:creationId xmlns:a16="http://schemas.microsoft.com/office/drawing/2014/main" id="{429B6DD2-A5BB-AA60-F326-FA51F0F7D62A}"/>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177" name="Group 545">
                  <a:extLst>
                    <a:ext uri="{FF2B5EF4-FFF2-40B4-BE49-F238E27FC236}">
                      <a16:creationId xmlns:a16="http://schemas.microsoft.com/office/drawing/2014/main" id="{7E6994EC-1EBE-6E98-A2F1-3D78FADEE67B}"/>
                    </a:ext>
                  </a:extLst>
                </p:cNvPr>
                <p:cNvGrpSpPr>
                  <a:grpSpLocks/>
                </p:cNvGrpSpPr>
                <p:nvPr/>
              </p:nvGrpSpPr>
              <p:grpSpPr bwMode="auto">
                <a:xfrm>
                  <a:off x="2184" y="41"/>
                  <a:ext cx="263" cy="239"/>
                  <a:chOff x="2517" y="935"/>
                  <a:chExt cx="272" cy="272"/>
                </a:xfrm>
                <a:grpFill/>
              </p:grpSpPr>
              <p:sp>
                <p:nvSpPr>
                  <p:cNvPr id="1178" name="Line 546">
                    <a:extLst>
                      <a:ext uri="{FF2B5EF4-FFF2-40B4-BE49-F238E27FC236}">
                        <a16:creationId xmlns:a16="http://schemas.microsoft.com/office/drawing/2014/main" id="{66AB9287-3D3F-EF96-AA9C-DF2C0602D60C}"/>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179" name="Line 547">
                    <a:extLst>
                      <a:ext uri="{FF2B5EF4-FFF2-40B4-BE49-F238E27FC236}">
                        <a16:creationId xmlns:a16="http://schemas.microsoft.com/office/drawing/2014/main" id="{4DDF55D3-74A0-6CA1-E565-6D62E4B20BA3}"/>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1175" name="Freeform 549">
                <a:extLst>
                  <a:ext uri="{FF2B5EF4-FFF2-40B4-BE49-F238E27FC236}">
                    <a16:creationId xmlns:a16="http://schemas.microsoft.com/office/drawing/2014/main" id="{0A0AD046-9E45-CC7C-62F7-E974063F1795}"/>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sp>
          <p:nvSpPr>
            <p:cNvPr id="303" name="WordArt 556">
              <a:extLst>
                <a:ext uri="{FF2B5EF4-FFF2-40B4-BE49-F238E27FC236}">
                  <a16:creationId xmlns:a16="http://schemas.microsoft.com/office/drawing/2014/main" id="{3A46B074-699E-EE11-56C4-B12309614843}"/>
                </a:ext>
              </a:extLst>
            </p:cNvPr>
            <p:cNvSpPr>
              <a:spLocks noChangeArrowheads="1" noChangeShapeType="1" noTextEdit="1"/>
            </p:cNvSpPr>
            <p:nvPr/>
          </p:nvSpPr>
          <p:spPr bwMode="auto">
            <a:xfrm>
              <a:off x="4954970" y="5454086"/>
              <a:ext cx="278396"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FFFF00"/>
                  </a:solidFill>
                  <a:latin typeface="+mn-ea"/>
                  <a:ea typeface="+mn-ea"/>
                  <a:cs typeface="+mn-ea"/>
                </a:rPr>
                <a:t>６０</a:t>
              </a:r>
            </a:p>
            <a:p>
              <a:pPr algn="ctr"/>
              <a:r>
                <a:rPr lang="ja-JP" altLang="en-US" sz="2800" kern="10">
                  <a:ln w="6350">
                    <a:solidFill>
                      <a:schemeClr val="tx1"/>
                    </a:solidFill>
                    <a:round/>
                    <a:headEnd/>
                    <a:tailEnd/>
                  </a:ln>
                  <a:solidFill>
                    <a:srgbClr val="FFFF00"/>
                  </a:solidFill>
                  <a:latin typeface="+mn-ea"/>
                  <a:ea typeface="+mn-ea"/>
                  <a:cs typeface="+mn-ea"/>
                </a:rPr>
                <a:t>～４０</a:t>
              </a:r>
            </a:p>
          </p:txBody>
        </p:sp>
        <p:sp>
          <p:nvSpPr>
            <p:cNvPr id="304" name="WordArt 563">
              <a:extLst>
                <a:ext uri="{FF2B5EF4-FFF2-40B4-BE49-F238E27FC236}">
                  <a16:creationId xmlns:a16="http://schemas.microsoft.com/office/drawing/2014/main" id="{3B9E35F2-913C-004A-CC0F-94E24257B328}"/>
                </a:ext>
              </a:extLst>
            </p:cNvPr>
            <p:cNvSpPr>
              <a:spLocks noChangeArrowheads="1" noChangeShapeType="1" noTextEdit="1"/>
            </p:cNvSpPr>
            <p:nvPr/>
          </p:nvSpPr>
          <p:spPr bwMode="auto">
            <a:xfrm>
              <a:off x="5610586" y="5454086"/>
              <a:ext cx="280806"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FF5050"/>
                  </a:solidFill>
                  <a:latin typeface="+mn-ea"/>
                  <a:ea typeface="+mn-ea"/>
                  <a:cs typeface="+mn-ea"/>
                </a:rPr>
                <a:t>４０</a:t>
              </a:r>
            </a:p>
            <a:p>
              <a:pPr algn="ctr"/>
              <a:r>
                <a:rPr lang="ja-JP" altLang="en-US" sz="2800" kern="10">
                  <a:ln w="6350">
                    <a:solidFill>
                      <a:schemeClr val="tx1"/>
                    </a:solidFill>
                    <a:round/>
                    <a:headEnd/>
                    <a:tailEnd/>
                  </a:ln>
                  <a:solidFill>
                    <a:srgbClr val="FF5050"/>
                  </a:solidFill>
                  <a:latin typeface="+mn-ea"/>
                  <a:ea typeface="+mn-ea"/>
                  <a:cs typeface="+mn-ea"/>
                </a:rPr>
                <a:t>～２０</a:t>
              </a:r>
            </a:p>
          </p:txBody>
        </p:sp>
        <p:sp>
          <p:nvSpPr>
            <p:cNvPr id="305" name="WordArt 570">
              <a:extLst>
                <a:ext uri="{FF2B5EF4-FFF2-40B4-BE49-F238E27FC236}">
                  <a16:creationId xmlns:a16="http://schemas.microsoft.com/office/drawing/2014/main" id="{723B59E7-D7C6-F578-C99D-B54D16CB25E4}"/>
                </a:ext>
              </a:extLst>
            </p:cNvPr>
            <p:cNvSpPr>
              <a:spLocks noChangeArrowheads="1" noChangeShapeType="1" noTextEdit="1"/>
            </p:cNvSpPr>
            <p:nvPr/>
          </p:nvSpPr>
          <p:spPr bwMode="auto">
            <a:xfrm>
              <a:off x="6299947" y="5454086"/>
              <a:ext cx="192828"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FF0000"/>
                  </a:solidFill>
                  <a:latin typeface="+mn-ea"/>
                  <a:ea typeface="+mn-ea"/>
                  <a:cs typeface="+mn-ea"/>
                </a:rPr>
                <a:t>２０</a:t>
              </a:r>
            </a:p>
            <a:p>
              <a:pPr algn="ctr"/>
              <a:r>
                <a:rPr lang="ja-JP" altLang="en-US" sz="2800" kern="10">
                  <a:ln w="6350">
                    <a:solidFill>
                      <a:schemeClr val="tx1"/>
                    </a:solidFill>
                    <a:round/>
                    <a:headEnd/>
                    <a:tailEnd/>
                  </a:ln>
                  <a:solidFill>
                    <a:srgbClr val="FF0000"/>
                  </a:solidFill>
                  <a:latin typeface="+mn-ea"/>
                  <a:ea typeface="+mn-ea"/>
                  <a:cs typeface="+mn-ea"/>
                </a:rPr>
                <a:t>～０</a:t>
              </a:r>
            </a:p>
          </p:txBody>
        </p:sp>
        <p:grpSp>
          <p:nvGrpSpPr>
            <p:cNvPr id="306" name="グループ化 305">
              <a:extLst>
                <a:ext uri="{FF2B5EF4-FFF2-40B4-BE49-F238E27FC236}">
                  <a16:creationId xmlns:a16="http://schemas.microsoft.com/office/drawing/2014/main" id="{21F52B9E-24F6-45A6-363C-247AF6F3561A}"/>
                </a:ext>
              </a:extLst>
            </p:cNvPr>
            <p:cNvGrpSpPr/>
            <p:nvPr/>
          </p:nvGrpSpPr>
          <p:grpSpPr>
            <a:xfrm>
              <a:off x="5300856" y="5489805"/>
              <a:ext cx="260318" cy="321468"/>
              <a:chOff x="5300856" y="5489805"/>
              <a:chExt cx="260318" cy="321468"/>
            </a:xfrm>
          </p:grpSpPr>
          <p:grpSp>
            <p:nvGrpSpPr>
              <p:cNvPr id="1168" name="Group 564">
                <a:extLst>
                  <a:ext uri="{FF2B5EF4-FFF2-40B4-BE49-F238E27FC236}">
                    <a16:creationId xmlns:a16="http://schemas.microsoft.com/office/drawing/2014/main" id="{FF51EE73-7027-8F1D-04BF-2C9D0E5BF896}"/>
                  </a:ext>
                </a:extLst>
              </p:cNvPr>
              <p:cNvGrpSpPr>
                <a:grpSpLocks/>
              </p:cNvGrpSpPr>
              <p:nvPr/>
            </p:nvGrpSpPr>
            <p:grpSpPr bwMode="auto">
              <a:xfrm>
                <a:off x="5300856" y="5489805"/>
                <a:ext cx="260318" cy="321468"/>
                <a:chOff x="2184" y="41"/>
                <a:chExt cx="263" cy="239"/>
              </a:xfrm>
            </p:grpSpPr>
            <p:sp>
              <p:nvSpPr>
                <p:cNvPr id="1170" name="Oval 565">
                  <a:extLst>
                    <a:ext uri="{FF2B5EF4-FFF2-40B4-BE49-F238E27FC236}">
                      <a16:creationId xmlns:a16="http://schemas.microsoft.com/office/drawing/2014/main" id="{A12D7D36-C3FC-10B1-ECA0-FFAF286805B6}"/>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1171" name="Group 566">
                  <a:extLst>
                    <a:ext uri="{FF2B5EF4-FFF2-40B4-BE49-F238E27FC236}">
                      <a16:creationId xmlns:a16="http://schemas.microsoft.com/office/drawing/2014/main" id="{A4CDAF6E-7567-DB4F-DEF7-85CC6F6E41C1}"/>
                    </a:ext>
                  </a:extLst>
                </p:cNvPr>
                <p:cNvGrpSpPr>
                  <a:grpSpLocks/>
                </p:cNvGrpSpPr>
                <p:nvPr/>
              </p:nvGrpSpPr>
              <p:grpSpPr bwMode="auto">
                <a:xfrm>
                  <a:off x="2184" y="41"/>
                  <a:ext cx="263" cy="239"/>
                  <a:chOff x="2517" y="935"/>
                  <a:chExt cx="272" cy="272"/>
                </a:xfrm>
              </p:grpSpPr>
              <p:sp>
                <p:nvSpPr>
                  <p:cNvPr id="1172" name="Line 567">
                    <a:extLst>
                      <a:ext uri="{FF2B5EF4-FFF2-40B4-BE49-F238E27FC236}">
                        <a16:creationId xmlns:a16="http://schemas.microsoft.com/office/drawing/2014/main" id="{9BF612F7-4692-9F9C-ACA1-27A0EA5DB8FA}"/>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173" name="Line 568">
                    <a:extLst>
                      <a:ext uri="{FF2B5EF4-FFF2-40B4-BE49-F238E27FC236}">
                        <a16:creationId xmlns:a16="http://schemas.microsoft.com/office/drawing/2014/main" id="{6536CA5F-3A69-56E4-7A18-0759A510D35B}"/>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1169" name="Freeform 1200">
                <a:extLst>
                  <a:ext uri="{FF2B5EF4-FFF2-40B4-BE49-F238E27FC236}">
                    <a16:creationId xmlns:a16="http://schemas.microsoft.com/office/drawing/2014/main" id="{58E2E894-BE8D-CA17-4CB1-8EDB9F865FDB}"/>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307" name="グループ化 306">
              <a:extLst>
                <a:ext uri="{FF2B5EF4-FFF2-40B4-BE49-F238E27FC236}">
                  <a16:creationId xmlns:a16="http://schemas.microsoft.com/office/drawing/2014/main" id="{9D8BE065-F398-453F-269A-8E7024780C51}"/>
                </a:ext>
              </a:extLst>
            </p:cNvPr>
            <p:cNvGrpSpPr/>
            <p:nvPr/>
          </p:nvGrpSpPr>
          <p:grpSpPr>
            <a:xfrm>
              <a:off x="4642829" y="5467075"/>
              <a:ext cx="262380" cy="344198"/>
              <a:chOff x="4642829" y="5467075"/>
              <a:chExt cx="262380" cy="344198"/>
            </a:xfrm>
          </p:grpSpPr>
          <p:sp>
            <p:nvSpPr>
              <p:cNvPr id="1162" name="Oval 565">
                <a:extLst>
                  <a:ext uri="{FF2B5EF4-FFF2-40B4-BE49-F238E27FC236}">
                    <a16:creationId xmlns:a16="http://schemas.microsoft.com/office/drawing/2014/main" id="{8B6F1A48-3592-7224-D78F-6B00E5CC2336}"/>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1163" name="Freeform 1202">
                <a:extLst>
                  <a:ext uri="{FF2B5EF4-FFF2-40B4-BE49-F238E27FC236}">
                    <a16:creationId xmlns:a16="http://schemas.microsoft.com/office/drawing/2014/main" id="{A99FDB2A-5B1D-52B7-4A17-513EBE3EC601}"/>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1164" name="Freeform 1202">
                <a:extLst>
                  <a:ext uri="{FF2B5EF4-FFF2-40B4-BE49-F238E27FC236}">
                    <a16:creationId xmlns:a16="http://schemas.microsoft.com/office/drawing/2014/main" id="{0654BB4D-4EE9-E471-7527-46D4C6E24943}"/>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1165" name="Group 566">
                <a:extLst>
                  <a:ext uri="{FF2B5EF4-FFF2-40B4-BE49-F238E27FC236}">
                    <a16:creationId xmlns:a16="http://schemas.microsoft.com/office/drawing/2014/main" id="{2BB4663E-1496-6BAB-AC84-DB487FD00CE4}"/>
                  </a:ext>
                </a:extLst>
              </p:cNvPr>
              <p:cNvGrpSpPr>
                <a:grpSpLocks/>
              </p:cNvGrpSpPr>
              <p:nvPr/>
            </p:nvGrpSpPr>
            <p:grpSpPr bwMode="auto">
              <a:xfrm>
                <a:off x="4642829" y="5476915"/>
                <a:ext cx="261523" cy="322686"/>
                <a:chOff x="2517" y="935"/>
                <a:chExt cx="272" cy="272"/>
              </a:xfrm>
            </p:grpSpPr>
            <p:sp>
              <p:nvSpPr>
                <p:cNvPr id="1166" name="Line 567">
                  <a:extLst>
                    <a:ext uri="{FF2B5EF4-FFF2-40B4-BE49-F238E27FC236}">
                      <a16:creationId xmlns:a16="http://schemas.microsoft.com/office/drawing/2014/main" id="{BF167C06-852B-238A-9FA2-1D07055FF449}"/>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167" name="Line 568">
                  <a:extLst>
                    <a:ext uri="{FF2B5EF4-FFF2-40B4-BE49-F238E27FC236}">
                      <a16:creationId xmlns:a16="http://schemas.microsoft.com/office/drawing/2014/main" id="{9DE05815-4F65-5E1F-A8BC-28D2C2B8DB43}"/>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308" name="Group 1530">
              <a:extLst>
                <a:ext uri="{FF2B5EF4-FFF2-40B4-BE49-F238E27FC236}">
                  <a16:creationId xmlns:a16="http://schemas.microsoft.com/office/drawing/2014/main" id="{FF803EC1-FE14-8CE9-0F73-C488F1FE5EA6}"/>
                </a:ext>
              </a:extLst>
            </p:cNvPr>
            <p:cNvGrpSpPr>
              <a:grpSpLocks/>
            </p:cNvGrpSpPr>
            <p:nvPr/>
          </p:nvGrpSpPr>
          <p:grpSpPr bwMode="auto">
            <a:xfrm>
              <a:off x="5972139" y="5467075"/>
              <a:ext cx="261523" cy="344198"/>
              <a:chOff x="272" y="152"/>
              <a:chExt cx="24" cy="32"/>
            </a:xfrm>
          </p:grpSpPr>
          <p:sp>
            <p:nvSpPr>
              <p:cNvPr id="1156" name="Oval 565">
                <a:extLst>
                  <a:ext uri="{FF2B5EF4-FFF2-40B4-BE49-F238E27FC236}">
                    <a16:creationId xmlns:a16="http://schemas.microsoft.com/office/drawing/2014/main" id="{E1400C35-1E0B-ABB3-3628-8B12BD3647E8}"/>
                  </a:ext>
                </a:extLst>
              </p:cNvPr>
              <p:cNvSpPr>
                <a:spLocks noChangeArrowheads="1"/>
              </p:cNvSpPr>
              <p:nvPr/>
            </p:nvSpPr>
            <p:spPr bwMode="auto">
              <a:xfrm>
                <a:off x="272" y="152"/>
                <a:ext cx="24" cy="32"/>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1157" name="Freeform 1202">
                <a:extLst>
                  <a:ext uri="{FF2B5EF4-FFF2-40B4-BE49-F238E27FC236}">
                    <a16:creationId xmlns:a16="http://schemas.microsoft.com/office/drawing/2014/main" id="{5F64890A-0AB3-4764-3603-F2E2B6A2F152}"/>
                  </a:ext>
                </a:extLst>
              </p:cNvPr>
              <p:cNvSpPr>
                <a:spLocks/>
              </p:cNvSpPr>
              <p:nvPr/>
            </p:nvSpPr>
            <p:spPr bwMode="auto">
              <a:xfrm flipH="1" flipV="1">
                <a:off x="284" y="168"/>
                <a:ext cx="12" cy="16"/>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FFFFFF"/>
              </a:solidFill>
              <a:ln w="6350">
                <a:solidFill>
                  <a:srgbClr val="000000"/>
                </a:solidFill>
                <a:round/>
                <a:headEnd/>
                <a:tailEnd/>
              </a:ln>
            </p:spPr>
            <p:txBody>
              <a:bodyPr anchor="ctr"/>
              <a:lstStyle/>
              <a:p>
                <a:endParaRPr lang="ja-JP" altLang="en-US">
                  <a:latin typeface="游ゴシック"/>
                </a:endParaRPr>
              </a:p>
            </p:txBody>
          </p:sp>
          <p:sp>
            <p:nvSpPr>
              <p:cNvPr id="1158" name="Freeform 1202">
                <a:extLst>
                  <a:ext uri="{FF2B5EF4-FFF2-40B4-BE49-F238E27FC236}">
                    <a16:creationId xmlns:a16="http://schemas.microsoft.com/office/drawing/2014/main" id="{881F8699-6393-F07A-D067-F24BB4D507FD}"/>
                  </a:ext>
                </a:extLst>
              </p:cNvPr>
              <p:cNvSpPr>
                <a:spLocks/>
              </p:cNvSpPr>
              <p:nvPr/>
            </p:nvSpPr>
            <p:spPr bwMode="auto">
              <a:xfrm flipH="1">
                <a:off x="284" y="152"/>
                <a:ext cx="12" cy="16"/>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FFFFFF"/>
              </a:solidFill>
              <a:ln w="6350">
                <a:solidFill>
                  <a:srgbClr val="000000"/>
                </a:solidFill>
                <a:round/>
                <a:headEnd/>
                <a:tailEnd/>
              </a:ln>
            </p:spPr>
            <p:txBody>
              <a:bodyPr anchor="ctr"/>
              <a:lstStyle/>
              <a:p>
                <a:endParaRPr lang="ja-JP" altLang="en-US">
                  <a:latin typeface="游ゴシック"/>
                </a:endParaRPr>
              </a:p>
            </p:txBody>
          </p:sp>
          <p:grpSp>
            <p:nvGrpSpPr>
              <p:cNvPr id="1159" name="Group 566">
                <a:extLst>
                  <a:ext uri="{FF2B5EF4-FFF2-40B4-BE49-F238E27FC236}">
                    <a16:creationId xmlns:a16="http://schemas.microsoft.com/office/drawing/2014/main" id="{237E3B90-2167-DC71-FDF5-64F1E8FAB542}"/>
                  </a:ext>
                </a:extLst>
              </p:cNvPr>
              <p:cNvGrpSpPr>
                <a:grpSpLocks/>
              </p:cNvGrpSpPr>
              <p:nvPr/>
            </p:nvGrpSpPr>
            <p:grpSpPr bwMode="auto">
              <a:xfrm>
                <a:off x="272" y="153"/>
                <a:ext cx="24" cy="30"/>
                <a:chOff x="2517" y="935"/>
                <a:chExt cx="272" cy="272"/>
              </a:xfrm>
            </p:grpSpPr>
            <p:sp>
              <p:nvSpPr>
                <p:cNvPr id="1160" name="Line 567">
                  <a:extLst>
                    <a:ext uri="{FF2B5EF4-FFF2-40B4-BE49-F238E27FC236}">
                      <a16:creationId xmlns:a16="http://schemas.microsoft.com/office/drawing/2014/main" id="{9792F3F8-EFCB-55F5-EBCF-34180857A58D}"/>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161" name="Line 568">
                  <a:extLst>
                    <a:ext uri="{FF2B5EF4-FFF2-40B4-BE49-F238E27FC236}">
                      <a16:creationId xmlns:a16="http://schemas.microsoft.com/office/drawing/2014/main" id="{F05F9929-2D72-D05C-C465-88D8B322D364}"/>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309" name="Rectangle 25">
              <a:extLst>
                <a:ext uri="{FF2B5EF4-FFF2-40B4-BE49-F238E27FC236}">
                  <a16:creationId xmlns:a16="http://schemas.microsoft.com/office/drawing/2014/main" id="{CA556587-B531-EA4D-BEF8-23822489A5C5}"/>
                </a:ext>
              </a:extLst>
            </p:cNvPr>
            <p:cNvSpPr>
              <a:spLocks noChangeArrowheads="1"/>
            </p:cNvSpPr>
            <p:nvPr/>
          </p:nvSpPr>
          <p:spPr bwMode="auto">
            <a:xfrm>
              <a:off x="1724681" y="5996494"/>
              <a:ext cx="6097818" cy="276999"/>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図</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8</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：さわやかサークルメンバー能力　　　　作成日：</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2020</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年</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5</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月</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13</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日　　　　作成者：山田</a:t>
              </a:r>
              <a:endParaRPr lang="en-US" altLang="ja-JP" sz="1200" dirty="0">
                <a:solidFill>
                  <a:schemeClr val="bg1"/>
                </a:solidFill>
                <a:latin typeface="UD デジタル 教科書体 NK-B" panose="02020700000000000000" pitchFamily="18" charset="-128"/>
                <a:ea typeface="UD デジタル 教科書体 NK-B" panose="02020700000000000000" pitchFamily="18" charset="-128"/>
              </a:endParaRPr>
            </a:p>
          </p:txBody>
        </p:sp>
        <p:grpSp>
          <p:nvGrpSpPr>
            <p:cNvPr id="310" name="グループ化 309">
              <a:extLst>
                <a:ext uri="{FF2B5EF4-FFF2-40B4-BE49-F238E27FC236}">
                  <a16:creationId xmlns:a16="http://schemas.microsoft.com/office/drawing/2014/main" id="{1D4CED26-283D-A2B9-3F6B-C24277E0E9C6}"/>
                </a:ext>
              </a:extLst>
            </p:cNvPr>
            <p:cNvGrpSpPr/>
            <p:nvPr/>
          </p:nvGrpSpPr>
          <p:grpSpPr>
            <a:xfrm>
              <a:off x="1735622" y="811432"/>
              <a:ext cx="5799864" cy="4496850"/>
              <a:chOff x="1735622" y="811432"/>
              <a:chExt cx="5799864" cy="4496850"/>
            </a:xfrm>
          </p:grpSpPr>
          <p:sp>
            <p:nvSpPr>
              <p:cNvPr id="1064" name="Line 485">
                <a:extLst>
                  <a:ext uri="{FF2B5EF4-FFF2-40B4-BE49-F238E27FC236}">
                    <a16:creationId xmlns:a16="http://schemas.microsoft.com/office/drawing/2014/main" id="{230B396D-9820-245A-F744-E3AC548485C9}"/>
                  </a:ext>
                </a:extLst>
              </p:cNvPr>
              <p:cNvSpPr>
                <a:spLocks noChangeShapeType="1"/>
              </p:cNvSpPr>
              <p:nvPr/>
            </p:nvSpPr>
            <p:spPr bwMode="auto">
              <a:xfrm flipH="1">
                <a:off x="1905552" y="1914805"/>
                <a:ext cx="1281103" cy="0"/>
              </a:xfrm>
              <a:prstGeom prst="line">
                <a:avLst/>
              </a:prstGeom>
              <a:noFill/>
              <a:ln w="6350">
                <a:solidFill>
                  <a:schemeClr val="tx1"/>
                </a:solidFill>
                <a:round/>
                <a:headEnd/>
                <a:tailEnd/>
              </a:ln>
            </p:spPr>
            <p:txBody>
              <a:bodyPr wrap="none" anchor="ctr"/>
              <a:lstStyle/>
              <a:p>
                <a:endParaRPr lang="ja-JP" altLang="en-US"/>
              </a:p>
            </p:txBody>
          </p:sp>
          <p:sp>
            <p:nvSpPr>
              <p:cNvPr id="1065" name="Line 486">
                <a:extLst>
                  <a:ext uri="{FF2B5EF4-FFF2-40B4-BE49-F238E27FC236}">
                    <a16:creationId xmlns:a16="http://schemas.microsoft.com/office/drawing/2014/main" id="{E08B782D-6067-9737-279B-CC8B0D2B13DB}"/>
                  </a:ext>
                </a:extLst>
              </p:cNvPr>
              <p:cNvSpPr>
                <a:spLocks noChangeShapeType="1"/>
              </p:cNvSpPr>
              <p:nvPr/>
            </p:nvSpPr>
            <p:spPr bwMode="auto">
              <a:xfrm>
                <a:off x="3186655" y="1916429"/>
                <a:ext cx="0" cy="183464"/>
              </a:xfrm>
              <a:prstGeom prst="line">
                <a:avLst/>
              </a:prstGeom>
              <a:noFill/>
              <a:ln w="6350">
                <a:solidFill>
                  <a:schemeClr val="tx1"/>
                </a:solidFill>
                <a:round/>
                <a:headEnd/>
                <a:tailEnd/>
              </a:ln>
            </p:spPr>
            <p:txBody>
              <a:bodyPr wrap="none" anchor="ctr"/>
              <a:lstStyle/>
              <a:p>
                <a:endParaRPr lang="ja-JP" altLang="en-US"/>
              </a:p>
            </p:txBody>
          </p:sp>
          <p:sp>
            <p:nvSpPr>
              <p:cNvPr id="1066" name="Line 489">
                <a:extLst>
                  <a:ext uri="{FF2B5EF4-FFF2-40B4-BE49-F238E27FC236}">
                    <a16:creationId xmlns:a16="http://schemas.microsoft.com/office/drawing/2014/main" id="{B932ED0A-1FA0-60DD-8544-BCD1A20933A1}"/>
                  </a:ext>
                </a:extLst>
              </p:cNvPr>
              <p:cNvSpPr>
                <a:spLocks noChangeShapeType="1"/>
              </p:cNvSpPr>
              <p:nvPr/>
            </p:nvSpPr>
            <p:spPr bwMode="auto">
              <a:xfrm>
                <a:off x="2541909" y="1914500"/>
                <a:ext cx="0" cy="183464"/>
              </a:xfrm>
              <a:prstGeom prst="line">
                <a:avLst/>
              </a:prstGeom>
              <a:noFill/>
              <a:ln w="6350">
                <a:solidFill>
                  <a:schemeClr val="tx1"/>
                </a:solidFill>
                <a:round/>
                <a:headEnd/>
                <a:tailEnd/>
              </a:ln>
            </p:spPr>
            <p:txBody>
              <a:bodyPr wrap="none" anchor="ctr"/>
              <a:lstStyle/>
              <a:p>
                <a:endParaRPr lang="ja-JP" altLang="en-US"/>
              </a:p>
            </p:txBody>
          </p:sp>
          <p:sp>
            <p:nvSpPr>
              <p:cNvPr id="1067" name="Line 491">
                <a:extLst>
                  <a:ext uri="{FF2B5EF4-FFF2-40B4-BE49-F238E27FC236}">
                    <a16:creationId xmlns:a16="http://schemas.microsoft.com/office/drawing/2014/main" id="{0230C7BA-45A8-E8B5-73B3-450D678D4213}"/>
                  </a:ext>
                </a:extLst>
              </p:cNvPr>
              <p:cNvSpPr>
                <a:spLocks noChangeShapeType="1"/>
              </p:cNvSpPr>
              <p:nvPr/>
            </p:nvSpPr>
            <p:spPr bwMode="auto">
              <a:xfrm>
                <a:off x="1905552" y="1916429"/>
                <a:ext cx="0" cy="183464"/>
              </a:xfrm>
              <a:prstGeom prst="line">
                <a:avLst/>
              </a:prstGeom>
              <a:noFill/>
              <a:ln w="6350">
                <a:solidFill>
                  <a:schemeClr val="tx1"/>
                </a:solidFill>
                <a:round/>
                <a:headEnd/>
                <a:tailEnd/>
              </a:ln>
            </p:spPr>
            <p:txBody>
              <a:bodyPr wrap="none" anchor="ctr"/>
              <a:lstStyle/>
              <a:p>
                <a:endParaRPr lang="ja-JP" altLang="en-US"/>
              </a:p>
            </p:txBody>
          </p:sp>
          <p:sp>
            <p:nvSpPr>
              <p:cNvPr id="1068" name="WordArt 492">
                <a:extLst>
                  <a:ext uri="{FF2B5EF4-FFF2-40B4-BE49-F238E27FC236}">
                    <a16:creationId xmlns:a16="http://schemas.microsoft.com/office/drawing/2014/main" id="{2F20445D-9A36-D43C-AFCF-425312164A8E}"/>
                  </a:ext>
                </a:extLst>
              </p:cNvPr>
              <p:cNvSpPr>
                <a:spLocks noChangeArrowheads="1" noChangeShapeType="1" noTextEdit="1"/>
              </p:cNvSpPr>
              <p:nvPr/>
            </p:nvSpPr>
            <p:spPr bwMode="auto">
              <a:xfrm>
                <a:off x="3120370" y="1630680"/>
                <a:ext cx="124133" cy="230548"/>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latin typeface="+mn-ea"/>
                    <a:ea typeface="+mn-ea"/>
                    <a:cs typeface="+mn-ea"/>
                  </a:rPr>
                  <a:t>０</a:t>
                </a:r>
              </a:p>
            </p:txBody>
          </p:sp>
          <p:sp>
            <p:nvSpPr>
              <p:cNvPr id="1069" name="WordArt 493">
                <a:extLst>
                  <a:ext uri="{FF2B5EF4-FFF2-40B4-BE49-F238E27FC236}">
                    <a16:creationId xmlns:a16="http://schemas.microsoft.com/office/drawing/2014/main" id="{39521E7D-2449-1394-53B8-E6CA64B5EA2D}"/>
                  </a:ext>
                </a:extLst>
              </p:cNvPr>
              <p:cNvSpPr>
                <a:spLocks/>
              </p:cNvSpPr>
              <p:nvPr/>
            </p:nvSpPr>
            <p:spPr bwMode="auto">
              <a:xfrm>
                <a:off x="6680133" y="1655786"/>
                <a:ext cx="147030" cy="197464"/>
              </a:xfrm>
              <a:prstGeom prst="rect">
                <a:avLst/>
              </a:prstGeom>
            </p:spPr>
            <p:txBody>
              <a:bodyPr wrap="none" fromWordArt="1">
                <a:prstTxWarp prst="textPlain">
                  <a:avLst>
                    <a:gd name="adj" fmla="val 50000"/>
                  </a:avLst>
                </a:prstTxWarp>
              </a:bodyPr>
              <a:lstStyle/>
              <a:p>
                <a:pPr algn="ctr"/>
                <a:r>
                  <a:rPr lang="en-US" altLang="ja-JP" sz="2800" kern="10" dirty="0">
                    <a:ln w="6350">
                      <a:solidFill>
                        <a:schemeClr val="tx1"/>
                      </a:solidFill>
                      <a:round/>
                      <a:headEnd/>
                      <a:tailEnd/>
                    </a:ln>
                    <a:latin typeface="+mn-ea"/>
                    <a:ea typeface="+mn-ea"/>
                    <a:cs typeface="+mn-ea"/>
                  </a:rPr>
                  <a:t>50</a:t>
                </a:r>
                <a:endParaRPr lang="ja-JP" altLang="en-US" sz="2800" kern="10" dirty="0">
                  <a:ln w="6350">
                    <a:solidFill>
                      <a:schemeClr val="tx1"/>
                    </a:solidFill>
                    <a:round/>
                    <a:headEnd/>
                    <a:tailEnd/>
                  </a:ln>
                  <a:latin typeface="+mn-ea"/>
                  <a:ea typeface="+mn-ea"/>
                  <a:cs typeface="+mn-ea"/>
                </a:endParaRPr>
              </a:p>
            </p:txBody>
          </p:sp>
          <p:sp>
            <p:nvSpPr>
              <p:cNvPr id="1070" name="WordArt 497">
                <a:extLst>
                  <a:ext uri="{FF2B5EF4-FFF2-40B4-BE49-F238E27FC236}">
                    <a16:creationId xmlns:a16="http://schemas.microsoft.com/office/drawing/2014/main" id="{A92703D4-900E-2338-3B6D-E41334B3B869}"/>
                  </a:ext>
                </a:extLst>
              </p:cNvPr>
              <p:cNvSpPr>
                <a:spLocks noChangeArrowheads="1" noChangeShapeType="1" noTextEdit="1"/>
              </p:cNvSpPr>
              <p:nvPr/>
            </p:nvSpPr>
            <p:spPr bwMode="auto">
              <a:xfrm>
                <a:off x="1735622" y="1630680"/>
                <a:ext cx="266344" cy="230548"/>
              </a:xfrm>
              <a:prstGeom prst="rect">
                <a:avLst/>
              </a:prstGeom>
            </p:spPr>
            <p:txBody>
              <a:bodyPr wrap="none" fromWordArt="1">
                <a:prstTxWarp prst="textPlain">
                  <a:avLst>
                    <a:gd name="adj" fmla="val 50000"/>
                  </a:avLst>
                </a:prstTxWarp>
              </a:bodyPr>
              <a:lstStyle/>
              <a:p>
                <a:pPr algn="ctr"/>
                <a:r>
                  <a:rPr lang="ja-JP" altLang="en-US" sz="2800" kern="10" dirty="0">
                    <a:ln w="6350">
                      <a:solidFill>
                        <a:schemeClr val="tx1"/>
                      </a:solidFill>
                      <a:round/>
                      <a:headEnd/>
                      <a:tailEnd/>
                    </a:ln>
                    <a:latin typeface="+mn-ea"/>
                    <a:ea typeface="+mn-ea"/>
                    <a:cs typeface="+mn-ea"/>
                  </a:rPr>
                  <a:t>１００</a:t>
                </a:r>
              </a:p>
            </p:txBody>
          </p:sp>
          <p:sp>
            <p:nvSpPr>
              <p:cNvPr id="1071" name="Line 510">
                <a:extLst>
                  <a:ext uri="{FF2B5EF4-FFF2-40B4-BE49-F238E27FC236}">
                    <a16:creationId xmlns:a16="http://schemas.microsoft.com/office/drawing/2014/main" id="{507EF4C3-3869-F25C-B6C3-3183A57CB98A}"/>
                  </a:ext>
                </a:extLst>
              </p:cNvPr>
              <p:cNvSpPr>
                <a:spLocks noChangeShapeType="1"/>
              </p:cNvSpPr>
              <p:nvPr/>
            </p:nvSpPr>
            <p:spPr bwMode="auto">
              <a:xfrm flipH="1">
                <a:off x="6145413" y="1929051"/>
                <a:ext cx="1276282" cy="0"/>
              </a:xfrm>
              <a:prstGeom prst="line">
                <a:avLst/>
              </a:prstGeom>
              <a:noFill/>
              <a:ln w="6350">
                <a:solidFill>
                  <a:schemeClr val="tx1"/>
                </a:solidFill>
                <a:round/>
                <a:headEnd/>
                <a:tailEnd/>
              </a:ln>
            </p:spPr>
            <p:txBody>
              <a:bodyPr wrap="none" anchor="ctr"/>
              <a:lstStyle/>
              <a:p>
                <a:endParaRPr lang="ja-JP" altLang="en-US"/>
              </a:p>
            </p:txBody>
          </p:sp>
          <p:sp>
            <p:nvSpPr>
              <p:cNvPr id="1072" name="Line 514">
                <a:extLst>
                  <a:ext uri="{FF2B5EF4-FFF2-40B4-BE49-F238E27FC236}">
                    <a16:creationId xmlns:a16="http://schemas.microsoft.com/office/drawing/2014/main" id="{C78D973E-D02B-DBFA-8A48-A364E6F43C02}"/>
                  </a:ext>
                </a:extLst>
              </p:cNvPr>
              <p:cNvSpPr>
                <a:spLocks noChangeShapeType="1"/>
              </p:cNvSpPr>
              <p:nvPr/>
            </p:nvSpPr>
            <p:spPr bwMode="auto">
              <a:xfrm>
                <a:off x="6751912" y="1937604"/>
                <a:ext cx="0" cy="183464"/>
              </a:xfrm>
              <a:prstGeom prst="line">
                <a:avLst/>
              </a:prstGeom>
              <a:noFill/>
              <a:ln w="6350">
                <a:solidFill>
                  <a:schemeClr val="tx1"/>
                </a:solidFill>
                <a:round/>
                <a:headEnd/>
                <a:tailEnd/>
              </a:ln>
            </p:spPr>
            <p:txBody>
              <a:bodyPr wrap="none" anchor="ctr"/>
              <a:lstStyle/>
              <a:p>
                <a:endParaRPr lang="ja-JP" altLang="en-US"/>
              </a:p>
            </p:txBody>
          </p:sp>
          <p:sp>
            <p:nvSpPr>
              <p:cNvPr id="1073" name="WordArt 517">
                <a:extLst>
                  <a:ext uri="{FF2B5EF4-FFF2-40B4-BE49-F238E27FC236}">
                    <a16:creationId xmlns:a16="http://schemas.microsoft.com/office/drawing/2014/main" id="{CBF3E434-A1B8-1864-1F84-DA1FE1D8AF7A}"/>
                  </a:ext>
                </a:extLst>
              </p:cNvPr>
              <p:cNvSpPr>
                <a:spLocks/>
              </p:cNvSpPr>
              <p:nvPr/>
            </p:nvSpPr>
            <p:spPr bwMode="auto">
              <a:xfrm>
                <a:off x="6134567" y="1644926"/>
                <a:ext cx="87115" cy="230548"/>
              </a:xfrm>
              <a:prstGeom prst="rect">
                <a:avLst/>
              </a:prstGeom>
            </p:spPr>
            <p:txBody>
              <a:bodyPr wrap="none" fromWordArt="1">
                <a:prstTxWarp prst="textPlain">
                  <a:avLst>
                    <a:gd name="adj" fmla="val 50000"/>
                  </a:avLst>
                </a:prstTxWarp>
              </a:bodyPr>
              <a:lstStyle/>
              <a:p>
                <a:pPr algn="ctr"/>
                <a:r>
                  <a:rPr lang="ja-JP" altLang="en-US" sz="2800" kern="10" dirty="0">
                    <a:ln w="6350">
                      <a:solidFill>
                        <a:schemeClr val="tx1"/>
                      </a:solidFill>
                      <a:round/>
                      <a:headEnd/>
                      <a:tailEnd/>
                    </a:ln>
                    <a:latin typeface="+mn-ea"/>
                    <a:ea typeface="+mn-ea"/>
                    <a:cs typeface="+mn-ea"/>
                  </a:rPr>
                  <a:t>０</a:t>
                </a:r>
              </a:p>
            </p:txBody>
          </p:sp>
          <p:sp>
            <p:nvSpPr>
              <p:cNvPr id="1074" name="Rectangle 1495">
                <a:extLst>
                  <a:ext uri="{FF2B5EF4-FFF2-40B4-BE49-F238E27FC236}">
                    <a16:creationId xmlns:a16="http://schemas.microsoft.com/office/drawing/2014/main" id="{CE8545B7-2A52-C01A-84E1-6C6071E3302A}"/>
                  </a:ext>
                </a:extLst>
              </p:cNvPr>
              <p:cNvSpPr>
                <a:spLocks noChangeArrowheads="1"/>
              </p:cNvSpPr>
              <p:nvPr/>
            </p:nvSpPr>
            <p:spPr bwMode="auto">
              <a:xfrm>
                <a:off x="2001966" y="2510657"/>
                <a:ext cx="1203972"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75" name="Rectangle 1496">
                <a:extLst>
                  <a:ext uri="{FF2B5EF4-FFF2-40B4-BE49-F238E27FC236}">
                    <a16:creationId xmlns:a16="http://schemas.microsoft.com/office/drawing/2014/main" id="{127451F8-FFA5-7D07-272F-2F0FF5AB9902}"/>
                  </a:ext>
                </a:extLst>
              </p:cNvPr>
              <p:cNvSpPr>
                <a:spLocks noChangeArrowheads="1"/>
              </p:cNvSpPr>
              <p:nvPr/>
            </p:nvSpPr>
            <p:spPr bwMode="auto">
              <a:xfrm>
                <a:off x="1997154" y="2867844"/>
                <a:ext cx="1208783"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76" name="Rectangle 1497">
                <a:extLst>
                  <a:ext uri="{FF2B5EF4-FFF2-40B4-BE49-F238E27FC236}">
                    <a16:creationId xmlns:a16="http://schemas.microsoft.com/office/drawing/2014/main" id="{EAF74824-48FD-0F22-929E-C0879A769281}"/>
                  </a:ext>
                </a:extLst>
              </p:cNvPr>
              <p:cNvSpPr>
                <a:spLocks noChangeArrowheads="1"/>
              </p:cNvSpPr>
              <p:nvPr/>
            </p:nvSpPr>
            <p:spPr bwMode="auto">
              <a:xfrm>
                <a:off x="2118360" y="3205547"/>
                <a:ext cx="1087578"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77" name="Rectangle 1498">
                <a:extLst>
                  <a:ext uri="{FF2B5EF4-FFF2-40B4-BE49-F238E27FC236}">
                    <a16:creationId xmlns:a16="http://schemas.microsoft.com/office/drawing/2014/main" id="{38E9249E-6613-2D7E-8D8F-ED9C6333E0E5}"/>
                  </a:ext>
                </a:extLst>
              </p:cNvPr>
              <p:cNvSpPr>
                <a:spLocks noChangeArrowheads="1"/>
              </p:cNvSpPr>
              <p:nvPr/>
            </p:nvSpPr>
            <p:spPr bwMode="auto">
              <a:xfrm>
                <a:off x="6130951" y="2180705"/>
                <a:ext cx="1252737"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78" name="Rectangle 1499">
                <a:extLst>
                  <a:ext uri="{FF2B5EF4-FFF2-40B4-BE49-F238E27FC236}">
                    <a16:creationId xmlns:a16="http://schemas.microsoft.com/office/drawing/2014/main" id="{4D141E28-6FFA-D1D1-DE10-BAC109F0058A}"/>
                  </a:ext>
                </a:extLst>
              </p:cNvPr>
              <p:cNvSpPr>
                <a:spLocks noChangeArrowheads="1"/>
              </p:cNvSpPr>
              <p:nvPr/>
            </p:nvSpPr>
            <p:spPr bwMode="auto">
              <a:xfrm>
                <a:off x="6130951" y="2495679"/>
                <a:ext cx="1252737"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79" name="Rectangle 1500">
                <a:extLst>
                  <a:ext uri="{FF2B5EF4-FFF2-40B4-BE49-F238E27FC236}">
                    <a16:creationId xmlns:a16="http://schemas.microsoft.com/office/drawing/2014/main" id="{45553784-34D0-BAC1-D665-2581E3364A0D}"/>
                  </a:ext>
                </a:extLst>
              </p:cNvPr>
              <p:cNvSpPr>
                <a:spLocks noChangeArrowheads="1"/>
              </p:cNvSpPr>
              <p:nvPr/>
            </p:nvSpPr>
            <p:spPr bwMode="auto">
              <a:xfrm>
                <a:off x="6133686" y="2847995"/>
                <a:ext cx="1193125" cy="256525"/>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0" name="Rectangle 1501">
                <a:extLst>
                  <a:ext uri="{FF2B5EF4-FFF2-40B4-BE49-F238E27FC236}">
                    <a16:creationId xmlns:a16="http://schemas.microsoft.com/office/drawing/2014/main" id="{47E92C1D-9CE6-4403-3D50-B1D38FB45857}"/>
                  </a:ext>
                </a:extLst>
              </p:cNvPr>
              <p:cNvSpPr>
                <a:spLocks noChangeArrowheads="1"/>
              </p:cNvSpPr>
              <p:nvPr/>
            </p:nvSpPr>
            <p:spPr bwMode="auto">
              <a:xfrm>
                <a:off x="6130951" y="3197063"/>
                <a:ext cx="1189509"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1" name="Rectangle 1502">
                <a:extLst>
                  <a:ext uri="{FF2B5EF4-FFF2-40B4-BE49-F238E27FC236}">
                    <a16:creationId xmlns:a16="http://schemas.microsoft.com/office/drawing/2014/main" id="{317645F2-9020-7F70-531E-E064AE59237C}"/>
                  </a:ext>
                </a:extLst>
              </p:cNvPr>
              <p:cNvSpPr>
                <a:spLocks noChangeArrowheads="1"/>
              </p:cNvSpPr>
              <p:nvPr/>
            </p:nvSpPr>
            <p:spPr bwMode="auto">
              <a:xfrm>
                <a:off x="1988720" y="2135612"/>
                <a:ext cx="1208782" cy="271137"/>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2" name="Rectangle 1503">
                <a:extLst>
                  <a:ext uri="{FF2B5EF4-FFF2-40B4-BE49-F238E27FC236}">
                    <a16:creationId xmlns:a16="http://schemas.microsoft.com/office/drawing/2014/main" id="{3387E458-032A-A8B7-ACE3-13D7202B7615}"/>
                  </a:ext>
                </a:extLst>
              </p:cNvPr>
              <p:cNvSpPr>
                <a:spLocks noChangeArrowheads="1"/>
              </p:cNvSpPr>
              <p:nvPr/>
            </p:nvSpPr>
            <p:spPr bwMode="auto">
              <a:xfrm>
                <a:off x="2197205" y="3556239"/>
                <a:ext cx="1005117" cy="243536"/>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3" name="Rectangle 1504">
                <a:extLst>
                  <a:ext uri="{FF2B5EF4-FFF2-40B4-BE49-F238E27FC236}">
                    <a16:creationId xmlns:a16="http://schemas.microsoft.com/office/drawing/2014/main" id="{D10AB34E-9935-D1BA-CB48-C76201440F8C}"/>
                  </a:ext>
                </a:extLst>
              </p:cNvPr>
              <p:cNvSpPr>
                <a:spLocks noChangeArrowheads="1"/>
              </p:cNvSpPr>
              <p:nvPr/>
            </p:nvSpPr>
            <p:spPr bwMode="auto">
              <a:xfrm>
                <a:off x="6134567" y="3539638"/>
                <a:ext cx="921960"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4" name="Rectangle 1505">
                <a:extLst>
                  <a:ext uri="{FF2B5EF4-FFF2-40B4-BE49-F238E27FC236}">
                    <a16:creationId xmlns:a16="http://schemas.microsoft.com/office/drawing/2014/main" id="{D0F1F91B-109D-7320-3F33-AD2313B0A855}"/>
                  </a:ext>
                </a:extLst>
              </p:cNvPr>
              <p:cNvSpPr>
                <a:spLocks noChangeArrowheads="1"/>
              </p:cNvSpPr>
              <p:nvPr/>
            </p:nvSpPr>
            <p:spPr bwMode="auto">
              <a:xfrm>
                <a:off x="2202025" y="3908555"/>
                <a:ext cx="1011143" cy="240289"/>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5" name="Rectangle 1506">
                <a:extLst>
                  <a:ext uri="{FF2B5EF4-FFF2-40B4-BE49-F238E27FC236}">
                    <a16:creationId xmlns:a16="http://schemas.microsoft.com/office/drawing/2014/main" id="{63350876-F79D-54BD-FD75-470A14471AFF}"/>
                  </a:ext>
                </a:extLst>
              </p:cNvPr>
              <p:cNvSpPr>
                <a:spLocks noChangeArrowheads="1"/>
              </p:cNvSpPr>
              <p:nvPr/>
            </p:nvSpPr>
            <p:spPr bwMode="auto">
              <a:xfrm>
                <a:off x="6130951" y="3893577"/>
                <a:ext cx="861701"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6" name="Rectangle 1507">
                <a:extLst>
                  <a:ext uri="{FF2B5EF4-FFF2-40B4-BE49-F238E27FC236}">
                    <a16:creationId xmlns:a16="http://schemas.microsoft.com/office/drawing/2014/main" id="{6FE25450-A99A-52B5-22CE-4BD7F4CA0649}"/>
                  </a:ext>
                </a:extLst>
              </p:cNvPr>
              <p:cNvSpPr>
                <a:spLocks noChangeArrowheads="1"/>
              </p:cNvSpPr>
              <p:nvPr/>
            </p:nvSpPr>
            <p:spPr bwMode="auto">
              <a:xfrm>
                <a:off x="2563578" y="4254376"/>
                <a:ext cx="645975"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7" name="Rectangle 1508">
                <a:extLst>
                  <a:ext uri="{FF2B5EF4-FFF2-40B4-BE49-F238E27FC236}">
                    <a16:creationId xmlns:a16="http://schemas.microsoft.com/office/drawing/2014/main" id="{92FF8D17-E355-CC64-B9BB-FC68139D168D}"/>
                  </a:ext>
                </a:extLst>
              </p:cNvPr>
              <p:cNvSpPr>
                <a:spLocks noChangeArrowheads="1"/>
              </p:cNvSpPr>
              <p:nvPr/>
            </p:nvSpPr>
            <p:spPr bwMode="auto">
              <a:xfrm>
                <a:off x="6130951" y="4218292"/>
                <a:ext cx="623076"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8" name="Rectangle 1509">
                <a:extLst>
                  <a:ext uri="{FF2B5EF4-FFF2-40B4-BE49-F238E27FC236}">
                    <a16:creationId xmlns:a16="http://schemas.microsoft.com/office/drawing/2014/main" id="{F4E3D76A-41E3-BC46-835B-D6701CB0C0A0}"/>
                  </a:ext>
                </a:extLst>
              </p:cNvPr>
              <p:cNvSpPr>
                <a:spLocks noChangeArrowheads="1"/>
              </p:cNvSpPr>
              <p:nvPr/>
            </p:nvSpPr>
            <p:spPr bwMode="auto">
              <a:xfrm>
                <a:off x="2563578" y="4595327"/>
                <a:ext cx="644770" cy="284126"/>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9" name="Rectangle 1510">
                <a:extLst>
                  <a:ext uri="{FF2B5EF4-FFF2-40B4-BE49-F238E27FC236}">
                    <a16:creationId xmlns:a16="http://schemas.microsoft.com/office/drawing/2014/main" id="{EEF768C7-FDA6-AE70-0B41-28A63289557C}"/>
                  </a:ext>
                </a:extLst>
              </p:cNvPr>
              <p:cNvSpPr>
                <a:spLocks noChangeArrowheads="1"/>
              </p:cNvSpPr>
              <p:nvPr/>
            </p:nvSpPr>
            <p:spPr bwMode="auto">
              <a:xfrm>
                <a:off x="6123720" y="4586843"/>
                <a:ext cx="623076" cy="243536"/>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90" name="Rectangle 1511">
                <a:extLst>
                  <a:ext uri="{FF2B5EF4-FFF2-40B4-BE49-F238E27FC236}">
                    <a16:creationId xmlns:a16="http://schemas.microsoft.com/office/drawing/2014/main" id="{234DDE27-970A-302D-2458-B8CDF0B0DFC2}"/>
                  </a:ext>
                </a:extLst>
              </p:cNvPr>
              <p:cNvSpPr>
                <a:spLocks noChangeArrowheads="1"/>
              </p:cNvSpPr>
              <p:nvPr/>
            </p:nvSpPr>
            <p:spPr bwMode="auto">
              <a:xfrm>
                <a:off x="2839564" y="4954137"/>
                <a:ext cx="362758"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91" name="Rectangle 1512">
                <a:extLst>
                  <a:ext uri="{FF2B5EF4-FFF2-40B4-BE49-F238E27FC236}">
                    <a16:creationId xmlns:a16="http://schemas.microsoft.com/office/drawing/2014/main" id="{6E5EBDD3-9079-015A-3C9B-C1385CEFB655}"/>
                  </a:ext>
                </a:extLst>
              </p:cNvPr>
              <p:cNvSpPr>
                <a:spLocks noChangeArrowheads="1"/>
              </p:cNvSpPr>
              <p:nvPr/>
            </p:nvSpPr>
            <p:spPr bwMode="auto">
              <a:xfrm>
                <a:off x="6130951" y="4968383"/>
                <a:ext cx="327808"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92" name="Line 511">
                <a:extLst>
                  <a:ext uri="{FF2B5EF4-FFF2-40B4-BE49-F238E27FC236}">
                    <a16:creationId xmlns:a16="http://schemas.microsoft.com/office/drawing/2014/main" id="{C251E9A1-32D8-3B42-6AFA-29DBE9CB77CF}"/>
                  </a:ext>
                </a:extLst>
              </p:cNvPr>
              <p:cNvSpPr>
                <a:spLocks noChangeShapeType="1"/>
              </p:cNvSpPr>
              <p:nvPr/>
            </p:nvSpPr>
            <p:spPr bwMode="auto">
              <a:xfrm>
                <a:off x="7428684" y="1927412"/>
                <a:ext cx="0" cy="183464"/>
              </a:xfrm>
              <a:prstGeom prst="line">
                <a:avLst/>
              </a:prstGeom>
              <a:noFill/>
              <a:ln w="6350">
                <a:solidFill>
                  <a:schemeClr val="tx1"/>
                </a:solidFill>
                <a:round/>
                <a:headEnd/>
                <a:tailEnd/>
              </a:ln>
            </p:spPr>
            <p:txBody>
              <a:bodyPr wrap="none" anchor="ctr"/>
              <a:lstStyle/>
              <a:p>
                <a:endParaRPr lang="ja-JP" altLang="en-US"/>
              </a:p>
            </p:txBody>
          </p:sp>
          <p:sp>
            <p:nvSpPr>
              <p:cNvPr id="1093" name="WordArt 522">
                <a:extLst>
                  <a:ext uri="{FF2B5EF4-FFF2-40B4-BE49-F238E27FC236}">
                    <a16:creationId xmlns:a16="http://schemas.microsoft.com/office/drawing/2014/main" id="{31F94354-F7EA-0A4C-32AD-07030AD436E3}"/>
                  </a:ext>
                </a:extLst>
              </p:cNvPr>
              <p:cNvSpPr>
                <a:spLocks noChangeArrowheads="1" noChangeShapeType="1" noTextEdit="1"/>
              </p:cNvSpPr>
              <p:nvPr/>
            </p:nvSpPr>
            <p:spPr bwMode="auto">
              <a:xfrm>
                <a:off x="7321882" y="1638430"/>
                <a:ext cx="213604" cy="237031"/>
              </a:xfrm>
              <a:prstGeom prst="rect">
                <a:avLst/>
              </a:prstGeom>
            </p:spPr>
            <p:txBody>
              <a:bodyPr wrap="none" fromWordArt="1">
                <a:prstTxWarp prst="textPlain">
                  <a:avLst>
                    <a:gd name="adj" fmla="val 50000"/>
                  </a:avLst>
                </a:prstTxWarp>
              </a:bodyPr>
              <a:lstStyle/>
              <a:p>
                <a:pPr algn="ctr"/>
                <a:r>
                  <a:rPr lang="ja-JP" altLang="en-US" sz="2800" kern="10" dirty="0">
                    <a:ln w="6350">
                      <a:solidFill>
                        <a:schemeClr val="tx1"/>
                      </a:solidFill>
                      <a:round/>
                      <a:headEnd/>
                      <a:tailEnd/>
                    </a:ln>
                    <a:latin typeface="+mn-ea"/>
                    <a:ea typeface="+mn-ea"/>
                    <a:cs typeface="+mn-ea"/>
                  </a:rPr>
                  <a:t>１００</a:t>
                </a:r>
              </a:p>
            </p:txBody>
          </p:sp>
          <p:sp>
            <p:nvSpPr>
              <p:cNvPr id="1094" name="WordArt 493">
                <a:extLst>
                  <a:ext uri="{FF2B5EF4-FFF2-40B4-BE49-F238E27FC236}">
                    <a16:creationId xmlns:a16="http://schemas.microsoft.com/office/drawing/2014/main" id="{102E695B-9F13-47DE-1488-8E256D54B982}"/>
                  </a:ext>
                </a:extLst>
              </p:cNvPr>
              <p:cNvSpPr>
                <a:spLocks/>
              </p:cNvSpPr>
              <p:nvPr/>
            </p:nvSpPr>
            <p:spPr bwMode="auto">
              <a:xfrm>
                <a:off x="2460417" y="1649873"/>
                <a:ext cx="147030" cy="197464"/>
              </a:xfrm>
              <a:prstGeom prst="rect">
                <a:avLst/>
              </a:prstGeom>
            </p:spPr>
            <p:txBody>
              <a:bodyPr wrap="none" fromWordArt="1">
                <a:prstTxWarp prst="textPlain">
                  <a:avLst>
                    <a:gd name="adj" fmla="val 50000"/>
                  </a:avLst>
                </a:prstTxWarp>
              </a:bodyPr>
              <a:lstStyle/>
              <a:p>
                <a:pPr algn="ctr"/>
                <a:r>
                  <a:rPr lang="en-US" altLang="ja-JP" sz="2800" kern="10" dirty="0">
                    <a:ln w="6350">
                      <a:solidFill>
                        <a:schemeClr val="tx1"/>
                      </a:solidFill>
                      <a:round/>
                      <a:headEnd/>
                      <a:tailEnd/>
                    </a:ln>
                    <a:latin typeface="+mn-ea"/>
                    <a:ea typeface="+mn-ea"/>
                    <a:cs typeface="+mn-ea"/>
                  </a:rPr>
                  <a:t>50</a:t>
                </a:r>
                <a:endParaRPr lang="ja-JP" altLang="en-US" sz="2800" kern="10" dirty="0">
                  <a:ln w="6350">
                    <a:solidFill>
                      <a:schemeClr val="tx1"/>
                    </a:solidFill>
                    <a:round/>
                    <a:headEnd/>
                    <a:tailEnd/>
                  </a:ln>
                  <a:latin typeface="+mn-ea"/>
                  <a:ea typeface="+mn-ea"/>
                  <a:cs typeface="+mn-ea"/>
                </a:endParaRPr>
              </a:p>
            </p:txBody>
          </p:sp>
          <p:sp>
            <p:nvSpPr>
              <p:cNvPr id="1095" name="Rectangle 1312">
                <a:extLst>
                  <a:ext uri="{FF2B5EF4-FFF2-40B4-BE49-F238E27FC236}">
                    <a16:creationId xmlns:a16="http://schemas.microsoft.com/office/drawing/2014/main" id="{F1114370-99BE-E0D7-B030-F0FD2051CA8B}"/>
                  </a:ext>
                </a:extLst>
              </p:cNvPr>
              <p:cNvSpPr>
                <a:spLocks noChangeArrowheads="1"/>
              </p:cNvSpPr>
              <p:nvPr/>
            </p:nvSpPr>
            <p:spPr bwMode="auto">
              <a:xfrm>
                <a:off x="3334523" y="4549118"/>
                <a:ext cx="808674" cy="347445"/>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96" name="WordArt 535">
                <a:extLst>
                  <a:ext uri="{FF2B5EF4-FFF2-40B4-BE49-F238E27FC236}">
                    <a16:creationId xmlns:a16="http://schemas.microsoft.com/office/drawing/2014/main" id="{75A14A20-BA57-FD67-3853-D2B0360999A5}"/>
                  </a:ext>
                </a:extLst>
              </p:cNvPr>
              <p:cNvSpPr>
                <a:spLocks noChangeArrowheads="1" noChangeShapeType="1" noTextEdit="1"/>
              </p:cNvSpPr>
              <p:nvPr/>
            </p:nvSpPr>
            <p:spPr bwMode="auto">
              <a:xfrm>
                <a:off x="3837771" y="811432"/>
                <a:ext cx="1478752" cy="345821"/>
              </a:xfrm>
              <a:prstGeom prst="rect">
                <a:avLst/>
              </a:prstGeom>
            </p:spPr>
            <p:txBody>
              <a:bodyPr wrap="none" fromWordArt="1">
                <a:prstTxWarp prst="textPlain">
                  <a:avLst>
                    <a:gd name="adj" fmla="val 50000"/>
                  </a:avLst>
                </a:prstTxWarp>
              </a:bodyPr>
              <a:lstStyle/>
              <a:p>
                <a:pPr algn="ctr"/>
                <a:r>
                  <a:rPr lang="ja-JP" altLang="en-US" sz="2800" kern="10" dirty="0">
                    <a:ln w="6350">
                      <a:solidFill>
                        <a:srgbClr val="000066"/>
                      </a:solidFill>
                      <a:round/>
                      <a:headEnd/>
                      <a:tailEnd/>
                    </a:ln>
                    <a:solidFill>
                      <a:srgbClr val="000066"/>
                    </a:solidFill>
                    <a:latin typeface="HG丸ｺﾞｼｯｸM-PRO"/>
                    <a:ea typeface="HG丸ｺﾞｼｯｸM-PRO"/>
                  </a:rPr>
                  <a:t>メンバー能力</a:t>
                </a:r>
              </a:p>
            </p:txBody>
          </p:sp>
          <p:sp>
            <p:nvSpPr>
              <p:cNvPr id="1097" name="Rectangle 6">
                <a:extLst>
                  <a:ext uri="{FF2B5EF4-FFF2-40B4-BE49-F238E27FC236}">
                    <a16:creationId xmlns:a16="http://schemas.microsoft.com/office/drawing/2014/main" id="{D63FE92C-5D14-D9AD-097F-621086800DC1}"/>
                  </a:ext>
                </a:extLst>
              </p:cNvPr>
              <p:cNvSpPr>
                <a:spLocks noChangeArrowheads="1"/>
              </p:cNvSpPr>
              <p:nvPr/>
            </p:nvSpPr>
            <p:spPr bwMode="auto">
              <a:xfrm>
                <a:off x="4686945" y="1235187"/>
                <a:ext cx="537509" cy="871859"/>
              </a:xfrm>
              <a:prstGeom prst="rect">
                <a:avLst/>
              </a:prstGeom>
              <a:solidFill>
                <a:srgbClr val="FFFF00"/>
              </a:solidFill>
              <a:ln w="6350" algn="ctr">
                <a:solidFill>
                  <a:schemeClr val="tx1"/>
                </a:solidFill>
                <a:miter lim="800000"/>
                <a:headEnd/>
                <a:tailEnd/>
              </a:ln>
            </p:spPr>
            <p:txBody>
              <a:bodyPr wrap="none" anchor="ctr"/>
              <a:lstStyle/>
              <a:p>
                <a:endParaRPr lang="ja-JP" altLang="ja-JP" dirty="0">
                  <a:highlight>
                    <a:srgbClr val="FFFF00"/>
                  </a:highlight>
                  <a:ea typeface="ＭＳ Ｐゴシック" charset="-128"/>
                </a:endParaRPr>
              </a:p>
            </p:txBody>
          </p:sp>
          <p:sp>
            <p:nvSpPr>
              <p:cNvPr id="1098" name="Rectangle 7">
                <a:extLst>
                  <a:ext uri="{FF2B5EF4-FFF2-40B4-BE49-F238E27FC236}">
                    <a16:creationId xmlns:a16="http://schemas.microsoft.com/office/drawing/2014/main" id="{D68689EA-7AED-73ED-646D-216CFDE328DE}"/>
                  </a:ext>
                </a:extLst>
              </p:cNvPr>
              <p:cNvSpPr>
                <a:spLocks noChangeArrowheads="1"/>
              </p:cNvSpPr>
              <p:nvPr/>
            </p:nvSpPr>
            <p:spPr bwMode="auto">
              <a:xfrm>
                <a:off x="4141476" y="1240056"/>
                <a:ext cx="542330" cy="871859"/>
              </a:xfrm>
              <a:prstGeom prst="rect">
                <a:avLst/>
              </a:prstGeom>
              <a:solidFill>
                <a:srgbClr val="00FFFF"/>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99" name="AutoShape 8">
                <a:extLst>
                  <a:ext uri="{FF2B5EF4-FFF2-40B4-BE49-F238E27FC236}">
                    <a16:creationId xmlns:a16="http://schemas.microsoft.com/office/drawing/2014/main" id="{42218AF8-A948-C322-2CDE-5F797B3EAAC8}"/>
                  </a:ext>
                </a:extLst>
              </p:cNvPr>
              <p:cNvSpPr>
                <a:spLocks noChangeArrowheads="1"/>
              </p:cNvSpPr>
              <p:nvPr/>
            </p:nvSpPr>
            <p:spPr bwMode="auto">
              <a:xfrm>
                <a:off x="4141476" y="1587501"/>
                <a:ext cx="1079838" cy="524415"/>
              </a:xfrm>
              <a:prstGeom prst="triangle">
                <a:avLst>
                  <a:gd name="adj" fmla="val 50000"/>
                </a:avLst>
              </a:prstGeom>
              <a:solidFill>
                <a:srgbClr val="FFFF99"/>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00" name="WordArt 9">
                <a:extLst>
                  <a:ext uri="{FF2B5EF4-FFF2-40B4-BE49-F238E27FC236}">
                    <a16:creationId xmlns:a16="http://schemas.microsoft.com/office/drawing/2014/main" id="{BBD2469E-CF90-DF7B-FA5C-85C47F2A4D1D}"/>
                  </a:ext>
                </a:extLst>
              </p:cNvPr>
              <p:cNvSpPr>
                <a:spLocks noChangeArrowheads="1" noChangeShapeType="1" noTextEdit="1"/>
              </p:cNvSpPr>
              <p:nvPr/>
            </p:nvSpPr>
            <p:spPr bwMode="auto">
              <a:xfrm>
                <a:off x="4411435" y="1822919"/>
                <a:ext cx="583306" cy="230548"/>
              </a:xfrm>
              <a:prstGeom prst="rect">
                <a:avLst/>
              </a:prstGeom>
            </p:spPr>
            <p:txBody>
              <a:bodyPr wrap="none" fromWordArt="1">
                <a:prstTxWarp prst="textPlain">
                  <a:avLst>
                    <a:gd name="adj" fmla="val 50000"/>
                  </a:avLst>
                </a:prstTxWarp>
              </a:bodyPr>
              <a:lstStyle/>
              <a:p>
                <a:pPr algn="ctr"/>
                <a:r>
                  <a:rPr lang="ja-JP" altLang="en-US" sz="2800" kern="10" dirty="0">
                    <a:ln w="9525">
                      <a:noFill/>
                      <a:round/>
                      <a:headEnd/>
                      <a:tailEnd/>
                    </a:ln>
                    <a:latin typeface="+mn-ea"/>
                    <a:ea typeface="+mn-ea"/>
                    <a:cs typeface="+mn-ea"/>
                  </a:rPr>
                  <a:t>メンバー</a:t>
                </a:r>
              </a:p>
            </p:txBody>
          </p:sp>
          <p:sp>
            <p:nvSpPr>
              <p:cNvPr id="1101" name="WordArt 10">
                <a:extLst>
                  <a:ext uri="{FF2B5EF4-FFF2-40B4-BE49-F238E27FC236}">
                    <a16:creationId xmlns:a16="http://schemas.microsoft.com/office/drawing/2014/main" id="{D60FE1FC-6936-4633-A480-C677099D65FD}"/>
                  </a:ext>
                </a:extLst>
              </p:cNvPr>
              <p:cNvSpPr>
                <a:spLocks noChangeArrowheads="1" noChangeShapeType="1" noTextEdit="1"/>
              </p:cNvSpPr>
              <p:nvPr/>
            </p:nvSpPr>
            <p:spPr bwMode="auto">
              <a:xfrm rot="5400000">
                <a:off x="4807161" y="1394072"/>
                <a:ext cx="464342" cy="269960"/>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ea typeface="+mn-ea"/>
                    <a:cs typeface="+mn-ea"/>
                  </a:rPr>
                  <a:t>技能</a:t>
                </a:r>
              </a:p>
            </p:txBody>
          </p:sp>
          <p:sp>
            <p:nvSpPr>
              <p:cNvPr id="1102" name="Rectangle 11">
                <a:extLst>
                  <a:ext uri="{FF2B5EF4-FFF2-40B4-BE49-F238E27FC236}">
                    <a16:creationId xmlns:a16="http://schemas.microsoft.com/office/drawing/2014/main" id="{E4AC4110-44B7-C1E2-6CC3-417661829070}"/>
                  </a:ext>
                </a:extLst>
              </p:cNvPr>
              <p:cNvSpPr>
                <a:spLocks noChangeArrowheads="1"/>
              </p:cNvSpPr>
              <p:nvPr/>
            </p:nvSpPr>
            <p:spPr bwMode="auto">
              <a:xfrm>
                <a:off x="5221314" y="1240056"/>
                <a:ext cx="269960" cy="871859"/>
              </a:xfrm>
              <a:prstGeom prst="rect">
                <a:avLst/>
              </a:prstGeom>
              <a:solidFill>
                <a:schemeClr val="bg1"/>
              </a:solidFill>
              <a:ln w="6350" algn="ctr">
                <a:solidFill>
                  <a:schemeClr val="tx1"/>
                </a:solidFill>
                <a:miter lim="800000"/>
                <a:headEnd/>
                <a:tailEnd/>
              </a:ln>
            </p:spPr>
            <p:txBody>
              <a:bodyPr wrap="none" anchor="ctr"/>
              <a:lstStyle/>
              <a:p>
                <a:endParaRPr lang="ja-JP" altLang="ja-JP" dirty="0">
                  <a:ea typeface="ＭＳ Ｐゴシック" charset="-128"/>
                </a:endParaRPr>
              </a:p>
            </p:txBody>
          </p:sp>
          <p:sp>
            <p:nvSpPr>
              <p:cNvPr id="1103" name="Rectangle 12">
                <a:extLst>
                  <a:ext uri="{FF2B5EF4-FFF2-40B4-BE49-F238E27FC236}">
                    <a16:creationId xmlns:a16="http://schemas.microsoft.com/office/drawing/2014/main" id="{13FEA4B9-27EB-E674-651C-27A239D62138}"/>
                  </a:ext>
                </a:extLst>
              </p:cNvPr>
              <p:cNvSpPr>
                <a:spLocks noChangeArrowheads="1"/>
              </p:cNvSpPr>
              <p:nvPr/>
            </p:nvSpPr>
            <p:spPr bwMode="auto">
              <a:xfrm>
                <a:off x="3871516" y="1240056"/>
                <a:ext cx="269960" cy="871859"/>
              </a:xfrm>
              <a:prstGeom prst="rect">
                <a:avLst/>
              </a:prstGeom>
              <a:solidFill>
                <a:schemeClr val="bg1"/>
              </a:solidFill>
              <a:ln w="6350" algn="ctr">
                <a:solidFill>
                  <a:schemeClr val="tx1"/>
                </a:solidFill>
                <a:miter lim="800000"/>
                <a:headEnd/>
                <a:tailEnd/>
              </a:ln>
            </p:spPr>
            <p:txBody>
              <a:bodyPr wrap="none" anchor="ctr"/>
              <a:lstStyle/>
              <a:p>
                <a:endParaRPr lang="ja-JP" altLang="ja-JP" dirty="0">
                  <a:ea typeface="ＭＳ Ｐゴシック" charset="-128"/>
                </a:endParaRPr>
              </a:p>
            </p:txBody>
          </p:sp>
          <p:sp>
            <p:nvSpPr>
              <p:cNvPr id="1104" name="Rectangle 13">
                <a:extLst>
                  <a:ext uri="{FF2B5EF4-FFF2-40B4-BE49-F238E27FC236}">
                    <a16:creationId xmlns:a16="http://schemas.microsoft.com/office/drawing/2014/main" id="{5A974258-2B3D-090B-61B3-AF5805D8E28B}"/>
                  </a:ext>
                </a:extLst>
              </p:cNvPr>
              <p:cNvSpPr>
                <a:spLocks noChangeArrowheads="1"/>
              </p:cNvSpPr>
              <p:nvPr/>
            </p:nvSpPr>
            <p:spPr bwMode="auto">
              <a:xfrm>
                <a:off x="3600351" y="1240056"/>
                <a:ext cx="271165" cy="871859"/>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05" name="Rectangle 14">
                <a:extLst>
                  <a:ext uri="{FF2B5EF4-FFF2-40B4-BE49-F238E27FC236}">
                    <a16:creationId xmlns:a16="http://schemas.microsoft.com/office/drawing/2014/main" id="{59BB7B01-8EDE-F897-3137-AD2E091958A1}"/>
                  </a:ext>
                </a:extLst>
              </p:cNvPr>
              <p:cNvSpPr>
                <a:spLocks noChangeArrowheads="1"/>
              </p:cNvSpPr>
              <p:nvPr/>
            </p:nvSpPr>
            <p:spPr bwMode="auto">
              <a:xfrm>
                <a:off x="3334007" y="1240056"/>
                <a:ext cx="266344" cy="871859"/>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06" name="Rectangle 15">
                <a:extLst>
                  <a:ext uri="{FF2B5EF4-FFF2-40B4-BE49-F238E27FC236}">
                    <a16:creationId xmlns:a16="http://schemas.microsoft.com/office/drawing/2014/main" id="{B2C55A0C-3605-8124-F8A1-DAD8352E25F3}"/>
                  </a:ext>
                </a:extLst>
              </p:cNvPr>
              <p:cNvSpPr>
                <a:spLocks noChangeArrowheads="1"/>
              </p:cNvSpPr>
              <p:nvPr/>
            </p:nvSpPr>
            <p:spPr bwMode="auto">
              <a:xfrm>
                <a:off x="5760028" y="1240056"/>
                <a:ext cx="268754" cy="871859"/>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07" name="Rectangle 16">
                <a:extLst>
                  <a:ext uri="{FF2B5EF4-FFF2-40B4-BE49-F238E27FC236}">
                    <a16:creationId xmlns:a16="http://schemas.microsoft.com/office/drawing/2014/main" id="{F7C9D411-BC06-6DC7-0A0B-BDCC85349AE5}"/>
                  </a:ext>
                </a:extLst>
              </p:cNvPr>
              <p:cNvSpPr>
                <a:spLocks noChangeArrowheads="1"/>
              </p:cNvSpPr>
              <p:nvPr/>
            </p:nvSpPr>
            <p:spPr bwMode="auto">
              <a:xfrm>
                <a:off x="5491274" y="1240056"/>
                <a:ext cx="268754" cy="871859"/>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08" name="WordArt 46">
                <a:extLst>
                  <a:ext uri="{FF2B5EF4-FFF2-40B4-BE49-F238E27FC236}">
                    <a16:creationId xmlns:a16="http://schemas.microsoft.com/office/drawing/2014/main" id="{DFD3AA6A-109C-DC0D-F57F-D6A49519F7AE}"/>
                  </a:ext>
                </a:extLst>
              </p:cNvPr>
              <p:cNvSpPr>
                <a:spLocks noChangeArrowheads="1" noChangeShapeType="1" noTextEdit="1"/>
              </p:cNvSpPr>
              <p:nvPr/>
            </p:nvSpPr>
            <p:spPr bwMode="auto">
              <a:xfrm rot="5400000">
                <a:off x="3977768" y="4793387"/>
                <a:ext cx="587734" cy="183187"/>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solidFill>
                        <a:schemeClr val="tx1"/>
                      </a:solidFill>
                      <a:round/>
                      <a:headEnd/>
                      <a:tailEnd/>
                    </a:ln>
                    <a:latin typeface="+mn-ea"/>
                    <a:ea typeface="+mn-ea"/>
                    <a:cs typeface="+mn-ea"/>
                  </a:rPr>
                  <a:t>若手</a:t>
                </a:r>
              </a:p>
            </p:txBody>
          </p:sp>
          <p:sp>
            <p:nvSpPr>
              <p:cNvPr id="1109" name="WordArt 47">
                <a:extLst>
                  <a:ext uri="{FF2B5EF4-FFF2-40B4-BE49-F238E27FC236}">
                    <a16:creationId xmlns:a16="http://schemas.microsoft.com/office/drawing/2014/main" id="{B434C54A-A4E9-1F31-CD09-F3762EA4A505}"/>
                  </a:ext>
                </a:extLst>
              </p:cNvPr>
              <p:cNvSpPr>
                <a:spLocks noChangeArrowheads="1" noChangeShapeType="1" noTextEdit="1"/>
              </p:cNvSpPr>
              <p:nvPr/>
            </p:nvSpPr>
            <p:spPr bwMode="auto">
              <a:xfrm rot="5400000">
                <a:off x="4976796" y="1584786"/>
                <a:ext cx="756586" cy="180777"/>
              </a:xfrm>
              <a:prstGeom prst="rect">
                <a:avLst/>
              </a:prstGeom>
            </p:spPr>
            <p:txBody>
              <a:bodyPr vert="eaVert" wrap="none" fromWordArt="1">
                <a:prstTxWarp prst="textPlain">
                  <a:avLst>
                    <a:gd name="adj" fmla="val 50000"/>
                  </a:avLst>
                </a:prstTxWarp>
              </a:bodyPr>
              <a:lstStyle/>
              <a:p>
                <a:pPr algn="ctr" fontAlgn="auto"/>
                <a:r>
                  <a:rPr lang="ja-JP" altLang="en-US" sz="2800" kern="10">
                    <a:ln w="9525">
                      <a:noFill/>
                      <a:round/>
                      <a:headEnd/>
                      <a:tailEnd/>
                    </a:ln>
                    <a:latin typeface="+mn-ea"/>
                    <a:ea typeface="+mn-ea"/>
                    <a:cs typeface="+mn-ea"/>
                  </a:rPr>
                  <a:t>故障対応</a:t>
                </a:r>
              </a:p>
            </p:txBody>
          </p:sp>
          <p:sp>
            <p:nvSpPr>
              <p:cNvPr id="1110" name="WordArt 48">
                <a:extLst>
                  <a:ext uri="{FF2B5EF4-FFF2-40B4-BE49-F238E27FC236}">
                    <a16:creationId xmlns:a16="http://schemas.microsoft.com/office/drawing/2014/main" id="{F6C68EDE-9B68-73EB-3232-46597292AD00}"/>
                  </a:ext>
                </a:extLst>
              </p:cNvPr>
              <p:cNvSpPr>
                <a:spLocks noChangeArrowheads="1" noChangeShapeType="1" noTextEdit="1"/>
              </p:cNvSpPr>
              <p:nvPr/>
            </p:nvSpPr>
            <p:spPr bwMode="auto">
              <a:xfrm rot="5400000">
                <a:off x="4090081" y="1394072"/>
                <a:ext cx="464342" cy="269960"/>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ea typeface="+mn-ea"/>
                    <a:cs typeface="+mn-ea"/>
                  </a:rPr>
                  <a:t>意識</a:t>
                </a:r>
              </a:p>
            </p:txBody>
          </p:sp>
          <p:sp>
            <p:nvSpPr>
              <p:cNvPr id="1111" name="WordArt 49">
                <a:extLst>
                  <a:ext uri="{FF2B5EF4-FFF2-40B4-BE49-F238E27FC236}">
                    <a16:creationId xmlns:a16="http://schemas.microsoft.com/office/drawing/2014/main" id="{0AE62A61-8DDC-2A4E-1B6A-3C6496D77034}"/>
                  </a:ext>
                </a:extLst>
              </p:cNvPr>
              <p:cNvSpPr>
                <a:spLocks noChangeArrowheads="1" noChangeShapeType="1" noTextEdit="1"/>
              </p:cNvSpPr>
              <p:nvPr/>
            </p:nvSpPr>
            <p:spPr bwMode="auto">
              <a:xfrm rot="5400000">
                <a:off x="5247961" y="1584786"/>
                <a:ext cx="756586" cy="180777"/>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cs typeface="+mn-ea"/>
                  </a:rPr>
                  <a:t>改善技能</a:t>
                </a:r>
              </a:p>
            </p:txBody>
          </p:sp>
          <p:sp>
            <p:nvSpPr>
              <p:cNvPr id="1112" name="WordArt 50">
                <a:extLst>
                  <a:ext uri="{FF2B5EF4-FFF2-40B4-BE49-F238E27FC236}">
                    <a16:creationId xmlns:a16="http://schemas.microsoft.com/office/drawing/2014/main" id="{D001C0DF-DD41-DC2B-6DFC-BD563102787F}"/>
                  </a:ext>
                </a:extLst>
              </p:cNvPr>
              <p:cNvSpPr>
                <a:spLocks noChangeArrowheads="1" noChangeShapeType="1" noTextEdit="1"/>
              </p:cNvSpPr>
              <p:nvPr/>
            </p:nvSpPr>
            <p:spPr bwMode="auto">
              <a:xfrm rot="5400000">
                <a:off x="3089489" y="1584576"/>
                <a:ext cx="756586" cy="179571"/>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cs typeface="+mn-ea"/>
                  </a:rPr>
                  <a:t>ＱＣ会合</a:t>
                </a:r>
              </a:p>
            </p:txBody>
          </p:sp>
          <p:sp>
            <p:nvSpPr>
              <p:cNvPr id="1113" name="WordArt 51">
                <a:extLst>
                  <a:ext uri="{FF2B5EF4-FFF2-40B4-BE49-F238E27FC236}">
                    <a16:creationId xmlns:a16="http://schemas.microsoft.com/office/drawing/2014/main" id="{45D322AC-F40D-9CD2-D309-04CE47D6BF79}"/>
                  </a:ext>
                </a:extLst>
              </p:cNvPr>
              <p:cNvSpPr>
                <a:spLocks noChangeArrowheads="1" noChangeShapeType="1" noTextEdit="1"/>
              </p:cNvSpPr>
              <p:nvPr/>
            </p:nvSpPr>
            <p:spPr bwMode="auto">
              <a:xfrm rot="5400000">
                <a:off x="3358243" y="1584786"/>
                <a:ext cx="756586" cy="180777"/>
              </a:xfrm>
              <a:prstGeom prst="rect">
                <a:avLst/>
              </a:prstGeom>
            </p:spPr>
            <p:txBody>
              <a:bodyPr vert="eaVert" wrap="none" fromWordArt="1">
                <a:prstTxWarp prst="textPlain">
                  <a:avLst>
                    <a:gd name="adj" fmla="val 50000"/>
                  </a:avLst>
                </a:prstTxWarp>
              </a:bodyPr>
              <a:lstStyle/>
              <a:p>
                <a:pPr algn="ctr" fontAlgn="auto"/>
                <a:r>
                  <a:rPr lang="ja-JP" altLang="en-US" sz="2800" kern="10">
                    <a:ln w="9525">
                      <a:noFill/>
                      <a:round/>
                      <a:headEnd/>
                      <a:tailEnd/>
                    </a:ln>
                    <a:latin typeface="+mn-ea"/>
                    <a:ea typeface="+mn-ea"/>
                    <a:cs typeface="+mn-ea"/>
                  </a:rPr>
                  <a:t>連携力</a:t>
                </a:r>
              </a:p>
            </p:txBody>
          </p:sp>
          <p:sp>
            <p:nvSpPr>
              <p:cNvPr id="1114" name="WordArt 52">
                <a:extLst>
                  <a:ext uri="{FF2B5EF4-FFF2-40B4-BE49-F238E27FC236}">
                    <a16:creationId xmlns:a16="http://schemas.microsoft.com/office/drawing/2014/main" id="{96B0D82D-8075-08FF-781D-5047EF9A2E6F}"/>
                  </a:ext>
                </a:extLst>
              </p:cNvPr>
              <p:cNvSpPr>
                <a:spLocks noChangeArrowheads="1" noChangeShapeType="1" noTextEdit="1"/>
              </p:cNvSpPr>
              <p:nvPr/>
            </p:nvSpPr>
            <p:spPr bwMode="auto">
              <a:xfrm rot="5400000">
                <a:off x="3629408" y="1584786"/>
                <a:ext cx="756586" cy="180777"/>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cs typeface="+mn-ea"/>
                  </a:rPr>
                  <a:t>自主性</a:t>
                </a:r>
              </a:p>
            </p:txBody>
          </p:sp>
          <p:sp>
            <p:nvSpPr>
              <p:cNvPr id="1115" name="WordArt 53">
                <a:extLst>
                  <a:ext uri="{FF2B5EF4-FFF2-40B4-BE49-F238E27FC236}">
                    <a16:creationId xmlns:a16="http://schemas.microsoft.com/office/drawing/2014/main" id="{9D0D9B02-3E0B-49A2-9F81-D8D9E6E8E848}"/>
                  </a:ext>
                </a:extLst>
              </p:cNvPr>
              <p:cNvSpPr>
                <a:spLocks noChangeArrowheads="1" noChangeShapeType="1" noTextEdit="1"/>
              </p:cNvSpPr>
              <p:nvPr/>
            </p:nvSpPr>
            <p:spPr bwMode="auto">
              <a:xfrm rot="5400000">
                <a:off x="5517920" y="1584576"/>
                <a:ext cx="756586" cy="179571"/>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cs typeface="+mn-ea"/>
                  </a:rPr>
                  <a:t>ＱＣ手法</a:t>
                </a:r>
              </a:p>
            </p:txBody>
          </p:sp>
          <p:sp>
            <p:nvSpPr>
              <p:cNvPr id="1116" name="Rectangle 54">
                <a:extLst>
                  <a:ext uri="{FF2B5EF4-FFF2-40B4-BE49-F238E27FC236}">
                    <a16:creationId xmlns:a16="http://schemas.microsoft.com/office/drawing/2014/main" id="{0DF94B4A-450F-9171-E462-357D0A87D3A4}"/>
                  </a:ext>
                </a:extLst>
              </p:cNvPr>
              <p:cNvSpPr>
                <a:spLocks noChangeArrowheads="1"/>
              </p:cNvSpPr>
              <p:nvPr/>
            </p:nvSpPr>
            <p:spPr bwMode="auto">
              <a:xfrm>
                <a:off x="3334007" y="2111915"/>
                <a:ext cx="807468" cy="349068"/>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17" name="Rectangle 55">
                <a:extLst>
                  <a:ext uri="{FF2B5EF4-FFF2-40B4-BE49-F238E27FC236}">
                    <a16:creationId xmlns:a16="http://schemas.microsoft.com/office/drawing/2014/main" id="{DDA47006-E773-9E9E-B4F6-7B50002711FE}"/>
                  </a:ext>
                </a:extLst>
              </p:cNvPr>
              <p:cNvSpPr>
                <a:spLocks noChangeArrowheads="1"/>
              </p:cNvSpPr>
              <p:nvPr/>
            </p:nvSpPr>
            <p:spPr bwMode="auto">
              <a:xfrm>
                <a:off x="3334007" y="2460984"/>
                <a:ext cx="807468" cy="350692"/>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18" name="Rectangle 56">
                <a:extLst>
                  <a:ext uri="{FF2B5EF4-FFF2-40B4-BE49-F238E27FC236}">
                    <a16:creationId xmlns:a16="http://schemas.microsoft.com/office/drawing/2014/main" id="{DA736F71-6CB8-877E-E620-6E82A84F3F9E}"/>
                  </a:ext>
                </a:extLst>
              </p:cNvPr>
              <p:cNvSpPr>
                <a:spLocks noChangeArrowheads="1"/>
              </p:cNvSpPr>
              <p:nvPr/>
            </p:nvSpPr>
            <p:spPr bwMode="auto">
              <a:xfrm>
                <a:off x="3334007" y="2811676"/>
                <a:ext cx="807468" cy="349068"/>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19" name="Rectangle 57">
                <a:extLst>
                  <a:ext uri="{FF2B5EF4-FFF2-40B4-BE49-F238E27FC236}">
                    <a16:creationId xmlns:a16="http://schemas.microsoft.com/office/drawing/2014/main" id="{AF4DFE58-533A-692B-1BA1-70B4086E2943}"/>
                  </a:ext>
                </a:extLst>
              </p:cNvPr>
              <p:cNvSpPr>
                <a:spLocks noChangeArrowheads="1"/>
              </p:cNvSpPr>
              <p:nvPr/>
            </p:nvSpPr>
            <p:spPr bwMode="auto">
              <a:xfrm>
                <a:off x="3334007" y="3160744"/>
                <a:ext cx="807468" cy="349068"/>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20" name="Rectangle 58">
                <a:extLst>
                  <a:ext uri="{FF2B5EF4-FFF2-40B4-BE49-F238E27FC236}">
                    <a16:creationId xmlns:a16="http://schemas.microsoft.com/office/drawing/2014/main" id="{AD0FFF7B-CEB2-93D5-B940-5B4E6AAA7AF3}"/>
                  </a:ext>
                </a:extLst>
              </p:cNvPr>
              <p:cNvSpPr>
                <a:spLocks noChangeArrowheads="1"/>
              </p:cNvSpPr>
              <p:nvPr/>
            </p:nvSpPr>
            <p:spPr bwMode="auto">
              <a:xfrm>
                <a:off x="3332870" y="3500931"/>
                <a:ext cx="807633" cy="350692"/>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21" name="Rectangle 59">
                <a:extLst>
                  <a:ext uri="{FF2B5EF4-FFF2-40B4-BE49-F238E27FC236}">
                    <a16:creationId xmlns:a16="http://schemas.microsoft.com/office/drawing/2014/main" id="{70085923-4CF7-6848-9199-EFEABE804E7F}"/>
                  </a:ext>
                </a:extLst>
              </p:cNvPr>
              <p:cNvSpPr>
                <a:spLocks noChangeArrowheads="1"/>
              </p:cNvSpPr>
              <p:nvPr/>
            </p:nvSpPr>
            <p:spPr bwMode="auto">
              <a:xfrm>
                <a:off x="3334007" y="3850980"/>
                <a:ext cx="807468" cy="347445"/>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22" name="Rectangle 60">
                <a:extLst>
                  <a:ext uri="{FF2B5EF4-FFF2-40B4-BE49-F238E27FC236}">
                    <a16:creationId xmlns:a16="http://schemas.microsoft.com/office/drawing/2014/main" id="{3C963B2A-7D0A-F4B6-2D78-E8D2B440429E}"/>
                  </a:ext>
                </a:extLst>
              </p:cNvPr>
              <p:cNvSpPr>
                <a:spLocks noChangeArrowheads="1"/>
              </p:cNvSpPr>
              <p:nvPr/>
            </p:nvSpPr>
            <p:spPr bwMode="auto">
              <a:xfrm>
                <a:off x="3334007" y="4207950"/>
                <a:ext cx="807468" cy="350692"/>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23" name="Rectangle 61">
                <a:extLst>
                  <a:ext uri="{FF2B5EF4-FFF2-40B4-BE49-F238E27FC236}">
                    <a16:creationId xmlns:a16="http://schemas.microsoft.com/office/drawing/2014/main" id="{7287B9EC-6C33-303B-01F7-8F431A7E504A}"/>
                  </a:ext>
                </a:extLst>
              </p:cNvPr>
              <p:cNvSpPr>
                <a:spLocks noChangeArrowheads="1"/>
              </p:cNvSpPr>
              <p:nvPr/>
            </p:nvSpPr>
            <p:spPr bwMode="auto">
              <a:xfrm>
                <a:off x="3335934" y="4871801"/>
                <a:ext cx="807468" cy="380295"/>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24" name="Rectangle 212">
                <a:extLst>
                  <a:ext uri="{FF2B5EF4-FFF2-40B4-BE49-F238E27FC236}">
                    <a16:creationId xmlns:a16="http://schemas.microsoft.com/office/drawing/2014/main" id="{2A7A7257-B9A0-18D5-1092-13CD2A37DB1A}"/>
                  </a:ext>
                </a:extLst>
              </p:cNvPr>
              <p:cNvSpPr>
                <a:spLocks noChangeArrowheads="1"/>
              </p:cNvSpPr>
              <p:nvPr/>
            </p:nvSpPr>
            <p:spPr bwMode="auto">
              <a:xfrm>
                <a:off x="5220952" y="2107091"/>
                <a:ext cx="807468" cy="360386"/>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25" name="Rectangle 220">
                <a:extLst>
                  <a:ext uri="{FF2B5EF4-FFF2-40B4-BE49-F238E27FC236}">
                    <a16:creationId xmlns:a16="http://schemas.microsoft.com/office/drawing/2014/main" id="{640A4EA9-9038-FB3E-7D30-9E929C5DAD17}"/>
                  </a:ext>
                </a:extLst>
              </p:cNvPr>
              <p:cNvSpPr>
                <a:spLocks noChangeArrowheads="1"/>
              </p:cNvSpPr>
              <p:nvPr/>
            </p:nvSpPr>
            <p:spPr bwMode="auto">
              <a:xfrm>
                <a:off x="5221314" y="4906087"/>
                <a:ext cx="807468" cy="352316"/>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26" name="WordArt 46">
                <a:extLst>
                  <a:ext uri="{FF2B5EF4-FFF2-40B4-BE49-F238E27FC236}">
                    <a16:creationId xmlns:a16="http://schemas.microsoft.com/office/drawing/2014/main" id="{A7FA187D-BED1-6767-CBEC-4FA17E110EF4}"/>
                  </a:ext>
                </a:extLst>
              </p:cNvPr>
              <p:cNvSpPr>
                <a:spLocks noChangeArrowheads="1" noChangeShapeType="1" noTextEdit="1"/>
              </p:cNvSpPr>
              <p:nvPr/>
            </p:nvSpPr>
            <p:spPr bwMode="auto">
              <a:xfrm rot="5400000">
                <a:off x="3890363" y="2597896"/>
                <a:ext cx="789057" cy="180777"/>
              </a:xfrm>
              <a:prstGeom prst="rect">
                <a:avLst/>
              </a:prstGeom>
            </p:spPr>
            <p:txBody>
              <a:bodyPr vert="eaVert" wrap="none" fromWordArt="1">
                <a:prstTxWarp prst="textPlain">
                  <a:avLst>
                    <a:gd name="adj" fmla="val 50000"/>
                  </a:avLst>
                </a:prstTxWarp>
              </a:bodyPr>
              <a:lstStyle/>
              <a:p>
                <a:pPr algn="ctr" fontAlgn="auto"/>
                <a:r>
                  <a:rPr lang="ja-JP" altLang="en-US" sz="2800" kern="10" normalizeH="1" dirty="0">
                    <a:ln w="9525">
                      <a:solidFill>
                        <a:schemeClr val="tx1"/>
                      </a:solidFill>
                      <a:round/>
                      <a:headEnd/>
                      <a:tailEnd/>
                    </a:ln>
                    <a:latin typeface="+mn-ea"/>
                    <a:ea typeface="+mn-ea"/>
                    <a:cs typeface="+mn-ea"/>
                  </a:rPr>
                  <a:t>ベテラン</a:t>
                </a:r>
              </a:p>
            </p:txBody>
          </p:sp>
          <p:sp>
            <p:nvSpPr>
              <p:cNvPr id="1127" name="Line 1455">
                <a:extLst>
                  <a:ext uri="{FF2B5EF4-FFF2-40B4-BE49-F238E27FC236}">
                    <a16:creationId xmlns:a16="http://schemas.microsoft.com/office/drawing/2014/main" id="{1E41AB27-F0EB-E6E0-FF96-A6993D38C292}"/>
                  </a:ext>
                </a:extLst>
              </p:cNvPr>
              <p:cNvSpPr>
                <a:spLocks noChangeShapeType="1"/>
              </p:cNvSpPr>
              <p:nvPr/>
            </p:nvSpPr>
            <p:spPr bwMode="auto">
              <a:xfrm>
                <a:off x="4143886" y="5264897"/>
                <a:ext cx="1078633" cy="0"/>
              </a:xfrm>
              <a:prstGeom prst="line">
                <a:avLst/>
              </a:prstGeom>
              <a:noFill/>
              <a:ln w="9525">
                <a:solidFill>
                  <a:schemeClr val="tx1"/>
                </a:solidFill>
                <a:round/>
                <a:headEnd/>
                <a:tailEnd/>
              </a:ln>
            </p:spPr>
            <p:txBody>
              <a:bodyPr/>
              <a:lstStyle/>
              <a:p>
                <a:endParaRPr lang="ja-JP" altLang="en-US" dirty="0"/>
              </a:p>
            </p:txBody>
          </p:sp>
          <p:sp>
            <p:nvSpPr>
              <p:cNvPr id="1128" name="Line 1456">
                <a:extLst>
                  <a:ext uri="{FF2B5EF4-FFF2-40B4-BE49-F238E27FC236}">
                    <a16:creationId xmlns:a16="http://schemas.microsoft.com/office/drawing/2014/main" id="{EDAAB934-F752-7EBE-A953-36E4B7753FA6}"/>
                  </a:ext>
                </a:extLst>
              </p:cNvPr>
              <p:cNvSpPr>
                <a:spLocks noChangeShapeType="1"/>
              </p:cNvSpPr>
              <p:nvPr/>
            </p:nvSpPr>
            <p:spPr bwMode="auto">
              <a:xfrm>
                <a:off x="4411435" y="4211197"/>
                <a:ext cx="807468" cy="0"/>
              </a:xfrm>
              <a:prstGeom prst="line">
                <a:avLst/>
              </a:prstGeom>
              <a:noFill/>
              <a:ln w="9525">
                <a:solidFill>
                  <a:schemeClr val="tx1"/>
                </a:solidFill>
                <a:round/>
                <a:headEnd/>
                <a:tailEnd/>
              </a:ln>
            </p:spPr>
            <p:txBody>
              <a:bodyPr/>
              <a:lstStyle/>
              <a:p>
                <a:endParaRPr lang="ja-JP" altLang="en-US"/>
              </a:p>
            </p:txBody>
          </p:sp>
          <p:sp>
            <p:nvSpPr>
              <p:cNvPr id="1129" name="Line 1457">
                <a:extLst>
                  <a:ext uri="{FF2B5EF4-FFF2-40B4-BE49-F238E27FC236}">
                    <a16:creationId xmlns:a16="http://schemas.microsoft.com/office/drawing/2014/main" id="{524CC1AF-CAEE-0E15-BAEE-BAB7D2311A8C}"/>
                  </a:ext>
                </a:extLst>
              </p:cNvPr>
              <p:cNvSpPr>
                <a:spLocks noChangeShapeType="1"/>
              </p:cNvSpPr>
              <p:nvPr/>
            </p:nvSpPr>
            <p:spPr bwMode="auto">
              <a:xfrm>
                <a:off x="4399383" y="3862129"/>
                <a:ext cx="807468" cy="0"/>
              </a:xfrm>
              <a:prstGeom prst="line">
                <a:avLst/>
              </a:prstGeom>
              <a:noFill/>
              <a:ln w="9525">
                <a:solidFill>
                  <a:schemeClr val="tx1"/>
                </a:solidFill>
                <a:round/>
                <a:headEnd/>
                <a:tailEnd/>
              </a:ln>
            </p:spPr>
            <p:txBody>
              <a:bodyPr/>
              <a:lstStyle/>
              <a:p>
                <a:endParaRPr lang="ja-JP" altLang="en-US"/>
              </a:p>
            </p:txBody>
          </p:sp>
          <p:sp>
            <p:nvSpPr>
              <p:cNvPr id="1130" name="Line 1458">
                <a:extLst>
                  <a:ext uri="{FF2B5EF4-FFF2-40B4-BE49-F238E27FC236}">
                    <a16:creationId xmlns:a16="http://schemas.microsoft.com/office/drawing/2014/main" id="{65DC4664-8355-9467-A8C1-2BF0ADEC617C}"/>
                  </a:ext>
                </a:extLst>
              </p:cNvPr>
              <p:cNvSpPr>
                <a:spLocks noChangeShapeType="1"/>
              </p:cNvSpPr>
              <p:nvPr/>
            </p:nvSpPr>
            <p:spPr bwMode="auto">
              <a:xfrm>
                <a:off x="4399383" y="3509813"/>
                <a:ext cx="807468" cy="0"/>
              </a:xfrm>
              <a:prstGeom prst="line">
                <a:avLst/>
              </a:prstGeom>
              <a:noFill/>
              <a:ln w="9525">
                <a:solidFill>
                  <a:schemeClr val="tx1"/>
                </a:solidFill>
                <a:round/>
                <a:headEnd/>
                <a:tailEnd/>
              </a:ln>
            </p:spPr>
            <p:txBody>
              <a:bodyPr/>
              <a:lstStyle/>
              <a:p>
                <a:endParaRPr lang="ja-JP" altLang="en-US"/>
              </a:p>
            </p:txBody>
          </p:sp>
          <p:sp>
            <p:nvSpPr>
              <p:cNvPr id="1131" name="Line 1459">
                <a:extLst>
                  <a:ext uri="{FF2B5EF4-FFF2-40B4-BE49-F238E27FC236}">
                    <a16:creationId xmlns:a16="http://schemas.microsoft.com/office/drawing/2014/main" id="{EAE0DDF5-E3DA-A506-A83B-60218A6B6D94}"/>
                  </a:ext>
                </a:extLst>
              </p:cNvPr>
              <p:cNvSpPr>
                <a:spLocks noChangeShapeType="1"/>
              </p:cNvSpPr>
              <p:nvPr/>
            </p:nvSpPr>
            <p:spPr bwMode="auto">
              <a:xfrm>
                <a:off x="4406615" y="3165615"/>
                <a:ext cx="807468" cy="0"/>
              </a:xfrm>
              <a:prstGeom prst="line">
                <a:avLst/>
              </a:prstGeom>
              <a:noFill/>
              <a:ln w="9525">
                <a:solidFill>
                  <a:schemeClr val="tx1"/>
                </a:solidFill>
                <a:round/>
                <a:headEnd/>
                <a:tailEnd/>
              </a:ln>
            </p:spPr>
            <p:txBody>
              <a:bodyPr/>
              <a:lstStyle/>
              <a:p>
                <a:endParaRPr lang="ja-JP" altLang="en-US"/>
              </a:p>
            </p:txBody>
          </p:sp>
          <p:sp>
            <p:nvSpPr>
              <p:cNvPr id="1132" name="WordArt 1461">
                <a:extLst>
                  <a:ext uri="{FF2B5EF4-FFF2-40B4-BE49-F238E27FC236}">
                    <a16:creationId xmlns:a16="http://schemas.microsoft.com/office/drawing/2014/main" id="{D20C9578-2151-24EE-79DE-8AF0149F4F08}"/>
                  </a:ext>
                </a:extLst>
              </p:cNvPr>
              <p:cNvSpPr>
                <a:spLocks noChangeArrowheads="1" noChangeShapeType="1" noTextEdit="1"/>
              </p:cNvSpPr>
              <p:nvPr/>
            </p:nvSpPr>
            <p:spPr bwMode="auto">
              <a:xfrm>
                <a:off x="4563289" y="4604913"/>
                <a:ext cx="539919" cy="271137"/>
              </a:xfrm>
              <a:prstGeom prst="rect">
                <a:avLst/>
              </a:prstGeom>
            </p:spPr>
            <p:txBody>
              <a:bodyPr wrap="none" fromWordArt="1">
                <a:prstTxWarp prst="textPlain">
                  <a:avLst>
                    <a:gd name="adj" fmla="val 50000"/>
                  </a:avLst>
                </a:prstTxWarp>
              </a:bodyPr>
              <a:lstStyle/>
              <a:p>
                <a:pPr algn="ctr"/>
                <a:r>
                  <a:rPr lang="ja-JP" altLang="en-US" sz="1200" kern="10" dirty="0">
                    <a:ln w="9525">
                      <a:solidFill>
                        <a:schemeClr val="tx1"/>
                      </a:solidFill>
                      <a:round/>
                      <a:headEnd/>
                      <a:tailEnd/>
                    </a:ln>
                    <a:latin typeface="HG丸ｺﾞｼｯｸM-PRO"/>
                    <a:ea typeface="HG丸ｺﾞｼｯｸM-PRO"/>
                  </a:rPr>
                  <a:t>齋藤</a:t>
                </a:r>
              </a:p>
            </p:txBody>
          </p:sp>
          <p:sp>
            <p:nvSpPr>
              <p:cNvPr id="1133" name="WordArt 1462">
                <a:extLst>
                  <a:ext uri="{FF2B5EF4-FFF2-40B4-BE49-F238E27FC236}">
                    <a16:creationId xmlns:a16="http://schemas.microsoft.com/office/drawing/2014/main" id="{68AC766F-3789-B9DA-6803-1E57025F9A6B}"/>
                  </a:ext>
                </a:extLst>
              </p:cNvPr>
              <p:cNvSpPr>
                <a:spLocks noChangeArrowheads="1" noChangeShapeType="1" noTextEdit="1"/>
              </p:cNvSpPr>
              <p:nvPr/>
            </p:nvSpPr>
            <p:spPr bwMode="auto">
              <a:xfrm>
                <a:off x="4553547" y="4267210"/>
                <a:ext cx="539919" cy="271137"/>
              </a:xfrm>
              <a:prstGeom prst="rect">
                <a:avLst/>
              </a:prstGeom>
            </p:spPr>
            <p:txBody>
              <a:bodyPr wrap="none" fromWordArt="1">
                <a:prstTxWarp prst="textPlain">
                  <a:avLst>
                    <a:gd name="adj" fmla="val 50000"/>
                  </a:avLst>
                </a:prstTxWarp>
              </a:bodyPr>
              <a:lstStyle/>
              <a:p>
                <a:pPr algn="ctr"/>
                <a:r>
                  <a:rPr lang="ja-JP" altLang="en-US" sz="1200" kern="10" dirty="0">
                    <a:ln w="9525">
                      <a:solidFill>
                        <a:schemeClr val="tx1"/>
                      </a:solidFill>
                      <a:round/>
                      <a:headEnd/>
                      <a:tailEnd/>
                    </a:ln>
                    <a:latin typeface="HG丸ｺﾞｼｯｸM-PRO"/>
                    <a:ea typeface="HG丸ｺﾞｼｯｸM-PRO"/>
                  </a:rPr>
                  <a:t>上原</a:t>
                </a:r>
              </a:p>
            </p:txBody>
          </p:sp>
          <p:sp>
            <p:nvSpPr>
              <p:cNvPr id="1134" name="Line 1463">
                <a:extLst>
                  <a:ext uri="{FF2B5EF4-FFF2-40B4-BE49-F238E27FC236}">
                    <a16:creationId xmlns:a16="http://schemas.microsoft.com/office/drawing/2014/main" id="{5CBEC5C3-0145-75D8-20CD-DB0D11BD4D45}"/>
                  </a:ext>
                </a:extLst>
              </p:cNvPr>
              <p:cNvSpPr>
                <a:spLocks noChangeShapeType="1"/>
              </p:cNvSpPr>
              <p:nvPr/>
            </p:nvSpPr>
            <p:spPr bwMode="auto">
              <a:xfrm>
                <a:off x="4402999" y="2460984"/>
                <a:ext cx="807468" cy="0"/>
              </a:xfrm>
              <a:prstGeom prst="line">
                <a:avLst/>
              </a:prstGeom>
              <a:noFill/>
              <a:ln w="9525">
                <a:solidFill>
                  <a:schemeClr val="tx1"/>
                </a:solidFill>
                <a:round/>
                <a:headEnd/>
                <a:tailEnd/>
              </a:ln>
            </p:spPr>
            <p:txBody>
              <a:bodyPr/>
              <a:lstStyle/>
              <a:p>
                <a:endParaRPr lang="ja-JP" altLang="en-US"/>
              </a:p>
            </p:txBody>
          </p:sp>
          <p:sp>
            <p:nvSpPr>
              <p:cNvPr id="1135" name="Line 1477">
                <a:extLst>
                  <a:ext uri="{FF2B5EF4-FFF2-40B4-BE49-F238E27FC236}">
                    <a16:creationId xmlns:a16="http://schemas.microsoft.com/office/drawing/2014/main" id="{35D46FE3-29F5-ED14-2FEB-42B71D293AC2}"/>
                  </a:ext>
                </a:extLst>
              </p:cNvPr>
              <p:cNvSpPr>
                <a:spLocks noChangeShapeType="1"/>
              </p:cNvSpPr>
              <p:nvPr/>
            </p:nvSpPr>
            <p:spPr bwMode="auto">
              <a:xfrm>
                <a:off x="4411435" y="4558642"/>
                <a:ext cx="807468" cy="0"/>
              </a:xfrm>
              <a:prstGeom prst="line">
                <a:avLst/>
              </a:prstGeom>
              <a:noFill/>
              <a:ln w="9525">
                <a:solidFill>
                  <a:schemeClr val="tx1"/>
                </a:solidFill>
                <a:round/>
                <a:headEnd/>
                <a:tailEnd/>
              </a:ln>
            </p:spPr>
            <p:txBody>
              <a:bodyPr/>
              <a:lstStyle/>
              <a:p>
                <a:endParaRPr lang="ja-JP" altLang="en-US"/>
              </a:p>
            </p:txBody>
          </p:sp>
          <p:sp>
            <p:nvSpPr>
              <p:cNvPr id="1136" name="Line 1478">
                <a:extLst>
                  <a:ext uri="{FF2B5EF4-FFF2-40B4-BE49-F238E27FC236}">
                    <a16:creationId xmlns:a16="http://schemas.microsoft.com/office/drawing/2014/main" id="{66396BA5-19B4-B990-1994-F1C016137BF3}"/>
                  </a:ext>
                </a:extLst>
              </p:cNvPr>
              <p:cNvSpPr>
                <a:spLocks noChangeShapeType="1"/>
              </p:cNvSpPr>
              <p:nvPr/>
            </p:nvSpPr>
            <p:spPr bwMode="auto">
              <a:xfrm>
                <a:off x="4411435" y="2816547"/>
                <a:ext cx="807468" cy="0"/>
              </a:xfrm>
              <a:prstGeom prst="line">
                <a:avLst/>
              </a:prstGeom>
              <a:noFill/>
              <a:ln w="9525">
                <a:solidFill>
                  <a:schemeClr val="tx1"/>
                </a:solidFill>
                <a:round/>
                <a:headEnd/>
                <a:tailEnd/>
              </a:ln>
            </p:spPr>
            <p:txBody>
              <a:bodyPr/>
              <a:lstStyle/>
              <a:p>
                <a:endParaRPr lang="ja-JP" altLang="en-US"/>
              </a:p>
            </p:txBody>
          </p:sp>
          <p:sp>
            <p:nvSpPr>
              <p:cNvPr id="1137" name="Line 1479">
                <a:extLst>
                  <a:ext uri="{FF2B5EF4-FFF2-40B4-BE49-F238E27FC236}">
                    <a16:creationId xmlns:a16="http://schemas.microsoft.com/office/drawing/2014/main" id="{78A90071-B3B8-1290-8576-1C9E611E7554}"/>
                  </a:ext>
                </a:extLst>
              </p:cNvPr>
              <p:cNvSpPr>
                <a:spLocks noChangeShapeType="1"/>
              </p:cNvSpPr>
              <p:nvPr/>
            </p:nvSpPr>
            <p:spPr bwMode="auto">
              <a:xfrm>
                <a:off x="4400589" y="2129775"/>
                <a:ext cx="0" cy="3135122"/>
              </a:xfrm>
              <a:prstGeom prst="line">
                <a:avLst/>
              </a:prstGeom>
              <a:noFill/>
              <a:ln w="9525">
                <a:solidFill>
                  <a:schemeClr val="tx1"/>
                </a:solidFill>
                <a:round/>
                <a:headEnd/>
                <a:tailEnd/>
              </a:ln>
            </p:spPr>
            <p:txBody>
              <a:bodyPr/>
              <a:lstStyle/>
              <a:p>
                <a:endParaRPr lang="ja-JP" altLang="en-US"/>
              </a:p>
            </p:txBody>
          </p:sp>
          <p:sp>
            <p:nvSpPr>
              <p:cNvPr id="1138" name="Line 1480">
                <a:extLst>
                  <a:ext uri="{FF2B5EF4-FFF2-40B4-BE49-F238E27FC236}">
                    <a16:creationId xmlns:a16="http://schemas.microsoft.com/office/drawing/2014/main" id="{33364D42-0D73-749F-A0CD-303AC7C1BA76}"/>
                  </a:ext>
                </a:extLst>
              </p:cNvPr>
              <p:cNvSpPr>
                <a:spLocks noChangeShapeType="1"/>
              </p:cNvSpPr>
              <p:nvPr/>
            </p:nvSpPr>
            <p:spPr bwMode="auto">
              <a:xfrm>
                <a:off x="4415051" y="4909334"/>
                <a:ext cx="802648" cy="0"/>
              </a:xfrm>
              <a:prstGeom prst="line">
                <a:avLst/>
              </a:prstGeom>
              <a:noFill/>
              <a:ln w="9525">
                <a:solidFill>
                  <a:schemeClr val="tx1"/>
                </a:solidFill>
                <a:round/>
                <a:headEnd/>
                <a:tailEnd/>
              </a:ln>
            </p:spPr>
            <p:txBody>
              <a:bodyPr/>
              <a:lstStyle/>
              <a:p>
                <a:endParaRPr lang="ja-JP" altLang="en-US"/>
              </a:p>
            </p:txBody>
          </p:sp>
          <p:sp>
            <p:nvSpPr>
              <p:cNvPr id="1139" name="Line 1480">
                <a:extLst>
                  <a:ext uri="{FF2B5EF4-FFF2-40B4-BE49-F238E27FC236}">
                    <a16:creationId xmlns:a16="http://schemas.microsoft.com/office/drawing/2014/main" id="{058A47C6-CD6B-D95D-A01A-949DFF7BFBB0}"/>
                  </a:ext>
                </a:extLst>
              </p:cNvPr>
              <p:cNvSpPr>
                <a:spLocks noChangeShapeType="1"/>
              </p:cNvSpPr>
              <p:nvPr/>
            </p:nvSpPr>
            <p:spPr bwMode="auto">
              <a:xfrm>
                <a:off x="4136655" y="3165615"/>
                <a:ext cx="1068992" cy="0"/>
              </a:xfrm>
              <a:prstGeom prst="line">
                <a:avLst/>
              </a:prstGeom>
              <a:noFill/>
              <a:ln w="9525">
                <a:solidFill>
                  <a:schemeClr val="tx1"/>
                </a:solidFill>
                <a:round/>
                <a:headEnd/>
                <a:tailEnd/>
              </a:ln>
            </p:spPr>
            <p:txBody>
              <a:bodyPr/>
              <a:lstStyle/>
              <a:p>
                <a:endParaRPr lang="ja-JP" altLang="en-US"/>
              </a:p>
            </p:txBody>
          </p:sp>
          <p:sp>
            <p:nvSpPr>
              <p:cNvPr id="1140" name="WordArt 46">
                <a:extLst>
                  <a:ext uri="{FF2B5EF4-FFF2-40B4-BE49-F238E27FC236}">
                    <a16:creationId xmlns:a16="http://schemas.microsoft.com/office/drawing/2014/main" id="{40F4A292-0A97-0298-292F-46C3AB46411D}"/>
                  </a:ext>
                </a:extLst>
              </p:cNvPr>
              <p:cNvSpPr>
                <a:spLocks noChangeArrowheads="1" noChangeShapeType="1" noTextEdit="1"/>
              </p:cNvSpPr>
              <p:nvPr/>
            </p:nvSpPr>
            <p:spPr bwMode="auto">
              <a:xfrm rot="5400000">
                <a:off x="4016265" y="3689038"/>
                <a:ext cx="522791" cy="200059"/>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solidFill>
                        <a:schemeClr val="tx1"/>
                      </a:solidFill>
                      <a:round/>
                      <a:headEnd/>
                      <a:tailEnd/>
                    </a:ln>
                    <a:latin typeface="+mn-ea"/>
                    <a:cs typeface="+mn-ea"/>
                  </a:rPr>
                  <a:t>中堅</a:t>
                </a:r>
                <a:endParaRPr lang="ja-JP" altLang="en-US" sz="2800" kern="10" dirty="0">
                  <a:ln w="9525">
                    <a:solidFill>
                      <a:schemeClr val="tx1"/>
                    </a:solidFill>
                    <a:round/>
                    <a:headEnd/>
                    <a:tailEnd/>
                  </a:ln>
                  <a:latin typeface="+mn-ea"/>
                  <a:ea typeface="+mn-ea"/>
                  <a:cs typeface="+mn-ea"/>
                </a:endParaRPr>
              </a:p>
            </p:txBody>
          </p:sp>
          <p:sp>
            <p:nvSpPr>
              <p:cNvPr id="1141" name="Line 1480">
                <a:extLst>
                  <a:ext uri="{FF2B5EF4-FFF2-40B4-BE49-F238E27FC236}">
                    <a16:creationId xmlns:a16="http://schemas.microsoft.com/office/drawing/2014/main" id="{A35775DF-1ACE-2C6D-17CA-C7A18911F9A6}"/>
                  </a:ext>
                </a:extLst>
              </p:cNvPr>
              <p:cNvSpPr>
                <a:spLocks noChangeShapeType="1"/>
              </p:cNvSpPr>
              <p:nvPr/>
            </p:nvSpPr>
            <p:spPr bwMode="auto">
              <a:xfrm>
                <a:off x="4146296" y="4201456"/>
                <a:ext cx="1068992" cy="0"/>
              </a:xfrm>
              <a:prstGeom prst="line">
                <a:avLst/>
              </a:prstGeom>
              <a:noFill/>
              <a:ln w="9525">
                <a:solidFill>
                  <a:schemeClr val="tx1"/>
                </a:solidFill>
                <a:round/>
                <a:headEnd/>
                <a:tailEnd/>
              </a:ln>
            </p:spPr>
            <p:txBody>
              <a:bodyPr/>
              <a:lstStyle/>
              <a:p>
                <a:endParaRPr lang="ja-JP" altLang="en-US"/>
              </a:p>
            </p:txBody>
          </p:sp>
          <p:sp>
            <p:nvSpPr>
              <p:cNvPr id="1142" name="正方形/長方形 1141">
                <a:extLst>
                  <a:ext uri="{FF2B5EF4-FFF2-40B4-BE49-F238E27FC236}">
                    <a16:creationId xmlns:a16="http://schemas.microsoft.com/office/drawing/2014/main" id="{4C5AAB2D-9590-9109-3B3C-BD268C82B225}"/>
                  </a:ext>
                </a:extLst>
              </p:cNvPr>
              <p:cNvSpPr/>
              <p:nvPr/>
            </p:nvSpPr>
            <p:spPr>
              <a:xfrm>
                <a:off x="4365602" y="2017428"/>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000" dirty="0">
                    <a:solidFill>
                      <a:schemeClr val="tx1"/>
                    </a:solidFill>
                    <a:latin typeface="HG丸ｺﾞｼｯｸM-PRO" panose="020F0600000000000000" pitchFamily="50" charset="-128"/>
                    <a:ea typeface="HG丸ｺﾞｼｯｸM-PRO" panose="020F0600000000000000" pitchFamily="50" charset="-128"/>
                  </a:rPr>
                  <a:t>宮下</a:t>
                </a:r>
                <a:endParaRPr kumimoji="1" lang="ja-JP" altLang="en-US" sz="2000" dirty="0">
                  <a:solidFill>
                    <a:schemeClr val="tx1"/>
                  </a:solidFill>
                  <a:latin typeface="HG丸ｺﾞｼｯｸM-PRO" panose="020F0600000000000000" pitchFamily="50" charset="-128"/>
                  <a:ea typeface="HG丸ｺﾞｼｯｸM-PRO" panose="020F0600000000000000" pitchFamily="50" charset="-128"/>
                </a:endParaRPr>
              </a:p>
            </p:txBody>
          </p:sp>
          <p:sp>
            <p:nvSpPr>
              <p:cNvPr id="1143" name="正方形/長方形 1142">
                <a:extLst>
                  <a:ext uri="{FF2B5EF4-FFF2-40B4-BE49-F238E27FC236}">
                    <a16:creationId xmlns:a16="http://schemas.microsoft.com/office/drawing/2014/main" id="{D8CD0570-A6F1-84F7-6DA1-29DF19891F88}"/>
                  </a:ext>
                </a:extLst>
              </p:cNvPr>
              <p:cNvSpPr/>
              <p:nvPr/>
            </p:nvSpPr>
            <p:spPr>
              <a:xfrm>
                <a:off x="4379279" y="2359835"/>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000" dirty="0">
                    <a:solidFill>
                      <a:schemeClr val="tx1"/>
                    </a:solidFill>
                    <a:latin typeface="HG丸ｺﾞｼｯｸM-PRO" panose="020F0600000000000000" pitchFamily="50" charset="-128"/>
                    <a:ea typeface="HG丸ｺﾞｼｯｸM-PRO" panose="020F0600000000000000" pitchFamily="50" charset="-128"/>
                  </a:rPr>
                  <a:t>江口</a:t>
                </a:r>
                <a:endParaRPr kumimoji="1" lang="ja-JP" altLang="en-US" sz="2000" dirty="0">
                  <a:solidFill>
                    <a:schemeClr val="tx1"/>
                  </a:solidFill>
                  <a:latin typeface="HG丸ｺﾞｼｯｸM-PRO" panose="020F0600000000000000" pitchFamily="50" charset="-128"/>
                  <a:ea typeface="HG丸ｺﾞｼｯｸM-PRO" panose="020F0600000000000000" pitchFamily="50" charset="-128"/>
                </a:endParaRPr>
              </a:p>
            </p:txBody>
          </p:sp>
          <p:sp>
            <p:nvSpPr>
              <p:cNvPr id="1144" name="正方形/長方形 1143">
                <a:extLst>
                  <a:ext uri="{FF2B5EF4-FFF2-40B4-BE49-F238E27FC236}">
                    <a16:creationId xmlns:a16="http://schemas.microsoft.com/office/drawing/2014/main" id="{F372E995-B2F8-FB52-659C-C12F8382F41F}"/>
                  </a:ext>
                </a:extLst>
              </p:cNvPr>
              <p:cNvSpPr/>
              <p:nvPr/>
            </p:nvSpPr>
            <p:spPr>
              <a:xfrm>
                <a:off x="4394110" y="2701252"/>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000" dirty="0">
                    <a:solidFill>
                      <a:schemeClr val="tx1"/>
                    </a:solidFill>
                    <a:latin typeface="HG丸ｺﾞｼｯｸM-PRO" panose="020F0600000000000000" pitchFamily="50" charset="-128"/>
                    <a:ea typeface="HG丸ｺﾞｼｯｸM-PRO" panose="020F0600000000000000" pitchFamily="50" charset="-128"/>
                  </a:rPr>
                  <a:t>山口</a:t>
                </a:r>
                <a:endParaRPr kumimoji="1" lang="ja-JP" altLang="en-US" sz="2000" dirty="0">
                  <a:solidFill>
                    <a:schemeClr val="tx1"/>
                  </a:solidFill>
                  <a:latin typeface="HG丸ｺﾞｼｯｸM-PRO" panose="020F0600000000000000" pitchFamily="50" charset="-128"/>
                  <a:ea typeface="HG丸ｺﾞｼｯｸM-PRO" panose="020F0600000000000000" pitchFamily="50" charset="-128"/>
                </a:endParaRPr>
              </a:p>
            </p:txBody>
          </p:sp>
          <p:sp>
            <p:nvSpPr>
              <p:cNvPr id="1145" name="正方形/長方形 1144">
                <a:extLst>
                  <a:ext uri="{FF2B5EF4-FFF2-40B4-BE49-F238E27FC236}">
                    <a16:creationId xmlns:a16="http://schemas.microsoft.com/office/drawing/2014/main" id="{BF74BD46-DECE-C5C9-56B1-4FD06389B3FE}"/>
                  </a:ext>
                </a:extLst>
              </p:cNvPr>
              <p:cNvSpPr/>
              <p:nvPr/>
            </p:nvSpPr>
            <p:spPr>
              <a:xfrm>
                <a:off x="4319742" y="4771992"/>
                <a:ext cx="1038522"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800" b="1" dirty="0">
                    <a:solidFill>
                      <a:schemeClr val="tx1"/>
                    </a:solidFill>
                    <a:latin typeface="HG丸ｺﾞｼｯｸM-PRO" panose="020F0600000000000000" pitchFamily="50" charset="-128"/>
                    <a:ea typeface="HG丸ｺﾞｼｯｸM-PRO" panose="020F0600000000000000" pitchFamily="50" charset="-128"/>
                  </a:rPr>
                  <a:t>南里</a:t>
                </a:r>
                <a:endParaRPr kumimoji="1" lang="ja-JP" altLang="en-US" sz="2800" b="1" dirty="0">
                  <a:solidFill>
                    <a:schemeClr val="tx1"/>
                  </a:solidFill>
                  <a:latin typeface="HG丸ｺﾞｼｯｸM-PRO" panose="020F0600000000000000" pitchFamily="50" charset="-128"/>
                  <a:ea typeface="HG丸ｺﾞｼｯｸM-PRO" panose="020F0600000000000000" pitchFamily="50" charset="-128"/>
                </a:endParaRPr>
              </a:p>
            </p:txBody>
          </p:sp>
          <p:sp>
            <p:nvSpPr>
              <p:cNvPr id="1146" name="正方形/長方形 1145">
                <a:extLst>
                  <a:ext uri="{FF2B5EF4-FFF2-40B4-BE49-F238E27FC236}">
                    <a16:creationId xmlns:a16="http://schemas.microsoft.com/office/drawing/2014/main" id="{D5CDEB29-1D7A-C63B-657E-3CE926645165}"/>
                  </a:ext>
                </a:extLst>
              </p:cNvPr>
              <p:cNvSpPr/>
              <p:nvPr/>
            </p:nvSpPr>
            <p:spPr>
              <a:xfrm>
                <a:off x="4393672" y="3073133"/>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ja-JP" altLang="en-US" sz="2000" dirty="0">
                    <a:solidFill>
                      <a:schemeClr val="tx1"/>
                    </a:solidFill>
                    <a:latin typeface="HG丸ｺﾞｼｯｸM-PRO" panose="020F0600000000000000" pitchFamily="50" charset="-128"/>
                    <a:ea typeface="HG丸ｺﾞｼｯｸM-PRO" panose="020F0600000000000000" pitchFamily="50" charset="-128"/>
                  </a:rPr>
                  <a:t>安東</a:t>
                </a:r>
              </a:p>
            </p:txBody>
          </p:sp>
          <p:sp>
            <p:nvSpPr>
              <p:cNvPr id="1147" name="正方形/長方形 1146">
                <a:extLst>
                  <a:ext uri="{FF2B5EF4-FFF2-40B4-BE49-F238E27FC236}">
                    <a16:creationId xmlns:a16="http://schemas.microsoft.com/office/drawing/2014/main" id="{6B564CEA-AF76-0A4C-C76A-943F390DF812}"/>
                  </a:ext>
                </a:extLst>
              </p:cNvPr>
              <p:cNvSpPr/>
              <p:nvPr/>
            </p:nvSpPr>
            <p:spPr>
              <a:xfrm>
                <a:off x="4401727" y="3423268"/>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ja-JP" altLang="en-US" sz="2000" dirty="0">
                    <a:solidFill>
                      <a:schemeClr val="tx1"/>
                    </a:solidFill>
                    <a:latin typeface="HG丸ｺﾞｼｯｸM-PRO" panose="020F0600000000000000" pitchFamily="50" charset="-128"/>
                    <a:ea typeface="HG丸ｺﾞｼｯｸM-PRO" panose="020F0600000000000000" pitchFamily="50" charset="-128"/>
                  </a:rPr>
                  <a:t>福田</a:t>
                </a:r>
              </a:p>
            </p:txBody>
          </p:sp>
          <p:sp>
            <p:nvSpPr>
              <p:cNvPr id="1148" name="正方形/長方形 1147">
                <a:extLst>
                  <a:ext uri="{FF2B5EF4-FFF2-40B4-BE49-F238E27FC236}">
                    <a16:creationId xmlns:a16="http://schemas.microsoft.com/office/drawing/2014/main" id="{89BF9940-5B11-CEF0-5272-8B96EC5ECFAD}"/>
                  </a:ext>
                </a:extLst>
              </p:cNvPr>
              <p:cNvSpPr/>
              <p:nvPr/>
            </p:nvSpPr>
            <p:spPr>
              <a:xfrm>
                <a:off x="4401726" y="3743189"/>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ja-JP" altLang="en-US" sz="2000" dirty="0">
                    <a:solidFill>
                      <a:schemeClr val="tx1"/>
                    </a:solidFill>
                    <a:latin typeface="HG丸ｺﾞｼｯｸM-PRO" panose="020F0600000000000000" pitchFamily="50" charset="-128"/>
                    <a:ea typeface="HG丸ｺﾞｼｯｸM-PRO" panose="020F0600000000000000" pitchFamily="50" charset="-128"/>
                  </a:rPr>
                  <a:t>森</a:t>
                </a:r>
              </a:p>
            </p:txBody>
          </p:sp>
          <p:sp>
            <p:nvSpPr>
              <p:cNvPr id="1149" name="Rectangle 212">
                <a:extLst>
                  <a:ext uri="{FF2B5EF4-FFF2-40B4-BE49-F238E27FC236}">
                    <a16:creationId xmlns:a16="http://schemas.microsoft.com/office/drawing/2014/main" id="{CD0B1874-43F8-45B1-DBD0-443D0223D216}"/>
                  </a:ext>
                </a:extLst>
              </p:cNvPr>
              <p:cNvSpPr>
                <a:spLocks noChangeArrowheads="1"/>
              </p:cNvSpPr>
              <p:nvPr/>
            </p:nvSpPr>
            <p:spPr bwMode="auto">
              <a:xfrm>
                <a:off x="5219548" y="2465004"/>
                <a:ext cx="807468" cy="35803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50" name="Rectangle 212">
                <a:extLst>
                  <a:ext uri="{FF2B5EF4-FFF2-40B4-BE49-F238E27FC236}">
                    <a16:creationId xmlns:a16="http://schemas.microsoft.com/office/drawing/2014/main" id="{207839E6-0A36-66E0-0D71-30D85EF037BA}"/>
                  </a:ext>
                </a:extLst>
              </p:cNvPr>
              <p:cNvSpPr>
                <a:spLocks noChangeArrowheads="1"/>
              </p:cNvSpPr>
              <p:nvPr/>
            </p:nvSpPr>
            <p:spPr bwMode="auto">
              <a:xfrm>
                <a:off x="5220952" y="2817354"/>
                <a:ext cx="807468" cy="35803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51" name="Rectangle 212">
                <a:extLst>
                  <a:ext uri="{FF2B5EF4-FFF2-40B4-BE49-F238E27FC236}">
                    <a16:creationId xmlns:a16="http://schemas.microsoft.com/office/drawing/2014/main" id="{F25FA04E-9267-5078-0494-91F28467F245}"/>
                  </a:ext>
                </a:extLst>
              </p:cNvPr>
              <p:cNvSpPr>
                <a:spLocks noChangeArrowheads="1"/>
              </p:cNvSpPr>
              <p:nvPr/>
            </p:nvSpPr>
            <p:spPr bwMode="auto">
              <a:xfrm>
                <a:off x="5220952" y="3163403"/>
                <a:ext cx="807468" cy="35803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52" name="Rectangle 212">
                <a:extLst>
                  <a:ext uri="{FF2B5EF4-FFF2-40B4-BE49-F238E27FC236}">
                    <a16:creationId xmlns:a16="http://schemas.microsoft.com/office/drawing/2014/main" id="{A88F3A74-F1E8-001F-B02E-37AE2D8C22DC}"/>
                  </a:ext>
                </a:extLst>
              </p:cNvPr>
              <p:cNvSpPr>
                <a:spLocks noChangeArrowheads="1"/>
              </p:cNvSpPr>
              <p:nvPr/>
            </p:nvSpPr>
            <p:spPr bwMode="auto">
              <a:xfrm>
                <a:off x="5218608" y="3505045"/>
                <a:ext cx="806952" cy="35803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53" name="Rectangle 212">
                <a:extLst>
                  <a:ext uri="{FF2B5EF4-FFF2-40B4-BE49-F238E27FC236}">
                    <a16:creationId xmlns:a16="http://schemas.microsoft.com/office/drawing/2014/main" id="{CFED04C5-F6B9-9E41-4976-FFCA3B586D09}"/>
                  </a:ext>
                </a:extLst>
              </p:cNvPr>
              <p:cNvSpPr>
                <a:spLocks noChangeArrowheads="1"/>
              </p:cNvSpPr>
              <p:nvPr/>
            </p:nvSpPr>
            <p:spPr bwMode="auto">
              <a:xfrm>
                <a:off x="5221175" y="3866589"/>
                <a:ext cx="807468" cy="347446"/>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54" name="Rectangle 212">
                <a:extLst>
                  <a:ext uri="{FF2B5EF4-FFF2-40B4-BE49-F238E27FC236}">
                    <a16:creationId xmlns:a16="http://schemas.microsoft.com/office/drawing/2014/main" id="{358B2DF9-4CAE-8262-3139-C0E123C9533A}"/>
                  </a:ext>
                </a:extLst>
              </p:cNvPr>
              <p:cNvSpPr>
                <a:spLocks noChangeArrowheads="1"/>
              </p:cNvSpPr>
              <p:nvPr/>
            </p:nvSpPr>
            <p:spPr bwMode="auto">
              <a:xfrm>
                <a:off x="5208566" y="4206638"/>
                <a:ext cx="821393" cy="36011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55" name="Rectangle 212">
                <a:extLst>
                  <a:ext uri="{FF2B5EF4-FFF2-40B4-BE49-F238E27FC236}">
                    <a16:creationId xmlns:a16="http://schemas.microsoft.com/office/drawing/2014/main" id="{B47BB7F6-E495-22EA-9DE0-A353970D918C}"/>
                  </a:ext>
                </a:extLst>
              </p:cNvPr>
              <p:cNvSpPr>
                <a:spLocks noChangeArrowheads="1"/>
              </p:cNvSpPr>
              <p:nvPr/>
            </p:nvSpPr>
            <p:spPr bwMode="auto">
              <a:xfrm>
                <a:off x="5221183" y="4562854"/>
                <a:ext cx="807468" cy="350693"/>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grpSp>
        <p:grpSp>
          <p:nvGrpSpPr>
            <p:cNvPr id="311" name="グループ化 310">
              <a:extLst>
                <a:ext uri="{FF2B5EF4-FFF2-40B4-BE49-F238E27FC236}">
                  <a16:creationId xmlns:a16="http://schemas.microsoft.com/office/drawing/2014/main" id="{71680A09-83CD-3168-58F9-F787393C1FCD}"/>
                </a:ext>
              </a:extLst>
            </p:cNvPr>
            <p:cNvGrpSpPr/>
            <p:nvPr/>
          </p:nvGrpSpPr>
          <p:grpSpPr>
            <a:xfrm>
              <a:off x="5221859" y="2109269"/>
              <a:ext cx="271165" cy="353628"/>
              <a:chOff x="8047242" y="2968951"/>
              <a:chExt cx="271165" cy="353628"/>
            </a:xfrm>
          </p:grpSpPr>
          <p:sp>
            <p:nvSpPr>
              <p:cNvPr id="1060" name="Oval 87">
                <a:extLst>
                  <a:ext uri="{FF2B5EF4-FFF2-40B4-BE49-F238E27FC236}">
                    <a16:creationId xmlns:a16="http://schemas.microsoft.com/office/drawing/2014/main" id="{9A0073E0-D4AC-D126-BED3-DC8EAA25F62B}"/>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61" name="Group 283">
                <a:extLst>
                  <a:ext uri="{FF2B5EF4-FFF2-40B4-BE49-F238E27FC236}">
                    <a16:creationId xmlns:a16="http://schemas.microsoft.com/office/drawing/2014/main" id="{C6AEF617-5C0C-F734-B8FF-C1E8F26489B1}"/>
                  </a:ext>
                </a:extLst>
              </p:cNvPr>
              <p:cNvGrpSpPr>
                <a:grpSpLocks/>
              </p:cNvGrpSpPr>
              <p:nvPr/>
            </p:nvGrpSpPr>
            <p:grpSpPr bwMode="auto">
              <a:xfrm>
                <a:off x="8049653" y="2968951"/>
                <a:ext cx="268754" cy="349068"/>
                <a:chOff x="2517" y="935"/>
                <a:chExt cx="272" cy="272"/>
              </a:xfrm>
            </p:grpSpPr>
            <p:sp>
              <p:nvSpPr>
                <p:cNvPr id="1062" name="Line 284">
                  <a:extLst>
                    <a:ext uri="{FF2B5EF4-FFF2-40B4-BE49-F238E27FC236}">
                      <a16:creationId xmlns:a16="http://schemas.microsoft.com/office/drawing/2014/main" id="{3268A073-43BD-4479-9B64-5547B83BEA0F}"/>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063" name="Line 285">
                  <a:extLst>
                    <a:ext uri="{FF2B5EF4-FFF2-40B4-BE49-F238E27FC236}">
                      <a16:creationId xmlns:a16="http://schemas.microsoft.com/office/drawing/2014/main" id="{93DDBC61-56D3-F56C-350F-4C6F5ED5F359}"/>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12" name="グループ化 311">
              <a:extLst>
                <a:ext uri="{FF2B5EF4-FFF2-40B4-BE49-F238E27FC236}">
                  <a16:creationId xmlns:a16="http://schemas.microsoft.com/office/drawing/2014/main" id="{09C0929A-074C-659C-51BA-CEE7003E0071}"/>
                </a:ext>
              </a:extLst>
            </p:cNvPr>
            <p:cNvGrpSpPr/>
            <p:nvPr/>
          </p:nvGrpSpPr>
          <p:grpSpPr>
            <a:xfrm>
              <a:off x="5498040" y="2109356"/>
              <a:ext cx="271165" cy="353628"/>
              <a:chOff x="8047242" y="2968951"/>
              <a:chExt cx="271165" cy="353628"/>
            </a:xfrm>
          </p:grpSpPr>
          <p:sp>
            <p:nvSpPr>
              <p:cNvPr id="1056" name="Oval 87">
                <a:extLst>
                  <a:ext uri="{FF2B5EF4-FFF2-40B4-BE49-F238E27FC236}">
                    <a16:creationId xmlns:a16="http://schemas.microsoft.com/office/drawing/2014/main" id="{A30AC3DA-3BEB-E8F5-842B-CDE982F360EA}"/>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57" name="Group 283">
                <a:extLst>
                  <a:ext uri="{FF2B5EF4-FFF2-40B4-BE49-F238E27FC236}">
                    <a16:creationId xmlns:a16="http://schemas.microsoft.com/office/drawing/2014/main" id="{85BCC2D5-206A-36BC-C98C-15F875057125}"/>
                  </a:ext>
                </a:extLst>
              </p:cNvPr>
              <p:cNvGrpSpPr>
                <a:grpSpLocks/>
              </p:cNvGrpSpPr>
              <p:nvPr/>
            </p:nvGrpSpPr>
            <p:grpSpPr bwMode="auto">
              <a:xfrm>
                <a:off x="8049653" y="2968951"/>
                <a:ext cx="268754" cy="349068"/>
                <a:chOff x="2517" y="935"/>
                <a:chExt cx="272" cy="272"/>
              </a:xfrm>
            </p:grpSpPr>
            <p:sp>
              <p:nvSpPr>
                <p:cNvPr id="1058" name="Line 284">
                  <a:extLst>
                    <a:ext uri="{FF2B5EF4-FFF2-40B4-BE49-F238E27FC236}">
                      <a16:creationId xmlns:a16="http://schemas.microsoft.com/office/drawing/2014/main" id="{5A7F5ECE-9016-88C2-521F-181CD51CCB26}"/>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059" name="Line 285">
                  <a:extLst>
                    <a:ext uri="{FF2B5EF4-FFF2-40B4-BE49-F238E27FC236}">
                      <a16:creationId xmlns:a16="http://schemas.microsoft.com/office/drawing/2014/main" id="{420E09DB-F529-EFAC-2EA1-157816871AB7}"/>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13" name="グループ化 312">
              <a:extLst>
                <a:ext uri="{FF2B5EF4-FFF2-40B4-BE49-F238E27FC236}">
                  <a16:creationId xmlns:a16="http://schemas.microsoft.com/office/drawing/2014/main" id="{CA1A69DC-B3BD-9B1E-2B5E-0DB322529C8E}"/>
                </a:ext>
              </a:extLst>
            </p:cNvPr>
            <p:cNvGrpSpPr/>
            <p:nvPr/>
          </p:nvGrpSpPr>
          <p:grpSpPr>
            <a:xfrm>
              <a:off x="5219039" y="2468906"/>
              <a:ext cx="271165" cy="353628"/>
              <a:chOff x="8047242" y="2968951"/>
              <a:chExt cx="271165" cy="353628"/>
            </a:xfrm>
          </p:grpSpPr>
          <p:sp>
            <p:nvSpPr>
              <p:cNvPr id="1052" name="Oval 87">
                <a:extLst>
                  <a:ext uri="{FF2B5EF4-FFF2-40B4-BE49-F238E27FC236}">
                    <a16:creationId xmlns:a16="http://schemas.microsoft.com/office/drawing/2014/main" id="{E5BB3EFA-F09B-82A5-9428-4985ED07AC04}"/>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53" name="Group 283">
                <a:extLst>
                  <a:ext uri="{FF2B5EF4-FFF2-40B4-BE49-F238E27FC236}">
                    <a16:creationId xmlns:a16="http://schemas.microsoft.com/office/drawing/2014/main" id="{E190716A-EB52-E6C1-FA69-C990DF08C810}"/>
                  </a:ext>
                </a:extLst>
              </p:cNvPr>
              <p:cNvGrpSpPr>
                <a:grpSpLocks/>
              </p:cNvGrpSpPr>
              <p:nvPr/>
            </p:nvGrpSpPr>
            <p:grpSpPr bwMode="auto">
              <a:xfrm>
                <a:off x="8049653" y="2968951"/>
                <a:ext cx="268754" cy="349068"/>
                <a:chOff x="2517" y="935"/>
                <a:chExt cx="272" cy="272"/>
              </a:xfrm>
            </p:grpSpPr>
            <p:sp>
              <p:nvSpPr>
                <p:cNvPr id="1054" name="Line 284">
                  <a:extLst>
                    <a:ext uri="{FF2B5EF4-FFF2-40B4-BE49-F238E27FC236}">
                      <a16:creationId xmlns:a16="http://schemas.microsoft.com/office/drawing/2014/main" id="{2123295D-0F6B-B4F6-7050-F2B193D16B16}"/>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055" name="Line 285">
                  <a:extLst>
                    <a:ext uri="{FF2B5EF4-FFF2-40B4-BE49-F238E27FC236}">
                      <a16:creationId xmlns:a16="http://schemas.microsoft.com/office/drawing/2014/main" id="{DD5AD927-2A99-C6BA-508E-590434CF910A}"/>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14" name="グループ化 313">
              <a:extLst>
                <a:ext uri="{FF2B5EF4-FFF2-40B4-BE49-F238E27FC236}">
                  <a16:creationId xmlns:a16="http://schemas.microsoft.com/office/drawing/2014/main" id="{D2DECE8D-3DC1-8608-CB89-F8674C60D93A}"/>
                </a:ext>
              </a:extLst>
            </p:cNvPr>
            <p:cNvGrpSpPr/>
            <p:nvPr/>
          </p:nvGrpSpPr>
          <p:grpSpPr>
            <a:xfrm>
              <a:off x="5496152" y="2466626"/>
              <a:ext cx="271165" cy="353628"/>
              <a:chOff x="8047242" y="2968951"/>
              <a:chExt cx="271165" cy="353628"/>
            </a:xfrm>
          </p:grpSpPr>
          <p:sp>
            <p:nvSpPr>
              <p:cNvPr id="1048" name="Oval 87">
                <a:extLst>
                  <a:ext uri="{FF2B5EF4-FFF2-40B4-BE49-F238E27FC236}">
                    <a16:creationId xmlns:a16="http://schemas.microsoft.com/office/drawing/2014/main" id="{51B14365-AF5A-3415-7003-9B265515FF80}"/>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49" name="Group 283">
                <a:extLst>
                  <a:ext uri="{FF2B5EF4-FFF2-40B4-BE49-F238E27FC236}">
                    <a16:creationId xmlns:a16="http://schemas.microsoft.com/office/drawing/2014/main" id="{EE4F6D8C-75BC-387B-6435-145F91B05B15}"/>
                  </a:ext>
                </a:extLst>
              </p:cNvPr>
              <p:cNvGrpSpPr>
                <a:grpSpLocks/>
              </p:cNvGrpSpPr>
              <p:nvPr/>
            </p:nvGrpSpPr>
            <p:grpSpPr bwMode="auto">
              <a:xfrm>
                <a:off x="8049653" y="2968951"/>
                <a:ext cx="268754" cy="349068"/>
                <a:chOff x="2517" y="935"/>
                <a:chExt cx="272" cy="272"/>
              </a:xfrm>
            </p:grpSpPr>
            <p:sp>
              <p:nvSpPr>
                <p:cNvPr id="1050" name="Line 284">
                  <a:extLst>
                    <a:ext uri="{FF2B5EF4-FFF2-40B4-BE49-F238E27FC236}">
                      <a16:creationId xmlns:a16="http://schemas.microsoft.com/office/drawing/2014/main" id="{A5863C39-4C36-C226-4D93-12FA47D81211}"/>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051" name="Line 285">
                  <a:extLst>
                    <a:ext uri="{FF2B5EF4-FFF2-40B4-BE49-F238E27FC236}">
                      <a16:creationId xmlns:a16="http://schemas.microsoft.com/office/drawing/2014/main" id="{FD276213-F774-EE4D-DF77-2817333BA91E}"/>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15" name="グループ化 314">
              <a:extLst>
                <a:ext uri="{FF2B5EF4-FFF2-40B4-BE49-F238E27FC236}">
                  <a16:creationId xmlns:a16="http://schemas.microsoft.com/office/drawing/2014/main" id="{E394C51D-9376-0AE4-E671-58BAF2CFF5D1}"/>
                </a:ext>
              </a:extLst>
            </p:cNvPr>
            <p:cNvGrpSpPr/>
            <p:nvPr/>
          </p:nvGrpSpPr>
          <p:grpSpPr>
            <a:xfrm>
              <a:off x="5496238" y="2822526"/>
              <a:ext cx="271165" cy="353628"/>
              <a:chOff x="8047242" y="2968951"/>
              <a:chExt cx="271165" cy="353628"/>
            </a:xfrm>
          </p:grpSpPr>
          <p:sp>
            <p:nvSpPr>
              <p:cNvPr id="1044" name="Oval 87">
                <a:extLst>
                  <a:ext uri="{FF2B5EF4-FFF2-40B4-BE49-F238E27FC236}">
                    <a16:creationId xmlns:a16="http://schemas.microsoft.com/office/drawing/2014/main" id="{984389D4-420C-BC6B-7234-2BA3C41C9F6D}"/>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45" name="Group 283">
                <a:extLst>
                  <a:ext uri="{FF2B5EF4-FFF2-40B4-BE49-F238E27FC236}">
                    <a16:creationId xmlns:a16="http://schemas.microsoft.com/office/drawing/2014/main" id="{55E054A7-EE47-9A3C-65BD-583D0558946D}"/>
                  </a:ext>
                </a:extLst>
              </p:cNvPr>
              <p:cNvGrpSpPr>
                <a:grpSpLocks/>
              </p:cNvGrpSpPr>
              <p:nvPr/>
            </p:nvGrpSpPr>
            <p:grpSpPr bwMode="auto">
              <a:xfrm>
                <a:off x="8049653" y="2968951"/>
                <a:ext cx="268754" cy="349068"/>
                <a:chOff x="2517" y="935"/>
                <a:chExt cx="272" cy="272"/>
              </a:xfrm>
            </p:grpSpPr>
            <p:sp>
              <p:nvSpPr>
                <p:cNvPr id="1046" name="Line 284">
                  <a:extLst>
                    <a:ext uri="{FF2B5EF4-FFF2-40B4-BE49-F238E27FC236}">
                      <a16:creationId xmlns:a16="http://schemas.microsoft.com/office/drawing/2014/main" id="{FA1F8F2B-0FAB-2B91-FCD6-2C8B048F4ADB}"/>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047" name="Line 285">
                  <a:extLst>
                    <a:ext uri="{FF2B5EF4-FFF2-40B4-BE49-F238E27FC236}">
                      <a16:creationId xmlns:a16="http://schemas.microsoft.com/office/drawing/2014/main" id="{71CB2D26-37FF-241C-14B4-C4A4171B9A58}"/>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16" name="グループ化 315">
              <a:extLst>
                <a:ext uri="{FF2B5EF4-FFF2-40B4-BE49-F238E27FC236}">
                  <a16:creationId xmlns:a16="http://schemas.microsoft.com/office/drawing/2014/main" id="{20E4BB24-0FBA-067C-E7A0-A380CD0B74B2}"/>
                </a:ext>
              </a:extLst>
            </p:cNvPr>
            <p:cNvGrpSpPr/>
            <p:nvPr/>
          </p:nvGrpSpPr>
          <p:grpSpPr>
            <a:xfrm>
              <a:off x="5225243" y="2822181"/>
              <a:ext cx="271165" cy="353628"/>
              <a:chOff x="8047242" y="2968951"/>
              <a:chExt cx="271165" cy="353628"/>
            </a:xfrm>
          </p:grpSpPr>
          <p:sp>
            <p:nvSpPr>
              <p:cNvPr id="1040" name="Oval 87">
                <a:extLst>
                  <a:ext uri="{FF2B5EF4-FFF2-40B4-BE49-F238E27FC236}">
                    <a16:creationId xmlns:a16="http://schemas.microsoft.com/office/drawing/2014/main" id="{18C59F10-9F5B-78FA-0F33-F9A09BB8A1CB}"/>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41" name="Group 283">
                <a:extLst>
                  <a:ext uri="{FF2B5EF4-FFF2-40B4-BE49-F238E27FC236}">
                    <a16:creationId xmlns:a16="http://schemas.microsoft.com/office/drawing/2014/main" id="{B423683A-086D-1BC6-2A6A-AA0731228B9B}"/>
                  </a:ext>
                </a:extLst>
              </p:cNvPr>
              <p:cNvGrpSpPr>
                <a:grpSpLocks/>
              </p:cNvGrpSpPr>
              <p:nvPr/>
            </p:nvGrpSpPr>
            <p:grpSpPr bwMode="auto">
              <a:xfrm>
                <a:off x="8049653" y="2968951"/>
                <a:ext cx="268754" cy="349068"/>
                <a:chOff x="2517" y="935"/>
                <a:chExt cx="272" cy="272"/>
              </a:xfrm>
            </p:grpSpPr>
            <p:sp>
              <p:nvSpPr>
                <p:cNvPr id="1042" name="Line 284">
                  <a:extLst>
                    <a:ext uri="{FF2B5EF4-FFF2-40B4-BE49-F238E27FC236}">
                      <a16:creationId xmlns:a16="http://schemas.microsoft.com/office/drawing/2014/main" id="{BB5D9B9A-3B52-BB48-3E08-0D8076F647DD}"/>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043" name="Line 285">
                  <a:extLst>
                    <a:ext uri="{FF2B5EF4-FFF2-40B4-BE49-F238E27FC236}">
                      <a16:creationId xmlns:a16="http://schemas.microsoft.com/office/drawing/2014/main" id="{07518B0F-3A61-11C8-69E6-CAD233A3E812}"/>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17" name="グループ化 316">
              <a:extLst>
                <a:ext uri="{FF2B5EF4-FFF2-40B4-BE49-F238E27FC236}">
                  <a16:creationId xmlns:a16="http://schemas.microsoft.com/office/drawing/2014/main" id="{7AF74254-1D5A-E16B-44E3-E0E4014B2EC1}"/>
                </a:ext>
              </a:extLst>
            </p:cNvPr>
            <p:cNvGrpSpPr/>
            <p:nvPr/>
          </p:nvGrpSpPr>
          <p:grpSpPr>
            <a:xfrm>
              <a:off x="5227655" y="3175179"/>
              <a:ext cx="277240" cy="333060"/>
              <a:chOff x="8047242" y="2968951"/>
              <a:chExt cx="271165" cy="353628"/>
            </a:xfrm>
          </p:grpSpPr>
          <p:sp>
            <p:nvSpPr>
              <p:cNvPr id="1036" name="Oval 87">
                <a:extLst>
                  <a:ext uri="{FF2B5EF4-FFF2-40B4-BE49-F238E27FC236}">
                    <a16:creationId xmlns:a16="http://schemas.microsoft.com/office/drawing/2014/main" id="{92625140-5917-2C0E-B61D-1E31011E9EF6}"/>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37" name="Group 283">
                <a:extLst>
                  <a:ext uri="{FF2B5EF4-FFF2-40B4-BE49-F238E27FC236}">
                    <a16:creationId xmlns:a16="http://schemas.microsoft.com/office/drawing/2014/main" id="{DD795055-9D06-BAB7-D79A-27723B712B20}"/>
                  </a:ext>
                </a:extLst>
              </p:cNvPr>
              <p:cNvGrpSpPr>
                <a:grpSpLocks/>
              </p:cNvGrpSpPr>
              <p:nvPr/>
            </p:nvGrpSpPr>
            <p:grpSpPr bwMode="auto">
              <a:xfrm>
                <a:off x="8049653" y="2968951"/>
                <a:ext cx="268754" cy="349068"/>
                <a:chOff x="2517" y="935"/>
                <a:chExt cx="272" cy="272"/>
              </a:xfrm>
            </p:grpSpPr>
            <p:sp>
              <p:nvSpPr>
                <p:cNvPr id="1038" name="Line 284">
                  <a:extLst>
                    <a:ext uri="{FF2B5EF4-FFF2-40B4-BE49-F238E27FC236}">
                      <a16:creationId xmlns:a16="http://schemas.microsoft.com/office/drawing/2014/main" id="{64D1BFBD-6572-531C-C3A5-AE5AAFF4D5B1}"/>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039" name="Line 285">
                  <a:extLst>
                    <a:ext uri="{FF2B5EF4-FFF2-40B4-BE49-F238E27FC236}">
                      <a16:creationId xmlns:a16="http://schemas.microsoft.com/office/drawing/2014/main" id="{46BD0105-FDAC-5D84-D069-2C5F44C29CB6}"/>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18" name="グループ化 317">
              <a:extLst>
                <a:ext uri="{FF2B5EF4-FFF2-40B4-BE49-F238E27FC236}">
                  <a16:creationId xmlns:a16="http://schemas.microsoft.com/office/drawing/2014/main" id="{B2A6CD73-D6C1-033A-F5A3-1163E203A16D}"/>
                </a:ext>
              </a:extLst>
            </p:cNvPr>
            <p:cNvGrpSpPr/>
            <p:nvPr/>
          </p:nvGrpSpPr>
          <p:grpSpPr>
            <a:xfrm>
              <a:off x="5498823" y="3175391"/>
              <a:ext cx="255993" cy="333060"/>
              <a:chOff x="8047242" y="2968951"/>
              <a:chExt cx="271165" cy="353628"/>
            </a:xfrm>
          </p:grpSpPr>
          <p:sp>
            <p:nvSpPr>
              <p:cNvPr id="1032" name="Oval 87">
                <a:extLst>
                  <a:ext uri="{FF2B5EF4-FFF2-40B4-BE49-F238E27FC236}">
                    <a16:creationId xmlns:a16="http://schemas.microsoft.com/office/drawing/2014/main" id="{AC876E55-2884-1C33-3227-659558840A5E}"/>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33" name="Group 283">
                <a:extLst>
                  <a:ext uri="{FF2B5EF4-FFF2-40B4-BE49-F238E27FC236}">
                    <a16:creationId xmlns:a16="http://schemas.microsoft.com/office/drawing/2014/main" id="{3AF605E4-AA8F-4E37-7699-819B1530FE6E}"/>
                  </a:ext>
                </a:extLst>
              </p:cNvPr>
              <p:cNvGrpSpPr>
                <a:grpSpLocks/>
              </p:cNvGrpSpPr>
              <p:nvPr/>
            </p:nvGrpSpPr>
            <p:grpSpPr bwMode="auto">
              <a:xfrm>
                <a:off x="8049653" y="2968951"/>
                <a:ext cx="268754" cy="349068"/>
                <a:chOff x="2517" y="935"/>
                <a:chExt cx="272" cy="272"/>
              </a:xfrm>
            </p:grpSpPr>
            <p:sp>
              <p:nvSpPr>
                <p:cNvPr id="1034" name="Line 284">
                  <a:extLst>
                    <a:ext uri="{FF2B5EF4-FFF2-40B4-BE49-F238E27FC236}">
                      <a16:creationId xmlns:a16="http://schemas.microsoft.com/office/drawing/2014/main" id="{CA148960-7756-1E67-E5CB-0D52A8768311}"/>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035" name="Line 285">
                  <a:extLst>
                    <a:ext uri="{FF2B5EF4-FFF2-40B4-BE49-F238E27FC236}">
                      <a16:creationId xmlns:a16="http://schemas.microsoft.com/office/drawing/2014/main" id="{6C5FEF68-0C0F-9B9B-0AD8-6471908DFE5E}"/>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19" name="グループ化 318">
              <a:extLst>
                <a:ext uri="{FF2B5EF4-FFF2-40B4-BE49-F238E27FC236}">
                  <a16:creationId xmlns:a16="http://schemas.microsoft.com/office/drawing/2014/main" id="{BA393B57-B861-6105-29C0-46890E7ABD8C}"/>
                </a:ext>
              </a:extLst>
            </p:cNvPr>
            <p:cNvGrpSpPr/>
            <p:nvPr/>
          </p:nvGrpSpPr>
          <p:grpSpPr>
            <a:xfrm>
              <a:off x="5230514" y="3520540"/>
              <a:ext cx="262380" cy="329586"/>
              <a:chOff x="3973099" y="5455710"/>
              <a:chExt cx="262380" cy="329586"/>
            </a:xfrm>
          </p:grpSpPr>
          <p:grpSp>
            <p:nvGrpSpPr>
              <p:cNvPr id="1026" name="Group 543">
                <a:extLst>
                  <a:ext uri="{FF2B5EF4-FFF2-40B4-BE49-F238E27FC236}">
                    <a16:creationId xmlns:a16="http://schemas.microsoft.com/office/drawing/2014/main" id="{76AC7E25-34AF-B9AB-89BD-2BEB5B3413D9}"/>
                  </a:ext>
                </a:extLst>
              </p:cNvPr>
              <p:cNvGrpSpPr>
                <a:grpSpLocks/>
              </p:cNvGrpSpPr>
              <p:nvPr/>
            </p:nvGrpSpPr>
            <p:grpSpPr bwMode="auto">
              <a:xfrm>
                <a:off x="3973956" y="5455710"/>
                <a:ext cx="261523" cy="329586"/>
                <a:chOff x="2184" y="41"/>
                <a:chExt cx="263" cy="239"/>
              </a:xfrm>
              <a:solidFill>
                <a:srgbClr val="00FF00"/>
              </a:solidFill>
            </p:grpSpPr>
            <p:sp>
              <p:nvSpPr>
                <p:cNvPr id="1028" name="Oval 544">
                  <a:extLst>
                    <a:ext uri="{FF2B5EF4-FFF2-40B4-BE49-F238E27FC236}">
                      <a16:creationId xmlns:a16="http://schemas.microsoft.com/office/drawing/2014/main" id="{FAAF75AF-24FF-DAE5-92CB-0267DEA8BCF6}"/>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29" name="Group 545">
                  <a:extLst>
                    <a:ext uri="{FF2B5EF4-FFF2-40B4-BE49-F238E27FC236}">
                      <a16:creationId xmlns:a16="http://schemas.microsoft.com/office/drawing/2014/main" id="{D19E9731-E824-2330-90B1-676E901FB7A6}"/>
                    </a:ext>
                  </a:extLst>
                </p:cNvPr>
                <p:cNvGrpSpPr>
                  <a:grpSpLocks/>
                </p:cNvGrpSpPr>
                <p:nvPr/>
              </p:nvGrpSpPr>
              <p:grpSpPr bwMode="auto">
                <a:xfrm>
                  <a:off x="2184" y="41"/>
                  <a:ext cx="263" cy="239"/>
                  <a:chOff x="2517" y="935"/>
                  <a:chExt cx="272" cy="272"/>
                </a:xfrm>
                <a:grpFill/>
              </p:grpSpPr>
              <p:sp>
                <p:nvSpPr>
                  <p:cNvPr id="1030" name="Line 546">
                    <a:extLst>
                      <a:ext uri="{FF2B5EF4-FFF2-40B4-BE49-F238E27FC236}">
                        <a16:creationId xmlns:a16="http://schemas.microsoft.com/office/drawing/2014/main" id="{CEB589AE-A90D-9A62-3DDA-C3A2548637C7}"/>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031" name="Line 547">
                    <a:extLst>
                      <a:ext uri="{FF2B5EF4-FFF2-40B4-BE49-F238E27FC236}">
                        <a16:creationId xmlns:a16="http://schemas.microsoft.com/office/drawing/2014/main" id="{398D8518-C0B5-3740-7275-0AC2CEBF0165}"/>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1027" name="Freeform 549">
                <a:extLst>
                  <a:ext uri="{FF2B5EF4-FFF2-40B4-BE49-F238E27FC236}">
                    <a16:creationId xmlns:a16="http://schemas.microsoft.com/office/drawing/2014/main" id="{DF64FC3E-7480-6202-6F00-B19B55C6198E}"/>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17" name="グループ化 716">
              <a:extLst>
                <a:ext uri="{FF2B5EF4-FFF2-40B4-BE49-F238E27FC236}">
                  <a16:creationId xmlns:a16="http://schemas.microsoft.com/office/drawing/2014/main" id="{D593DA3E-E454-4E59-4963-99D8A313E3E7}"/>
                </a:ext>
              </a:extLst>
            </p:cNvPr>
            <p:cNvGrpSpPr/>
            <p:nvPr/>
          </p:nvGrpSpPr>
          <p:grpSpPr>
            <a:xfrm>
              <a:off x="5243320" y="3871693"/>
              <a:ext cx="262380" cy="329586"/>
              <a:chOff x="3973099" y="5455710"/>
              <a:chExt cx="262380" cy="329586"/>
            </a:xfrm>
          </p:grpSpPr>
          <p:grpSp>
            <p:nvGrpSpPr>
              <p:cNvPr id="1020" name="Group 543">
                <a:extLst>
                  <a:ext uri="{FF2B5EF4-FFF2-40B4-BE49-F238E27FC236}">
                    <a16:creationId xmlns:a16="http://schemas.microsoft.com/office/drawing/2014/main" id="{01F9937C-220A-20F3-469D-1FC78764B4A1}"/>
                  </a:ext>
                </a:extLst>
              </p:cNvPr>
              <p:cNvGrpSpPr>
                <a:grpSpLocks/>
              </p:cNvGrpSpPr>
              <p:nvPr/>
            </p:nvGrpSpPr>
            <p:grpSpPr bwMode="auto">
              <a:xfrm>
                <a:off x="3973956" y="5455710"/>
                <a:ext cx="261523" cy="329586"/>
                <a:chOff x="2184" y="41"/>
                <a:chExt cx="263" cy="239"/>
              </a:xfrm>
              <a:solidFill>
                <a:srgbClr val="00FF00"/>
              </a:solidFill>
            </p:grpSpPr>
            <p:sp>
              <p:nvSpPr>
                <p:cNvPr id="1022" name="Oval 544">
                  <a:extLst>
                    <a:ext uri="{FF2B5EF4-FFF2-40B4-BE49-F238E27FC236}">
                      <a16:creationId xmlns:a16="http://schemas.microsoft.com/office/drawing/2014/main" id="{8456A5AD-3AF4-1C57-62E0-C12E5C770B17}"/>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23" name="Group 545">
                  <a:extLst>
                    <a:ext uri="{FF2B5EF4-FFF2-40B4-BE49-F238E27FC236}">
                      <a16:creationId xmlns:a16="http://schemas.microsoft.com/office/drawing/2014/main" id="{C5871064-98DB-C9C2-E3BA-A00A84CA3D67}"/>
                    </a:ext>
                  </a:extLst>
                </p:cNvPr>
                <p:cNvGrpSpPr>
                  <a:grpSpLocks/>
                </p:cNvGrpSpPr>
                <p:nvPr/>
              </p:nvGrpSpPr>
              <p:grpSpPr bwMode="auto">
                <a:xfrm>
                  <a:off x="2184" y="41"/>
                  <a:ext cx="263" cy="239"/>
                  <a:chOff x="2517" y="935"/>
                  <a:chExt cx="272" cy="272"/>
                </a:xfrm>
                <a:grpFill/>
              </p:grpSpPr>
              <p:sp>
                <p:nvSpPr>
                  <p:cNvPr id="1024" name="Line 546">
                    <a:extLst>
                      <a:ext uri="{FF2B5EF4-FFF2-40B4-BE49-F238E27FC236}">
                        <a16:creationId xmlns:a16="http://schemas.microsoft.com/office/drawing/2014/main" id="{5EC22717-0939-006D-D5E4-B13AC9093613}"/>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025" name="Line 547">
                    <a:extLst>
                      <a:ext uri="{FF2B5EF4-FFF2-40B4-BE49-F238E27FC236}">
                        <a16:creationId xmlns:a16="http://schemas.microsoft.com/office/drawing/2014/main" id="{F61A1016-7DCA-085F-75EB-735A10FA930B}"/>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1021" name="Freeform 549">
                <a:extLst>
                  <a:ext uri="{FF2B5EF4-FFF2-40B4-BE49-F238E27FC236}">
                    <a16:creationId xmlns:a16="http://schemas.microsoft.com/office/drawing/2014/main" id="{BFD1C7F6-6D19-616F-1FE4-E728E2575A36}"/>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19" name="グループ化 718">
              <a:extLst>
                <a:ext uri="{FF2B5EF4-FFF2-40B4-BE49-F238E27FC236}">
                  <a16:creationId xmlns:a16="http://schemas.microsoft.com/office/drawing/2014/main" id="{821454CE-F4FA-1482-7C49-210C828BFFFC}"/>
                </a:ext>
              </a:extLst>
            </p:cNvPr>
            <p:cNvGrpSpPr/>
            <p:nvPr/>
          </p:nvGrpSpPr>
          <p:grpSpPr>
            <a:xfrm>
              <a:off x="5501750" y="3521079"/>
              <a:ext cx="262380" cy="329586"/>
              <a:chOff x="3973099" y="5455710"/>
              <a:chExt cx="262380" cy="329586"/>
            </a:xfrm>
          </p:grpSpPr>
          <p:grpSp>
            <p:nvGrpSpPr>
              <p:cNvPr id="1014" name="Group 543">
                <a:extLst>
                  <a:ext uri="{FF2B5EF4-FFF2-40B4-BE49-F238E27FC236}">
                    <a16:creationId xmlns:a16="http://schemas.microsoft.com/office/drawing/2014/main" id="{836785D4-5782-609A-F3C6-512F4362AEED}"/>
                  </a:ext>
                </a:extLst>
              </p:cNvPr>
              <p:cNvGrpSpPr>
                <a:grpSpLocks/>
              </p:cNvGrpSpPr>
              <p:nvPr/>
            </p:nvGrpSpPr>
            <p:grpSpPr bwMode="auto">
              <a:xfrm>
                <a:off x="3973956" y="5455710"/>
                <a:ext cx="261523" cy="329586"/>
                <a:chOff x="2184" y="41"/>
                <a:chExt cx="263" cy="239"/>
              </a:xfrm>
              <a:solidFill>
                <a:srgbClr val="00FF00"/>
              </a:solidFill>
            </p:grpSpPr>
            <p:sp>
              <p:nvSpPr>
                <p:cNvPr id="1016" name="Oval 544">
                  <a:extLst>
                    <a:ext uri="{FF2B5EF4-FFF2-40B4-BE49-F238E27FC236}">
                      <a16:creationId xmlns:a16="http://schemas.microsoft.com/office/drawing/2014/main" id="{B360D8F3-A42D-37A6-8BD6-256F746EF064}"/>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17" name="Group 545">
                  <a:extLst>
                    <a:ext uri="{FF2B5EF4-FFF2-40B4-BE49-F238E27FC236}">
                      <a16:creationId xmlns:a16="http://schemas.microsoft.com/office/drawing/2014/main" id="{2EB13608-16CA-EE26-4130-3675AF9A12EE}"/>
                    </a:ext>
                  </a:extLst>
                </p:cNvPr>
                <p:cNvGrpSpPr>
                  <a:grpSpLocks/>
                </p:cNvGrpSpPr>
                <p:nvPr/>
              </p:nvGrpSpPr>
              <p:grpSpPr bwMode="auto">
                <a:xfrm>
                  <a:off x="2184" y="41"/>
                  <a:ext cx="263" cy="239"/>
                  <a:chOff x="2517" y="935"/>
                  <a:chExt cx="272" cy="272"/>
                </a:xfrm>
                <a:grpFill/>
              </p:grpSpPr>
              <p:sp>
                <p:nvSpPr>
                  <p:cNvPr id="1018" name="Line 546">
                    <a:extLst>
                      <a:ext uri="{FF2B5EF4-FFF2-40B4-BE49-F238E27FC236}">
                        <a16:creationId xmlns:a16="http://schemas.microsoft.com/office/drawing/2014/main" id="{5475090D-53A1-5D8C-59A1-4100C426BEB2}"/>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019" name="Line 547">
                    <a:extLst>
                      <a:ext uri="{FF2B5EF4-FFF2-40B4-BE49-F238E27FC236}">
                        <a16:creationId xmlns:a16="http://schemas.microsoft.com/office/drawing/2014/main" id="{742B997E-27D7-233B-B21E-D0C0E4E1EC74}"/>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1015" name="Freeform 549">
                <a:extLst>
                  <a:ext uri="{FF2B5EF4-FFF2-40B4-BE49-F238E27FC236}">
                    <a16:creationId xmlns:a16="http://schemas.microsoft.com/office/drawing/2014/main" id="{2DA12221-1CB0-477D-8E1D-1F7B9BFD1CAE}"/>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25" name="グループ化 724">
              <a:extLst>
                <a:ext uri="{FF2B5EF4-FFF2-40B4-BE49-F238E27FC236}">
                  <a16:creationId xmlns:a16="http://schemas.microsoft.com/office/drawing/2014/main" id="{49D98315-C5EF-741C-030F-6C24DA6827EB}"/>
                </a:ext>
              </a:extLst>
            </p:cNvPr>
            <p:cNvGrpSpPr/>
            <p:nvPr/>
          </p:nvGrpSpPr>
          <p:grpSpPr>
            <a:xfrm>
              <a:off x="5764188" y="3874358"/>
              <a:ext cx="260318" cy="321468"/>
              <a:chOff x="5300856" y="5489805"/>
              <a:chExt cx="260318" cy="321468"/>
            </a:xfrm>
          </p:grpSpPr>
          <p:grpSp>
            <p:nvGrpSpPr>
              <p:cNvPr id="1008" name="Group 564">
                <a:extLst>
                  <a:ext uri="{FF2B5EF4-FFF2-40B4-BE49-F238E27FC236}">
                    <a16:creationId xmlns:a16="http://schemas.microsoft.com/office/drawing/2014/main" id="{44E90947-7397-6DFC-43EC-977BD106BE73}"/>
                  </a:ext>
                </a:extLst>
              </p:cNvPr>
              <p:cNvGrpSpPr>
                <a:grpSpLocks/>
              </p:cNvGrpSpPr>
              <p:nvPr/>
            </p:nvGrpSpPr>
            <p:grpSpPr bwMode="auto">
              <a:xfrm>
                <a:off x="5300856" y="5489805"/>
                <a:ext cx="260318" cy="321468"/>
                <a:chOff x="2184" y="41"/>
                <a:chExt cx="263" cy="239"/>
              </a:xfrm>
            </p:grpSpPr>
            <p:sp>
              <p:nvSpPr>
                <p:cNvPr id="1010" name="Oval 565">
                  <a:extLst>
                    <a:ext uri="{FF2B5EF4-FFF2-40B4-BE49-F238E27FC236}">
                      <a16:creationId xmlns:a16="http://schemas.microsoft.com/office/drawing/2014/main" id="{F0829E80-4152-8E0A-0C91-3630F4DD8266}"/>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1011" name="Group 566">
                  <a:extLst>
                    <a:ext uri="{FF2B5EF4-FFF2-40B4-BE49-F238E27FC236}">
                      <a16:creationId xmlns:a16="http://schemas.microsoft.com/office/drawing/2014/main" id="{A254F308-F298-6168-FF45-EFED9AF3AAC5}"/>
                    </a:ext>
                  </a:extLst>
                </p:cNvPr>
                <p:cNvGrpSpPr>
                  <a:grpSpLocks/>
                </p:cNvGrpSpPr>
                <p:nvPr/>
              </p:nvGrpSpPr>
              <p:grpSpPr bwMode="auto">
                <a:xfrm>
                  <a:off x="2184" y="41"/>
                  <a:ext cx="263" cy="239"/>
                  <a:chOff x="2517" y="935"/>
                  <a:chExt cx="272" cy="272"/>
                </a:xfrm>
              </p:grpSpPr>
              <p:sp>
                <p:nvSpPr>
                  <p:cNvPr id="1012" name="Line 567">
                    <a:extLst>
                      <a:ext uri="{FF2B5EF4-FFF2-40B4-BE49-F238E27FC236}">
                        <a16:creationId xmlns:a16="http://schemas.microsoft.com/office/drawing/2014/main" id="{08620F1F-226C-FE7D-B928-651CE141F955}"/>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013" name="Line 568">
                    <a:extLst>
                      <a:ext uri="{FF2B5EF4-FFF2-40B4-BE49-F238E27FC236}">
                        <a16:creationId xmlns:a16="http://schemas.microsoft.com/office/drawing/2014/main" id="{C37BAC0F-DDBF-F64E-0896-3A1C3A149CE4}"/>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1009" name="Freeform 1200">
                <a:extLst>
                  <a:ext uri="{FF2B5EF4-FFF2-40B4-BE49-F238E27FC236}">
                    <a16:creationId xmlns:a16="http://schemas.microsoft.com/office/drawing/2014/main" id="{5BA0480F-DE91-86AE-7701-22D713E41D05}"/>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26" name="グループ化 725">
              <a:extLst>
                <a:ext uri="{FF2B5EF4-FFF2-40B4-BE49-F238E27FC236}">
                  <a16:creationId xmlns:a16="http://schemas.microsoft.com/office/drawing/2014/main" id="{4BF451DE-8AC6-D6DB-786C-7ACD1F360710}"/>
                </a:ext>
              </a:extLst>
            </p:cNvPr>
            <p:cNvGrpSpPr/>
            <p:nvPr/>
          </p:nvGrpSpPr>
          <p:grpSpPr>
            <a:xfrm>
              <a:off x="5765242" y="3525318"/>
              <a:ext cx="260318" cy="321468"/>
              <a:chOff x="5300856" y="5489805"/>
              <a:chExt cx="260318" cy="321468"/>
            </a:xfrm>
          </p:grpSpPr>
          <p:grpSp>
            <p:nvGrpSpPr>
              <p:cNvPr id="1002" name="Group 564">
                <a:extLst>
                  <a:ext uri="{FF2B5EF4-FFF2-40B4-BE49-F238E27FC236}">
                    <a16:creationId xmlns:a16="http://schemas.microsoft.com/office/drawing/2014/main" id="{23124CC5-BF13-5607-CF02-6385250438BC}"/>
                  </a:ext>
                </a:extLst>
              </p:cNvPr>
              <p:cNvGrpSpPr>
                <a:grpSpLocks/>
              </p:cNvGrpSpPr>
              <p:nvPr/>
            </p:nvGrpSpPr>
            <p:grpSpPr bwMode="auto">
              <a:xfrm>
                <a:off x="5300856" y="5489805"/>
                <a:ext cx="260318" cy="321468"/>
                <a:chOff x="2184" y="41"/>
                <a:chExt cx="263" cy="239"/>
              </a:xfrm>
            </p:grpSpPr>
            <p:sp>
              <p:nvSpPr>
                <p:cNvPr id="1004" name="Oval 565">
                  <a:extLst>
                    <a:ext uri="{FF2B5EF4-FFF2-40B4-BE49-F238E27FC236}">
                      <a16:creationId xmlns:a16="http://schemas.microsoft.com/office/drawing/2014/main" id="{853F9A4B-9656-286F-992E-458370DD96AC}"/>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1005" name="Group 566">
                  <a:extLst>
                    <a:ext uri="{FF2B5EF4-FFF2-40B4-BE49-F238E27FC236}">
                      <a16:creationId xmlns:a16="http://schemas.microsoft.com/office/drawing/2014/main" id="{CA005860-208A-6C33-7E60-94D144EFE425}"/>
                    </a:ext>
                  </a:extLst>
                </p:cNvPr>
                <p:cNvGrpSpPr>
                  <a:grpSpLocks/>
                </p:cNvGrpSpPr>
                <p:nvPr/>
              </p:nvGrpSpPr>
              <p:grpSpPr bwMode="auto">
                <a:xfrm>
                  <a:off x="2184" y="41"/>
                  <a:ext cx="263" cy="239"/>
                  <a:chOff x="2517" y="935"/>
                  <a:chExt cx="272" cy="272"/>
                </a:xfrm>
              </p:grpSpPr>
              <p:sp>
                <p:nvSpPr>
                  <p:cNvPr id="1006" name="Line 567">
                    <a:extLst>
                      <a:ext uri="{FF2B5EF4-FFF2-40B4-BE49-F238E27FC236}">
                        <a16:creationId xmlns:a16="http://schemas.microsoft.com/office/drawing/2014/main" id="{5C128603-F569-4BB2-AA39-55EB7213454C}"/>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007" name="Line 568">
                    <a:extLst>
                      <a:ext uri="{FF2B5EF4-FFF2-40B4-BE49-F238E27FC236}">
                        <a16:creationId xmlns:a16="http://schemas.microsoft.com/office/drawing/2014/main" id="{4B96590A-5A8C-934A-D60B-3BB48006A053}"/>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1003" name="Freeform 1200">
                <a:extLst>
                  <a:ext uri="{FF2B5EF4-FFF2-40B4-BE49-F238E27FC236}">
                    <a16:creationId xmlns:a16="http://schemas.microsoft.com/office/drawing/2014/main" id="{D93A249E-4E9F-5E2C-AFDC-AD74BE46CC7C}"/>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27" name="グループ化 726">
              <a:extLst>
                <a:ext uri="{FF2B5EF4-FFF2-40B4-BE49-F238E27FC236}">
                  <a16:creationId xmlns:a16="http://schemas.microsoft.com/office/drawing/2014/main" id="{6A15E08B-83BF-61E0-B517-F3414208E090}"/>
                </a:ext>
              </a:extLst>
            </p:cNvPr>
            <p:cNvGrpSpPr/>
            <p:nvPr/>
          </p:nvGrpSpPr>
          <p:grpSpPr>
            <a:xfrm>
              <a:off x="5505225" y="3867794"/>
              <a:ext cx="262380" cy="344198"/>
              <a:chOff x="4642829" y="5467075"/>
              <a:chExt cx="262380" cy="344198"/>
            </a:xfrm>
          </p:grpSpPr>
          <p:sp>
            <p:nvSpPr>
              <p:cNvPr id="996" name="Oval 565">
                <a:extLst>
                  <a:ext uri="{FF2B5EF4-FFF2-40B4-BE49-F238E27FC236}">
                    <a16:creationId xmlns:a16="http://schemas.microsoft.com/office/drawing/2014/main" id="{C99B0739-4963-CB6C-6265-CE38B2F83820}"/>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997" name="Freeform 1202">
                <a:extLst>
                  <a:ext uri="{FF2B5EF4-FFF2-40B4-BE49-F238E27FC236}">
                    <a16:creationId xmlns:a16="http://schemas.microsoft.com/office/drawing/2014/main" id="{A9750C25-94C3-92AA-54FC-3FE1EF682DB0}"/>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998" name="Freeform 1202">
                <a:extLst>
                  <a:ext uri="{FF2B5EF4-FFF2-40B4-BE49-F238E27FC236}">
                    <a16:creationId xmlns:a16="http://schemas.microsoft.com/office/drawing/2014/main" id="{8C67C3E4-A248-9136-663A-C45FFC7B2BBA}"/>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999" name="Group 566">
                <a:extLst>
                  <a:ext uri="{FF2B5EF4-FFF2-40B4-BE49-F238E27FC236}">
                    <a16:creationId xmlns:a16="http://schemas.microsoft.com/office/drawing/2014/main" id="{519F9C14-11D7-26C5-1F7C-27392AC01513}"/>
                  </a:ext>
                </a:extLst>
              </p:cNvPr>
              <p:cNvGrpSpPr>
                <a:grpSpLocks/>
              </p:cNvGrpSpPr>
              <p:nvPr/>
            </p:nvGrpSpPr>
            <p:grpSpPr bwMode="auto">
              <a:xfrm>
                <a:off x="4642829" y="5476915"/>
                <a:ext cx="261523" cy="322686"/>
                <a:chOff x="2517" y="935"/>
                <a:chExt cx="272" cy="272"/>
              </a:xfrm>
            </p:grpSpPr>
            <p:sp>
              <p:nvSpPr>
                <p:cNvPr id="1000" name="Line 567">
                  <a:extLst>
                    <a:ext uri="{FF2B5EF4-FFF2-40B4-BE49-F238E27FC236}">
                      <a16:creationId xmlns:a16="http://schemas.microsoft.com/office/drawing/2014/main" id="{989A6897-5E69-276F-C608-8BD834BDA738}"/>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001" name="Line 568">
                  <a:extLst>
                    <a:ext uri="{FF2B5EF4-FFF2-40B4-BE49-F238E27FC236}">
                      <a16:creationId xmlns:a16="http://schemas.microsoft.com/office/drawing/2014/main" id="{8D71E12F-B2FC-4E94-D637-23235B49902F}"/>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28" name="グループ化 727">
              <a:extLst>
                <a:ext uri="{FF2B5EF4-FFF2-40B4-BE49-F238E27FC236}">
                  <a16:creationId xmlns:a16="http://schemas.microsoft.com/office/drawing/2014/main" id="{15679934-18CF-06CE-D7FE-6B92574C9475}"/>
                </a:ext>
              </a:extLst>
            </p:cNvPr>
            <p:cNvGrpSpPr/>
            <p:nvPr/>
          </p:nvGrpSpPr>
          <p:grpSpPr>
            <a:xfrm>
              <a:off x="5764826" y="4926606"/>
              <a:ext cx="260318" cy="321468"/>
              <a:chOff x="5300856" y="5489805"/>
              <a:chExt cx="260318" cy="321468"/>
            </a:xfrm>
          </p:grpSpPr>
          <p:grpSp>
            <p:nvGrpSpPr>
              <p:cNvPr id="990" name="Group 564">
                <a:extLst>
                  <a:ext uri="{FF2B5EF4-FFF2-40B4-BE49-F238E27FC236}">
                    <a16:creationId xmlns:a16="http://schemas.microsoft.com/office/drawing/2014/main" id="{3EF2E355-E05D-032B-EDFE-21375F34CAC4}"/>
                  </a:ext>
                </a:extLst>
              </p:cNvPr>
              <p:cNvGrpSpPr>
                <a:grpSpLocks/>
              </p:cNvGrpSpPr>
              <p:nvPr/>
            </p:nvGrpSpPr>
            <p:grpSpPr bwMode="auto">
              <a:xfrm>
                <a:off x="5300856" y="5489805"/>
                <a:ext cx="260318" cy="321468"/>
                <a:chOff x="2184" y="41"/>
                <a:chExt cx="263" cy="239"/>
              </a:xfrm>
            </p:grpSpPr>
            <p:sp>
              <p:nvSpPr>
                <p:cNvPr id="992" name="Oval 565">
                  <a:extLst>
                    <a:ext uri="{FF2B5EF4-FFF2-40B4-BE49-F238E27FC236}">
                      <a16:creationId xmlns:a16="http://schemas.microsoft.com/office/drawing/2014/main" id="{E83550AA-C466-1AF5-F768-9A88638B0F46}"/>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993" name="Group 566">
                  <a:extLst>
                    <a:ext uri="{FF2B5EF4-FFF2-40B4-BE49-F238E27FC236}">
                      <a16:creationId xmlns:a16="http://schemas.microsoft.com/office/drawing/2014/main" id="{320BA1EF-0020-4458-B729-9C0B53648413}"/>
                    </a:ext>
                  </a:extLst>
                </p:cNvPr>
                <p:cNvGrpSpPr>
                  <a:grpSpLocks/>
                </p:cNvGrpSpPr>
                <p:nvPr/>
              </p:nvGrpSpPr>
              <p:grpSpPr bwMode="auto">
                <a:xfrm>
                  <a:off x="2184" y="41"/>
                  <a:ext cx="263" cy="239"/>
                  <a:chOff x="2517" y="935"/>
                  <a:chExt cx="272" cy="272"/>
                </a:xfrm>
              </p:grpSpPr>
              <p:sp>
                <p:nvSpPr>
                  <p:cNvPr id="994" name="Line 567">
                    <a:extLst>
                      <a:ext uri="{FF2B5EF4-FFF2-40B4-BE49-F238E27FC236}">
                        <a16:creationId xmlns:a16="http://schemas.microsoft.com/office/drawing/2014/main" id="{ED0A1D64-1DE8-0DBA-B077-B1724B72702E}"/>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95" name="Line 568">
                    <a:extLst>
                      <a:ext uri="{FF2B5EF4-FFF2-40B4-BE49-F238E27FC236}">
                        <a16:creationId xmlns:a16="http://schemas.microsoft.com/office/drawing/2014/main" id="{3262CD9E-AAD9-8D07-2D43-429D7A7A6FCB}"/>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991" name="Freeform 1200">
                <a:extLst>
                  <a:ext uri="{FF2B5EF4-FFF2-40B4-BE49-F238E27FC236}">
                    <a16:creationId xmlns:a16="http://schemas.microsoft.com/office/drawing/2014/main" id="{2E969B1B-BD35-2F44-44B4-4130AE17BFE1}"/>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29" name="グループ化 728">
              <a:extLst>
                <a:ext uri="{FF2B5EF4-FFF2-40B4-BE49-F238E27FC236}">
                  <a16:creationId xmlns:a16="http://schemas.microsoft.com/office/drawing/2014/main" id="{D05D6924-1ECA-7410-9803-D9C878F1C34A}"/>
                </a:ext>
              </a:extLst>
            </p:cNvPr>
            <p:cNvGrpSpPr/>
            <p:nvPr/>
          </p:nvGrpSpPr>
          <p:grpSpPr>
            <a:xfrm>
              <a:off x="5764188" y="4573887"/>
              <a:ext cx="260318" cy="321468"/>
              <a:chOff x="5300856" y="5489805"/>
              <a:chExt cx="260318" cy="321468"/>
            </a:xfrm>
          </p:grpSpPr>
          <p:grpSp>
            <p:nvGrpSpPr>
              <p:cNvPr id="984" name="Group 564">
                <a:extLst>
                  <a:ext uri="{FF2B5EF4-FFF2-40B4-BE49-F238E27FC236}">
                    <a16:creationId xmlns:a16="http://schemas.microsoft.com/office/drawing/2014/main" id="{F468E999-A14A-F5D1-A6B8-B1DFD5E39445}"/>
                  </a:ext>
                </a:extLst>
              </p:cNvPr>
              <p:cNvGrpSpPr>
                <a:grpSpLocks/>
              </p:cNvGrpSpPr>
              <p:nvPr/>
            </p:nvGrpSpPr>
            <p:grpSpPr bwMode="auto">
              <a:xfrm>
                <a:off x="5300856" y="5489805"/>
                <a:ext cx="260318" cy="321468"/>
                <a:chOff x="2184" y="41"/>
                <a:chExt cx="263" cy="239"/>
              </a:xfrm>
            </p:grpSpPr>
            <p:sp>
              <p:nvSpPr>
                <p:cNvPr id="986" name="Oval 565">
                  <a:extLst>
                    <a:ext uri="{FF2B5EF4-FFF2-40B4-BE49-F238E27FC236}">
                      <a16:creationId xmlns:a16="http://schemas.microsoft.com/office/drawing/2014/main" id="{8585E6A3-C028-C4C1-A73C-EBF1B1656537}"/>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987" name="Group 566">
                  <a:extLst>
                    <a:ext uri="{FF2B5EF4-FFF2-40B4-BE49-F238E27FC236}">
                      <a16:creationId xmlns:a16="http://schemas.microsoft.com/office/drawing/2014/main" id="{D26B5149-FBCA-3246-AD79-AE8DC9FA8952}"/>
                    </a:ext>
                  </a:extLst>
                </p:cNvPr>
                <p:cNvGrpSpPr>
                  <a:grpSpLocks/>
                </p:cNvGrpSpPr>
                <p:nvPr/>
              </p:nvGrpSpPr>
              <p:grpSpPr bwMode="auto">
                <a:xfrm>
                  <a:off x="2184" y="41"/>
                  <a:ext cx="263" cy="239"/>
                  <a:chOff x="2517" y="935"/>
                  <a:chExt cx="272" cy="272"/>
                </a:xfrm>
              </p:grpSpPr>
              <p:sp>
                <p:nvSpPr>
                  <p:cNvPr id="988" name="Line 567">
                    <a:extLst>
                      <a:ext uri="{FF2B5EF4-FFF2-40B4-BE49-F238E27FC236}">
                        <a16:creationId xmlns:a16="http://schemas.microsoft.com/office/drawing/2014/main" id="{B320B348-36B9-435D-41A0-690ED5AF5B5D}"/>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89" name="Line 568">
                    <a:extLst>
                      <a:ext uri="{FF2B5EF4-FFF2-40B4-BE49-F238E27FC236}">
                        <a16:creationId xmlns:a16="http://schemas.microsoft.com/office/drawing/2014/main" id="{331F8FF3-3632-D2C0-E480-538446BC83ED}"/>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985" name="Freeform 1200">
                <a:extLst>
                  <a:ext uri="{FF2B5EF4-FFF2-40B4-BE49-F238E27FC236}">
                    <a16:creationId xmlns:a16="http://schemas.microsoft.com/office/drawing/2014/main" id="{2F6BC470-22A6-F5ED-F830-43759AC8063B}"/>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30" name="グループ化 729">
              <a:extLst>
                <a:ext uri="{FF2B5EF4-FFF2-40B4-BE49-F238E27FC236}">
                  <a16:creationId xmlns:a16="http://schemas.microsoft.com/office/drawing/2014/main" id="{34B9413F-9FCD-94FE-2C9A-B1A8097D0FF5}"/>
                </a:ext>
              </a:extLst>
            </p:cNvPr>
            <p:cNvGrpSpPr/>
            <p:nvPr/>
          </p:nvGrpSpPr>
          <p:grpSpPr>
            <a:xfrm>
              <a:off x="5764188" y="4238043"/>
              <a:ext cx="260318" cy="321468"/>
              <a:chOff x="5300856" y="5489805"/>
              <a:chExt cx="260318" cy="321468"/>
            </a:xfrm>
          </p:grpSpPr>
          <p:grpSp>
            <p:nvGrpSpPr>
              <p:cNvPr id="978" name="Group 564">
                <a:extLst>
                  <a:ext uri="{FF2B5EF4-FFF2-40B4-BE49-F238E27FC236}">
                    <a16:creationId xmlns:a16="http://schemas.microsoft.com/office/drawing/2014/main" id="{0DCECF81-A4FC-138F-B619-8FACB9357F6E}"/>
                  </a:ext>
                </a:extLst>
              </p:cNvPr>
              <p:cNvGrpSpPr>
                <a:grpSpLocks/>
              </p:cNvGrpSpPr>
              <p:nvPr/>
            </p:nvGrpSpPr>
            <p:grpSpPr bwMode="auto">
              <a:xfrm>
                <a:off x="5300856" y="5489805"/>
                <a:ext cx="260318" cy="321468"/>
                <a:chOff x="2184" y="41"/>
                <a:chExt cx="263" cy="239"/>
              </a:xfrm>
            </p:grpSpPr>
            <p:sp>
              <p:nvSpPr>
                <p:cNvPr id="980" name="Oval 565">
                  <a:extLst>
                    <a:ext uri="{FF2B5EF4-FFF2-40B4-BE49-F238E27FC236}">
                      <a16:creationId xmlns:a16="http://schemas.microsoft.com/office/drawing/2014/main" id="{F685669A-D6BE-3385-027A-F61E8669AEEC}"/>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981" name="Group 566">
                  <a:extLst>
                    <a:ext uri="{FF2B5EF4-FFF2-40B4-BE49-F238E27FC236}">
                      <a16:creationId xmlns:a16="http://schemas.microsoft.com/office/drawing/2014/main" id="{1E27E1C2-5138-CA0A-BEBD-995D82F0C48C}"/>
                    </a:ext>
                  </a:extLst>
                </p:cNvPr>
                <p:cNvGrpSpPr>
                  <a:grpSpLocks/>
                </p:cNvGrpSpPr>
                <p:nvPr/>
              </p:nvGrpSpPr>
              <p:grpSpPr bwMode="auto">
                <a:xfrm>
                  <a:off x="2184" y="41"/>
                  <a:ext cx="263" cy="239"/>
                  <a:chOff x="2517" y="935"/>
                  <a:chExt cx="272" cy="272"/>
                </a:xfrm>
              </p:grpSpPr>
              <p:sp>
                <p:nvSpPr>
                  <p:cNvPr id="982" name="Line 567">
                    <a:extLst>
                      <a:ext uri="{FF2B5EF4-FFF2-40B4-BE49-F238E27FC236}">
                        <a16:creationId xmlns:a16="http://schemas.microsoft.com/office/drawing/2014/main" id="{878D2E11-CA45-F4C9-4EF8-878329D95FFB}"/>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83" name="Line 568">
                    <a:extLst>
                      <a:ext uri="{FF2B5EF4-FFF2-40B4-BE49-F238E27FC236}">
                        <a16:creationId xmlns:a16="http://schemas.microsoft.com/office/drawing/2014/main" id="{D8946387-7CA1-A947-596E-34D483FE4950}"/>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979" name="Freeform 1200">
                <a:extLst>
                  <a:ext uri="{FF2B5EF4-FFF2-40B4-BE49-F238E27FC236}">
                    <a16:creationId xmlns:a16="http://schemas.microsoft.com/office/drawing/2014/main" id="{21805203-98AC-7A15-5355-F6AFC9DDCD13}"/>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31" name="グループ化 730">
              <a:extLst>
                <a:ext uri="{FF2B5EF4-FFF2-40B4-BE49-F238E27FC236}">
                  <a16:creationId xmlns:a16="http://schemas.microsoft.com/office/drawing/2014/main" id="{4141F758-0903-227D-1FD0-EECCC8907E64}"/>
                </a:ext>
              </a:extLst>
            </p:cNvPr>
            <p:cNvGrpSpPr/>
            <p:nvPr/>
          </p:nvGrpSpPr>
          <p:grpSpPr>
            <a:xfrm>
              <a:off x="5504247" y="4231585"/>
              <a:ext cx="262380" cy="344198"/>
              <a:chOff x="4642829" y="5467075"/>
              <a:chExt cx="262380" cy="344198"/>
            </a:xfrm>
          </p:grpSpPr>
          <p:sp>
            <p:nvSpPr>
              <p:cNvPr id="972" name="Oval 565">
                <a:extLst>
                  <a:ext uri="{FF2B5EF4-FFF2-40B4-BE49-F238E27FC236}">
                    <a16:creationId xmlns:a16="http://schemas.microsoft.com/office/drawing/2014/main" id="{DF87B897-6605-F209-B4E9-859B7D0C5346}"/>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973" name="Freeform 1202">
                <a:extLst>
                  <a:ext uri="{FF2B5EF4-FFF2-40B4-BE49-F238E27FC236}">
                    <a16:creationId xmlns:a16="http://schemas.microsoft.com/office/drawing/2014/main" id="{B76F7B0B-43FD-59BC-E829-8BBFF28597E4}"/>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974" name="Freeform 1202">
                <a:extLst>
                  <a:ext uri="{FF2B5EF4-FFF2-40B4-BE49-F238E27FC236}">
                    <a16:creationId xmlns:a16="http://schemas.microsoft.com/office/drawing/2014/main" id="{D0A4CD4D-C6C9-8605-3485-39BDADEBA4E8}"/>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975" name="Group 566">
                <a:extLst>
                  <a:ext uri="{FF2B5EF4-FFF2-40B4-BE49-F238E27FC236}">
                    <a16:creationId xmlns:a16="http://schemas.microsoft.com/office/drawing/2014/main" id="{C963D43E-7E36-E531-8CCF-B2BFDA649B04}"/>
                  </a:ext>
                </a:extLst>
              </p:cNvPr>
              <p:cNvGrpSpPr>
                <a:grpSpLocks/>
              </p:cNvGrpSpPr>
              <p:nvPr/>
            </p:nvGrpSpPr>
            <p:grpSpPr bwMode="auto">
              <a:xfrm>
                <a:off x="4642829" y="5476915"/>
                <a:ext cx="261523" cy="322686"/>
                <a:chOff x="2517" y="935"/>
                <a:chExt cx="272" cy="272"/>
              </a:xfrm>
            </p:grpSpPr>
            <p:sp>
              <p:nvSpPr>
                <p:cNvPr id="976" name="Line 567">
                  <a:extLst>
                    <a:ext uri="{FF2B5EF4-FFF2-40B4-BE49-F238E27FC236}">
                      <a16:creationId xmlns:a16="http://schemas.microsoft.com/office/drawing/2014/main" id="{8203EEC5-BC3E-4BF8-A383-3429FE29E13A}"/>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77" name="Line 568">
                  <a:extLst>
                    <a:ext uri="{FF2B5EF4-FFF2-40B4-BE49-F238E27FC236}">
                      <a16:creationId xmlns:a16="http://schemas.microsoft.com/office/drawing/2014/main" id="{E295E641-7585-0429-BF21-EAE883631F75}"/>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32" name="グループ化 731">
              <a:extLst>
                <a:ext uri="{FF2B5EF4-FFF2-40B4-BE49-F238E27FC236}">
                  <a16:creationId xmlns:a16="http://schemas.microsoft.com/office/drawing/2014/main" id="{4B1E60D4-2EBF-520E-78F1-432D43D7407D}"/>
                </a:ext>
              </a:extLst>
            </p:cNvPr>
            <p:cNvGrpSpPr/>
            <p:nvPr/>
          </p:nvGrpSpPr>
          <p:grpSpPr>
            <a:xfrm>
              <a:off x="5510355" y="4567080"/>
              <a:ext cx="262380" cy="344198"/>
              <a:chOff x="4642829" y="5467075"/>
              <a:chExt cx="262380" cy="344198"/>
            </a:xfrm>
          </p:grpSpPr>
          <p:sp>
            <p:nvSpPr>
              <p:cNvPr id="966" name="Oval 565">
                <a:extLst>
                  <a:ext uri="{FF2B5EF4-FFF2-40B4-BE49-F238E27FC236}">
                    <a16:creationId xmlns:a16="http://schemas.microsoft.com/office/drawing/2014/main" id="{5EA3A47C-B833-8FCE-65DA-79303943827C}"/>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967" name="Freeform 1202">
                <a:extLst>
                  <a:ext uri="{FF2B5EF4-FFF2-40B4-BE49-F238E27FC236}">
                    <a16:creationId xmlns:a16="http://schemas.microsoft.com/office/drawing/2014/main" id="{A0375B42-E5CF-C653-5232-C73F4FC7AADD}"/>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968" name="Freeform 1202">
                <a:extLst>
                  <a:ext uri="{FF2B5EF4-FFF2-40B4-BE49-F238E27FC236}">
                    <a16:creationId xmlns:a16="http://schemas.microsoft.com/office/drawing/2014/main" id="{76786599-B6D5-FD9B-4CEA-E20A6DB659D4}"/>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969" name="Group 566">
                <a:extLst>
                  <a:ext uri="{FF2B5EF4-FFF2-40B4-BE49-F238E27FC236}">
                    <a16:creationId xmlns:a16="http://schemas.microsoft.com/office/drawing/2014/main" id="{4060694D-2A43-B0E9-4CBD-369602674ADB}"/>
                  </a:ext>
                </a:extLst>
              </p:cNvPr>
              <p:cNvGrpSpPr>
                <a:grpSpLocks/>
              </p:cNvGrpSpPr>
              <p:nvPr/>
            </p:nvGrpSpPr>
            <p:grpSpPr bwMode="auto">
              <a:xfrm>
                <a:off x="4642829" y="5476915"/>
                <a:ext cx="261523" cy="322686"/>
                <a:chOff x="2517" y="935"/>
                <a:chExt cx="272" cy="272"/>
              </a:xfrm>
            </p:grpSpPr>
            <p:sp>
              <p:nvSpPr>
                <p:cNvPr id="970" name="Line 567">
                  <a:extLst>
                    <a:ext uri="{FF2B5EF4-FFF2-40B4-BE49-F238E27FC236}">
                      <a16:creationId xmlns:a16="http://schemas.microsoft.com/office/drawing/2014/main" id="{F1E6A87E-C585-CC41-5BCB-43423D0A6FBF}"/>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71" name="Line 568">
                  <a:extLst>
                    <a:ext uri="{FF2B5EF4-FFF2-40B4-BE49-F238E27FC236}">
                      <a16:creationId xmlns:a16="http://schemas.microsoft.com/office/drawing/2014/main" id="{90F0170D-926D-EBCD-D6DB-2D3666A1F2DA}"/>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33" name="グループ化 732">
              <a:extLst>
                <a:ext uri="{FF2B5EF4-FFF2-40B4-BE49-F238E27FC236}">
                  <a16:creationId xmlns:a16="http://schemas.microsoft.com/office/drawing/2014/main" id="{A0E79075-1529-BDA5-214B-200D145F579F}"/>
                </a:ext>
              </a:extLst>
            </p:cNvPr>
            <p:cNvGrpSpPr/>
            <p:nvPr/>
          </p:nvGrpSpPr>
          <p:grpSpPr>
            <a:xfrm>
              <a:off x="5506239" y="4919514"/>
              <a:ext cx="260318" cy="321468"/>
              <a:chOff x="5300856" y="5489805"/>
              <a:chExt cx="260318" cy="321468"/>
            </a:xfrm>
          </p:grpSpPr>
          <p:grpSp>
            <p:nvGrpSpPr>
              <p:cNvPr id="960" name="Group 564">
                <a:extLst>
                  <a:ext uri="{FF2B5EF4-FFF2-40B4-BE49-F238E27FC236}">
                    <a16:creationId xmlns:a16="http://schemas.microsoft.com/office/drawing/2014/main" id="{290B9AB0-8334-F87C-8718-45D2A9FF63E2}"/>
                  </a:ext>
                </a:extLst>
              </p:cNvPr>
              <p:cNvGrpSpPr>
                <a:grpSpLocks/>
              </p:cNvGrpSpPr>
              <p:nvPr/>
            </p:nvGrpSpPr>
            <p:grpSpPr bwMode="auto">
              <a:xfrm>
                <a:off x="5300856" y="5489805"/>
                <a:ext cx="260318" cy="321468"/>
                <a:chOff x="2184" y="41"/>
                <a:chExt cx="263" cy="239"/>
              </a:xfrm>
            </p:grpSpPr>
            <p:sp>
              <p:nvSpPr>
                <p:cNvPr id="962" name="Oval 565">
                  <a:extLst>
                    <a:ext uri="{FF2B5EF4-FFF2-40B4-BE49-F238E27FC236}">
                      <a16:creationId xmlns:a16="http://schemas.microsoft.com/office/drawing/2014/main" id="{FAD83C77-DECF-A444-83DF-8F5EE13619EA}"/>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963" name="Group 566">
                  <a:extLst>
                    <a:ext uri="{FF2B5EF4-FFF2-40B4-BE49-F238E27FC236}">
                      <a16:creationId xmlns:a16="http://schemas.microsoft.com/office/drawing/2014/main" id="{1CDA90D9-1D84-1B53-F7EC-CE00B58B895B}"/>
                    </a:ext>
                  </a:extLst>
                </p:cNvPr>
                <p:cNvGrpSpPr>
                  <a:grpSpLocks/>
                </p:cNvGrpSpPr>
                <p:nvPr/>
              </p:nvGrpSpPr>
              <p:grpSpPr bwMode="auto">
                <a:xfrm>
                  <a:off x="2184" y="41"/>
                  <a:ext cx="263" cy="239"/>
                  <a:chOff x="2517" y="935"/>
                  <a:chExt cx="272" cy="272"/>
                </a:xfrm>
              </p:grpSpPr>
              <p:sp>
                <p:nvSpPr>
                  <p:cNvPr id="964" name="Line 567">
                    <a:extLst>
                      <a:ext uri="{FF2B5EF4-FFF2-40B4-BE49-F238E27FC236}">
                        <a16:creationId xmlns:a16="http://schemas.microsoft.com/office/drawing/2014/main" id="{70CC8779-B34B-583F-D053-4DE4E5B9472E}"/>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65" name="Line 568">
                    <a:extLst>
                      <a:ext uri="{FF2B5EF4-FFF2-40B4-BE49-F238E27FC236}">
                        <a16:creationId xmlns:a16="http://schemas.microsoft.com/office/drawing/2014/main" id="{46772AEC-7871-2275-84F7-45EAA3FBBC90}"/>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961" name="Freeform 1200">
                <a:extLst>
                  <a:ext uri="{FF2B5EF4-FFF2-40B4-BE49-F238E27FC236}">
                    <a16:creationId xmlns:a16="http://schemas.microsoft.com/office/drawing/2014/main" id="{B2919067-7E12-DE02-5B40-6D513B9498C5}"/>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34" name="グループ化 733">
              <a:extLst>
                <a:ext uri="{FF2B5EF4-FFF2-40B4-BE49-F238E27FC236}">
                  <a16:creationId xmlns:a16="http://schemas.microsoft.com/office/drawing/2014/main" id="{D58A44A8-E189-F19D-A966-4AAB798E4056}"/>
                </a:ext>
              </a:extLst>
            </p:cNvPr>
            <p:cNvGrpSpPr/>
            <p:nvPr/>
          </p:nvGrpSpPr>
          <p:grpSpPr>
            <a:xfrm>
              <a:off x="5235643" y="4224257"/>
              <a:ext cx="262380" cy="344198"/>
              <a:chOff x="4642829" y="5467075"/>
              <a:chExt cx="262380" cy="344198"/>
            </a:xfrm>
          </p:grpSpPr>
          <p:sp>
            <p:nvSpPr>
              <p:cNvPr id="954" name="Oval 565">
                <a:extLst>
                  <a:ext uri="{FF2B5EF4-FFF2-40B4-BE49-F238E27FC236}">
                    <a16:creationId xmlns:a16="http://schemas.microsoft.com/office/drawing/2014/main" id="{389E9EE7-45E0-A53D-72F4-95F214600687}"/>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955" name="Freeform 1202">
                <a:extLst>
                  <a:ext uri="{FF2B5EF4-FFF2-40B4-BE49-F238E27FC236}">
                    <a16:creationId xmlns:a16="http://schemas.microsoft.com/office/drawing/2014/main" id="{85180963-83B9-08E3-5487-1F3C4E22B45B}"/>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956" name="Freeform 1202">
                <a:extLst>
                  <a:ext uri="{FF2B5EF4-FFF2-40B4-BE49-F238E27FC236}">
                    <a16:creationId xmlns:a16="http://schemas.microsoft.com/office/drawing/2014/main" id="{89883848-EB38-6FF7-D051-2E4A3E876F98}"/>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957" name="Group 566">
                <a:extLst>
                  <a:ext uri="{FF2B5EF4-FFF2-40B4-BE49-F238E27FC236}">
                    <a16:creationId xmlns:a16="http://schemas.microsoft.com/office/drawing/2014/main" id="{FC9CFBB3-82B3-7FF3-C6CF-0A5BECF4BB6E}"/>
                  </a:ext>
                </a:extLst>
              </p:cNvPr>
              <p:cNvGrpSpPr>
                <a:grpSpLocks/>
              </p:cNvGrpSpPr>
              <p:nvPr/>
            </p:nvGrpSpPr>
            <p:grpSpPr bwMode="auto">
              <a:xfrm>
                <a:off x="4642829" y="5476915"/>
                <a:ext cx="261523" cy="322686"/>
                <a:chOff x="2517" y="935"/>
                <a:chExt cx="272" cy="272"/>
              </a:xfrm>
            </p:grpSpPr>
            <p:sp>
              <p:nvSpPr>
                <p:cNvPr id="958" name="Line 567">
                  <a:extLst>
                    <a:ext uri="{FF2B5EF4-FFF2-40B4-BE49-F238E27FC236}">
                      <a16:creationId xmlns:a16="http://schemas.microsoft.com/office/drawing/2014/main" id="{BA0FC96B-4F98-2F0D-855D-3F0DBFCDAC82}"/>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59" name="Line 568">
                  <a:extLst>
                    <a:ext uri="{FF2B5EF4-FFF2-40B4-BE49-F238E27FC236}">
                      <a16:creationId xmlns:a16="http://schemas.microsoft.com/office/drawing/2014/main" id="{042B1EC1-CE62-62B2-96E0-948C5241BC8F}"/>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35" name="グループ化 734">
              <a:extLst>
                <a:ext uri="{FF2B5EF4-FFF2-40B4-BE49-F238E27FC236}">
                  <a16:creationId xmlns:a16="http://schemas.microsoft.com/office/drawing/2014/main" id="{F4F89E13-22EA-176F-C59E-C180A8026AD5}"/>
                </a:ext>
              </a:extLst>
            </p:cNvPr>
            <p:cNvGrpSpPr/>
            <p:nvPr/>
          </p:nvGrpSpPr>
          <p:grpSpPr>
            <a:xfrm>
              <a:off x="5235585" y="4568052"/>
              <a:ext cx="262380" cy="344198"/>
              <a:chOff x="4642829" y="5467075"/>
              <a:chExt cx="262380" cy="344198"/>
            </a:xfrm>
          </p:grpSpPr>
          <p:sp>
            <p:nvSpPr>
              <p:cNvPr id="948" name="Oval 565">
                <a:extLst>
                  <a:ext uri="{FF2B5EF4-FFF2-40B4-BE49-F238E27FC236}">
                    <a16:creationId xmlns:a16="http://schemas.microsoft.com/office/drawing/2014/main" id="{3D07479D-7928-CCAD-142A-5017E9EA0EC7}"/>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949" name="Freeform 1202">
                <a:extLst>
                  <a:ext uri="{FF2B5EF4-FFF2-40B4-BE49-F238E27FC236}">
                    <a16:creationId xmlns:a16="http://schemas.microsoft.com/office/drawing/2014/main" id="{47498D4C-8C2B-86DC-5D98-16E0546E30DE}"/>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950" name="Freeform 1202">
                <a:extLst>
                  <a:ext uri="{FF2B5EF4-FFF2-40B4-BE49-F238E27FC236}">
                    <a16:creationId xmlns:a16="http://schemas.microsoft.com/office/drawing/2014/main" id="{25705413-5C29-8109-FEFC-6F25889E56BB}"/>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951" name="Group 566">
                <a:extLst>
                  <a:ext uri="{FF2B5EF4-FFF2-40B4-BE49-F238E27FC236}">
                    <a16:creationId xmlns:a16="http://schemas.microsoft.com/office/drawing/2014/main" id="{C1C538B3-0AB5-83FE-B71D-CBEB5A7D4DA0}"/>
                  </a:ext>
                </a:extLst>
              </p:cNvPr>
              <p:cNvGrpSpPr>
                <a:grpSpLocks/>
              </p:cNvGrpSpPr>
              <p:nvPr/>
            </p:nvGrpSpPr>
            <p:grpSpPr bwMode="auto">
              <a:xfrm>
                <a:off x="4642829" y="5476915"/>
                <a:ext cx="261523" cy="322686"/>
                <a:chOff x="2517" y="935"/>
                <a:chExt cx="272" cy="272"/>
              </a:xfrm>
            </p:grpSpPr>
            <p:sp>
              <p:nvSpPr>
                <p:cNvPr id="952" name="Line 567">
                  <a:extLst>
                    <a:ext uri="{FF2B5EF4-FFF2-40B4-BE49-F238E27FC236}">
                      <a16:creationId xmlns:a16="http://schemas.microsoft.com/office/drawing/2014/main" id="{2A4AE9D3-334D-74E8-42F8-16CE4C5803B1}"/>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53" name="Line 568">
                  <a:extLst>
                    <a:ext uri="{FF2B5EF4-FFF2-40B4-BE49-F238E27FC236}">
                      <a16:creationId xmlns:a16="http://schemas.microsoft.com/office/drawing/2014/main" id="{7EC7ED27-2D8E-C6A2-C961-7B9F7AC08C22}"/>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36" name="グループ化 735">
              <a:extLst>
                <a:ext uri="{FF2B5EF4-FFF2-40B4-BE49-F238E27FC236}">
                  <a16:creationId xmlns:a16="http://schemas.microsoft.com/office/drawing/2014/main" id="{99D04F2F-DA49-4A9C-F9A1-C40E3BD07D1A}"/>
                </a:ext>
              </a:extLst>
            </p:cNvPr>
            <p:cNvGrpSpPr/>
            <p:nvPr/>
          </p:nvGrpSpPr>
          <p:grpSpPr>
            <a:xfrm>
              <a:off x="5762560" y="3173896"/>
              <a:ext cx="262380" cy="344198"/>
              <a:chOff x="4642829" y="5467075"/>
              <a:chExt cx="262380" cy="344198"/>
            </a:xfrm>
          </p:grpSpPr>
          <p:sp>
            <p:nvSpPr>
              <p:cNvPr id="942" name="Oval 565">
                <a:extLst>
                  <a:ext uri="{FF2B5EF4-FFF2-40B4-BE49-F238E27FC236}">
                    <a16:creationId xmlns:a16="http://schemas.microsoft.com/office/drawing/2014/main" id="{0155C59D-513F-0101-3A5B-B0D66E34BF4E}"/>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943" name="Freeform 1202">
                <a:extLst>
                  <a:ext uri="{FF2B5EF4-FFF2-40B4-BE49-F238E27FC236}">
                    <a16:creationId xmlns:a16="http://schemas.microsoft.com/office/drawing/2014/main" id="{F552741C-38CF-DC0D-1156-399A9E997F7A}"/>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944" name="Freeform 1202">
                <a:extLst>
                  <a:ext uri="{FF2B5EF4-FFF2-40B4-BE49-F238E27FC236}">
                    <a16:creationId xmlns:a16="http://schemas.microsoft.com/office/drawing/2014/main" id="{2B37F22C-BDF4-D570-CFE1-E262D8B47562}"/>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945" name="Group 566">
                <a:extLst>
                  <a:ext uri="{FF2B5EF4-FFF2-40B4-BE49-F238E27FC236}">
                    <a16:creationId xmlns:a16="http://schemas.microsoft.com/office/drawing/2014/main" id="{C374AECB-84D6-1C96-6E7F-B4ED7628E8DB}"/>
                  </a:ext>
                </a:extLst>
              </p:cNvPr>
              <p:cNvGrpSpPr>
                <a:grpSpLocks/>
              </p:cNvGrpSpPr>
              <p:nvPr/>
            </p:nvGrpSpPr>
            <p:grpSpPr bwMode="auto">
              <a:xfrm>
                <a:off x="4642829" y="5476915"/>
                <a:ext cx="261523" cy="322686"/>
                <a:chOff x="2517" y="935"/>
                <a:chExt cx="272" cy="272"/>
              </a:xfrm>
            </p:grpSpPr>
            <p:sp>
              <p:nvSpPr>
                <p:cNvPr id="946" name="Line 567">
                  <a:extLst>
                    <a:ext uri="{FF2B5EF4-FFF2-40B4-BE49-F238E27FC236}">
                      <a16:creationId xmlns:a16="http://schemas.microsoft.com/office/drawing/2014/main" id="{D7424022-7F40-CC99-0E0D-E0167B3CB467}"/>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47" name="Line 568">
                  <a:extLst>
                    <a:ext uri="{FF2B5EF4-FFF2-40B4-BE49-F238E27FC236}">
                      <a16:creationId xmlns:a16="http://schemas.microsoft.com/office/drawing/2014/main" id="{CE242314-A88E-1F73-D629-D6480804458C}"/>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37" name="グループ化 736">
              <a:extLst>
                <a:ext uri="{FF2B5EF4-FFF2-40B4-BE49-F238E27FC236}">
                  <a16:creationId xmlns:a16="http://schemas.microsoft.com/office/drawing/2014/main" id="{F73D087C-A5AD-BD84-5B54-74C8DF6B5DC6}"/>
                </a:ext>
              </a:extLst>
            </p:cNvPr>
            <p:cNvGrpSpPr/>
            <p:nvPr/>
          </p:nvGrpSpPr>
          <p:grpSpPr>
            <a:xfrm>
              <a:off x="5240133" y="4925806"/>
              <a:ext cx="260318" cy="321468"/>
              <a:chOff x="5300856" y="5489805"/>
              <a:chExt cx="260318" cy="321468"/>
            </a:xfrm>
          </p:grpSpPr>
          <p:grpSp>
            <p:nvGrpSpPr>
              <p:cNvPr id="936" name="Group 564">
                <a:extLst>
                  <a:ext uri="{FF2B5EF4-FFF2-40B4-BE49-F238E27FC236}">
                    <a16:creationId xmlns:a16="http://schemas.microsoft.com/office/drawing/2014/main" id="{2E9D76D8-7267-3DF0-48FD-01D4C0E33E28}"/>
                  </a:ext>
                </a:extLst>
              </p:cNvPr>
              <p:cNvGrpSpPr>
                <a:grpSpLocks/>
              </p:cNvGrpSpPr>
              <p:nvPr/>
            </p:nvGrpSpPr>
            <p:grpSpPr bwMode="auto">
              <a:xfrm>
                <a:off x="5300856" y="5489805"/>
                <a:ext cx="260318" cy="321468"/>
                <a:chOff x="2184" y="41"/>
                <a:chExt cx="263" cy="239"/>
              </a:xfrm>
            </p:grpSpPr>
            <p:sp>
              <p:nvSpPr>
                <p:cNvPr id="938" name="Oval 565">
                  <a:extLst>
                    <a:ext uri="{FF2B5EF4-FFF2-40B4-BE49-F238E27FC236}">
                      <a16:creationId xmlns:a16="http://schemas.microsoft.com/office/drawing/2014/main" id="{4883E987-DA88-62F3-4BDC-8EE51B4AFCD0}"/>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939" name="Group 566">
                  <a:extLst>
                    <a:ext uri="{FF2B5EF4-FFF2-40B4-BE49-F238E27FC236}">
                      <a16:creationId xmlns:a16="http://schemas.microsoft.com/office/drawing/2014/main" id="{1EE72224-841F-2E9C-BA2F-9AD910488783}"/>
                    </a:ext>
                  </a:extLst>
                </p:cNvPr>
                <p:cNvGrpSpPr>
                  <a:grpSpLocks/>
                </p:cNvGrpSpPr>
                <p:nvPr/>
              </p:nvGrpSpPr>
              <p:grpSpPr bwMode="auto">
                <a:xfrm>
                  <a:off x="2184" y="41"/>
                  <a:ext cx="263" cy="239"/>
                  <a:chOff x="2517" y="935"/>
                  <a:chExt cx="272" cy="272"/>
                </a:xfrm>
              </p:grpSpPr>
              <p:sp>
                <p:nvSpPr>
                  <p:cNvPr id="940" name="Line 567">
                    <a:extLst>
                      <a:ext uri="{FF2B5EF4-FFF2-40B4-BE49-F238E27FC236}">
                        <a16:creationId xmlns:a16="http://schemas.microsoft.com/office/drawing/2014/main" id="{4EFC6FC8-BBDC-71F8-BCC5-B10C2F7061D2}"/>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41" name="Line 568">
                    <a:extLst>
                      <a:ext uri="{FF2B5EF4-FFF2-40B4-BE49-F238E27FC236}">
                        <a16:creationId xmlns:a16="http://schemas.microsoft.com/office/drawing/2014/main" id="{E477190C-4862-1B7D-79C3-88AD982DBBC2}"/>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937" name="Freeform 1200">
                <a:extLst>
                  <a:ext uri="{FF2B5EF4-FFF2-40B4-BE49-F238E27FC236}">
                    <a16:creationId xmlns:a16="http://schemas.microsoft.com/office/drawing/2014/main" id="{0D07F4BF-09E7-42C3-8BF1-4A371EA53B8C}"/>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38" name="グループ化 737">
              <a:extLst>
                <a:ext uri="{FF2B5EF4-FFF2-40B4-BE49-F238E27FC236}">
                  <a16:creationId xmlns:a16="http://schemas.microsoft.com/office/drawing/2014/main" id="{29E83409-63B8-2B64-9140-800323E47CCC}"/>
                </a:ext>
              </a:extLst>
            </p:cNvPr>
            <p:cNvGrpSpPr/>
            <p:nvPr/>
          </p:nvGrpSpPr>
          <p:grpSpPr>
            <a:xfrm>
              <a:off x="5759496" y="2825634"/>
              <a:ext cx="262380" cy="344198"/>
              <a:chOff x="4642829" y="5467075"/>
              <a:chExt cx="262380" cy="344198"/>
            </a:xfrm>
          </p:grpSpPr>
          <p:sp>
            <p:nvSpPr>
              <p:cNvPr id="930" name="Oval 565">
                <a:extLst>
                  <a:ext uri="{FF2B5EF4-FFF2-40B4-BE49-F238E27FC236}">
                    <a16:creationId xmlns:a16="http://schemas.microsoft.com/office/drawing/2014/main" id="{A1C86413-7858-EEF6-9B42-EF4D1BD1653B}"/>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931" name="Freeform 1202">
                <a:extLst>
                  <a:ext uri="{FF2B5EF4-FFF2-40B4-BE49-F238E27FC236}">
                    <a16:creationId xmlns:a16="http://schemas.microsoft.com/office/drawing/2014/main" id="{9F8EF1A9-551D-79C8-2980-BD0952364516}"/>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932" name="Freeform 1202">
                <a:extLst>
                  <a:ext uri="{FF2B5EF4-FFF2-40B4-BE49-F238E27FC236}">
                    <a16:creationId xmlns:a16="http://schemas.microsoft.com/office/drawing/2014/main" id="{9C933871-6133-4AAC-97A8-0352A37A0800}"/>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933" name="Group 566">
                <a:extLst>
                  <a:ext uri="{FF2B5EF4-FFF2-40B4-BE49-F238E27FC236}">
                    <a16:creationId xmlns:a16="http://schemas.microsoft.com/office/drawing/2014/main" id="{61005A6B-CB4E-D298-16BB-F3876A159590}"/>
                  </a:ext>
                </a:extLst>
              </p:cNvPr>
              <p:cNvGrpSpPr>
                <a:grpSpLocks/>
              </p:cNvGrpSpPr>
              <p:nvPr/>
            </p:nvGrpSpPr>
            <p:grpSpPr bwMode="auto">
              <a:xfrm>
                <a:off x="4642829" y="5476915"/>
                <a:ext cx="261523" cy="322686"/>
                <a:chOff x="2517" y="935"/>
                <a:chExt cx="272" cy="272"/>
              </a:xfrm>
            </p:grpSpPr>
            <p:sp>
              <p:nvSpPr>
                <p:cNvPr id="934" name="Line 567">
                  <a:extLst>
                    <a:ext uri="{FF2B5EF4-FFF2-40B4-BE49-F238E27FC236}">
                      <a16:creationId xmlns:a16="http://schemas.microsoft.com/office/drawing/2014/main" id="{9B5DFD2D-B86D-A51A-5AB0-B401A4EE973B}"/>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35" name="Line 568">
                  <a:extLst>
                    <a:ext uri="{FF2B5EF4-FFF2-40B4-BE49-F238E27FC236}">
                      <a16:creationId xmlns:a16="http://schemas.microsoft.com/office/drawing/2014/main" id="{C997F0A6-5552-1B19-A455-7E0320614D0C}"/>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39" name="グループ化 738">
              <a:extLst>
                <a:ext uri="{FF2B5EF4-FFF2-40B4-BE49-F238E27FC236}">
                  <a16:creationId xmlns:a16="http://schemas.microsoft.com/office/drawing/2014/main" id="{ACE6AE60-7F22-CF41-7307-41CCB09BEAE9}"/>
                </a:ext>
              </a:extLst>
            </p:cNvPr>
            <p:cNvGrpSpPr/>
            <p:nvPr/>
          </p:nvGrpSpPr>
          <p:grpSpPr>
            <a:xfrm>
              <a:off x="5771616" y="2111198"/>
              <a:ext cx="262380" cy="329586"/>
              <a:chOff x="3973099" y="5455710"/>
              <a:chExt cx="262380" cy="329586"/>
            </a:xfrm>
          </p:grpSpPr>
          <p:grpSp>
            <p:nvGrpSpPr>
              <p:cNvPr id="924" name="Group 543">
                <a:extLst>
                  <a:ext uri="{FF2B5EF4-FFF2-40B4-BE49-F238E27FC236}">
                    <a16:creationId xmlns:a16="http://schemas.microsoft.com/office/drawing/2014/main" id="{551A6BA1-2B63-3F09-2FA4-E8597FC1BEE5}"/>
                  </a:ext>
                </a:extLst>
              </p:cNvPr>
              <p:cNvGrpSpPr>
                <a:grpSpLocks/>
              </p:cNvGrpSpPr>
              <p:nvPr/>
            </p:nvGrpSpPr>
            <p:grpSpPr bwMode="auto">
              <a:xfrm>
                <a:off x="3973956" y="5455710"/>
                <a:ext cx="261523" cy="329586"/>
                <a:chOff x="2184" y="41"/>
                <a:chExt cx="263" cy="239"/>
              </a:xfrm>
              <a:solidFill>
                <a:srgbClr val="00FF00"/>
              </a:solidFill>
            </p:grpSpPr>
            <p:sp>
              <p:nvSpPr>
                <p:cNvPr id="926" name="Oval 544">
                  <a:extLst>
                    <a:ext uri="{FF2B5EF4-FFF2-40B4-BE49-F238E27FC236}">
                      <a16:creationId xmlns:a16="http://schemas.microsoft.com/office/drawing/2014/main" id="{507356DC-C724-20F6-09E0-481EB5E6B4F5}"/>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927" name="Group 545">
                  <a:extLst>
                    <a:ext uri="{FF2B5EF4-FFF2-40B4-BE49-F238E27FC236}">
                      <a16:creationId xmlns:a16="http://schemas.microsoft.com/office/drawing/2014/main" id="{941EBC2E-B470-17EF-EE0C-E63E59C497E1}"/>
                    </a:ext>
                  </a:extLst>
                </p:cNvPr>
                <p:cNvGrpSpPr>
                  <a:grpSpLocks/>
                </p:cNvGrpSpPr>
                <p:nvPr/>
              </p:nvGrpSpPr>
              <p:grpSpPr bwMode="auto">
                <a:xfrm>
                  <a:off x="2184" y="41"/>
                  <a:ext cx="263" cy="239"/>
                  <a:chOff x="2517" y="935"/>
                  <a:chExt cx="272" cy="272"/>
                </a:xfrm>
                <a:grpFill/>
              </p:grpSpPr>
              <p:sp>
                <p:nvSpPr>
                  <p:cNvPr id="928" name="Line 546">
                    <a:extLst>
                      <a:ext uri="{FF2B5EF4-FFF2-40B4-BE49-F238E27FC236}">
                        <a16:creationId xmlns:a16="http://schemas.microsoft.com/office/drawing/2014/main" id="{02CCD39F-5B8B-634A-B19F-6E915CB22C52}"/>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929" name="Line 547">
                    <a:extLst>
                      <a:ext uri="{FF2B5EF4-FFF2-40B4-BE49-F238E27FC236}">
                        <a16:creationId xmlns:a16="http://schemas.microsoft.com/office/drawing/2014/main" id="{6338D3CA-7DC0-E26A-4F25-63CC50E5545A}"/>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925" name="Freeform 549">
                <a:extLst>
                  <a:ext uri="{FF2B5EF4-FFF2-40B4-BE49-F238E27FC236}">
                    <a16:creationId xmlns:a16="http://schemas.microsoft.com/office/drawing/2014/main" id="{7504BA3D-8ABE-FF7B-623E-57DCCF701584}"/>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40" name="グループ化 739">
              <a:extLst>
                <a:ext uri="{FF2B5EF4-FFF2-40B4-BE49-F238E27FC236}">
                  <a16:creationId xmlns:a16="http://schemas.microsoft.com/office/drawing/2014/main" id="{B4711DBE-2EFF-7E74-9E04-358A2B5EB3DC}"/>
                </a:ext>
              </a:extLst>
            </p:cNvPr>
            <p:cNvGrpSpPr/>
            <p:nvPr/>
          </p:nvGrpSpPr>
          <p:grpSpPr>
            <a:xfrm>
              <a:off x="5764106" y="2484621"/>
              <a:ext cx="262380" cy="329586"/>
              <a:chOff x="3973099" y="5455710"/>
              <a:chExt cx="262380" cy="329586"/>
            </a:xfrm>
          </p:grpSpPr>
          <p:grpSp>
            <p:nvGrpSpPr>
              <p:cNvPr id="918" name="Group 543">
                <a:extLst>
                  <a:ext uri="{FF2B5EF4-FFF2-40B4-BE49-F238E27FC236}">
                    <a16:creationId xmlns:a16="http://schemas.microsoft.com/office/drawing/2014/main" id="{DAC455EF-3D5B-5C36-01E1-95E73C120F6E}"/>
                  </a:ext>
                </a:extLst>
              </p:cNvPr>
              <p:cNvGrpSpPr>
                <a:grpSpLocks/>
              </p:cNvGrpSpPr>
              <p:nvPr/>
            </p:nvGrpSpPr>
            <p:grpSpPr bwMode="auto">
              <a:xfrm>
                <a:off x="3973956" y="5455710"/>
                <a:ext cx="261523" cy="329586"/>
                <a:chOff x="2184" y="41"/>
                <a:chExt cx="263" cy="239"/>
              </a:xfrm>
              <a:solidFill>
                <a:srgbClr val="00FF00"/>
              </a:solidFill>
            </p:grpSpPr>
            <p:sp>
              <p:nvSpPr>
                <p:cNvPr id="920" name="Oval 544">
                  <a:extLst>
                    <a:ext uri="{FF2B5EF4-FFF2-40B4-BE49-F238E27FC236}">
                      <a16:creationId xmlns:a16="http://schemas.microsoft.com/office/drawing/2014/main" id="{65B8853B-D49C-1A86-0F40-7DAB69B178BC}"/>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921" name="Group 545">
                  <a:extLst>
                    <a:ext uri="{FF2B5EF4-FFF2-40B4-BE49-F238E27FC236}">
                      <a16:creationId xmlns:a16="http://schemas.microsoft.com/office/drawing/2014/main" id="{EB54D6F5-6B98-2F04-8F82-637CC1D58EF7}"/>
                    </a:ext>
                  </a:extLst>
                </p:cNvPr>
                <p:cNvGrpSpPr>
                  <a:grpSpLocks/>
                </p:cNvGrpSpPr>
                <p:nvPr/>
              </p:nvGrpSpPr>
              <p:grpSpPr bwMode="auto">
                <a:xfrm>
                  <a:off x="2184" y="41"/>
                  <a:ext cx="263" cy="239"/>
                  <a:chOff x="2517" y="935"/>
                  <a:chExt cx="272" cy="272"/>
                </a:xfrm>
                <a:grpFill/>
              </p:grpSpPr>
              <p:sp>
                <p:nvSpPr>
                  <p:cNvPr id="922" name="Line 546">
                    <a:extLst>
                      <a:ext uri="{FF2B5EF4-FFF2-40B4-BE49-F238E27FC236}">
                        <a16:creationId xmlns:a16="http://schemas.microsoft.com/office/drawing/2014/main" id="{71603B28-3168-1C96-2904-E29D439DA362}"/>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923" name="Line 547">
                    <a:extLst>
                      <a:ext uri="{FF2B5EF4-FFF2-40B4-BE49-F238E27FC236}">
                        <a16:creationId xmlns:a16="http://schemas.microsoft.com/office/drawing/2014/main" id="{661F9E71-71A9-D720-0602-598834ED2FD2}"/>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919" name="Freeform 549">
                <a:extLst>
                  <a:ext uri="{FF2B5EF4-FFF2-40B4-BE49-F238E27FC236}">
                    <a16:creationId xmlns:a16="http://schemas.microsoft.com/office/drawing/2014/main" id="{814374E4-EF66-9610-C090-4A50E64EB36D}"/>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41" name="Group 537">
              <a:extLst>
                <a:ext uri="{FF2B5EF4-FFF2-40B4-BE49-F238E27FC236}">
                  <a16:creationId xmlns:a16="http://schemas.microsoft.com/office/drawing/2014/main" id="{CA83F02D-03E1-452D-C23C-A3C118ABF174}"/>
                </a:ext>
              </a:extLst>
            </p:cNvPr>
            <p:cNvGrpSpPr>
              <a:grpSpLocks/>
            </p:cNvGrpSpPr>
            <p:nvPr/>
          </p:nvGrpSpPr>
          <p:grpSpPr bwMode="auto">
            <a:xfrm>
              <a:off x="3867433" y="2126034"/>
              <a:ext cx="259113" cy="329586"/>
              <a:chOff x="2184" y="41"/>
              <a:chExt cx="263" cy="239"/>
            </a:xfrm>
            <a:solidFill>
              <a:srgbClr val="00FF00"/>
            </a:solidFill>
          </p:grpSpPr>
          <p:sp>
            <p:nvSpPr>
              <p:cNvPr id="914" name="Oval 538">
                <a:extLst>
                  <a:ext uri="{FF2B5EF4-FFF2-40B4-BE49-F238E27FC236}">
                    <a16:creationId xmlns:a16="http://schemas.microsoft.com/office/drawing/2014/main" id="{9966C59E-A23F-286A-0ED5-198F6C5DDA03}"/>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915" name="Group 539">
                <a:extLst>
                  <a:ext uri="{FF2B5EF4-FFF2-40B4-BE49-F238E27FC236}">
                    <a16:creationId xmlns:a16="http://schemas.microsoft.com/office/drawing/2014/main" id="{0CCCD882-E470-039C-000B-1E662DB603CE}"/>
                  </a:ext>
                </a:extLst>
              </p:cNvPr>
              <p:cNvGrpSpPr>
                <a:grpSpLocks/>
              </p:cNvGrpSpPr>
              <p:nvPr/>
            </p:nvGrpSpPr>
            <p:grpSpPr bwMode="auto">
              <a:xfrm>
                <a:off x="2184" y="41"/>
                <a:ext cx="263" cy="239"/>
                <a:chOff x="2517" y="935"/>
                <a:chExt cx="272" cy="272"/>
              </a:xfrm>
              <a:grpFill/>
            </p:grpSpPr>
            <p:sp>
              <p:nvSpPr>
                <p:cNvPr id="916" name="Line 540">
                  <a:extLst>
                    <a:ext uri="{FF2B5EF4-FFF2-40B4-BE49-F238E27FC236}">
                      <a16:creationId xmlns:a16="http://schemas.microsoft.com/office/drawing/2014/main" id="{234F3833-CA70-7A82-B26C-400785B9233C}"/>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917" name="Line 541">
                  <a:extLst>
                    <a:ext uri="{FF2B5EF4-FFF2-40B4-BE49-F238E27FC236}">
                      <a16:creationId xmlns:a16="http://schemas.microsoft.com/office/drawing/2014/main" id="{53D7D6E5-9323-6B30-78FC-7CE6A283C5CE}"/>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742" name="Group 537">
              <a:extLst>
                <a:ext uri="{FF2B5EF4-FFF2-40B4-BE49-F238E27FC236}">
                  <a16:creationId xmlns:a16="http://schemas.microsoft.com/office/drawing/2014/main" id="{33ACFD77-A45E-7F64-BCDF-F5FB5305C528}"/>
                </a:ext>
              </a:extLst>
            </p:cNvPr>
            <p:cNvGrpSpPr>
              <a:grpSpLocks/>
            </p:cNvGrpSpPr>
            <p:nvPr/>
          </p:nvGrpSpPr>
          <p:grpSpPr bwMode="auto">
            <a:xfrm>
              <a:off x="3593276" y="2125788"/>
              <a:ext cx="259113" cy="329586"/>
              <a:chOff x="2184" y="41"/>
              <a:chExt cx="263" cy="239"/>
            </a:xfrm>
            <a:solidFill>
              <a:srgbClr val="00FF00"/>
            </a:solidFill>
          </p:grpSpPr>
          <p:sp>
            <p:nvSpPr>
              <p:cNvPr id="910" name="Oval 538">
                <a:extLst>
                  <a:ext uri="{FF2B5EF4-FFF2-40B4-BE49-F238E27FC236}">
                    <a16:creationId xmlns:a16="http://schemas.microsoft.com/office/drawing/2014/main" id="{4F2F82BA-82AE-F962-64ED-C591A3456423}"/>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911" name="Group 539">
                <a:extLst>
                  <a:ext uri="{FF2B5EF4-FFF2-40B4-BE49-F238E27FC236}">
                    <a16:creationId xmlns:a16="http://schemas.microsoft.com/office/drawing/2014/main" id="{A982DD07-0D51-B16F-4BC7-B13A91941D8E}"/>
                  </a:ext>
                </a:extLst>
              </p:cNvPr>
              <p:cNvGrpSpPr>
                <a:grpSpLocks/>
              </p:cNvGrpSpPr>
              <p:nvPr/>
            </p:nvGrpSpPr>
            <p:grpSpPr bwMode="auto">
              <a:xfrm>
                <a:off x="2184" y="41"/>
                <a:ext cx="263" cy="239"/>
                <a:chOff x="2517" y="935"/>
                <a:chExt cx="272" cy="272"/>
              </a:xfrm>
              <a:grpFill/>
            </p:grpSpPr>
            <p:sp>
              <p:nvSpPr>
                <p:cNvPr id="912" name="Line 540">
                  <a:extLst>
                    <a:ext uri="{FF2B5EF4-FFF2-40B4-BE49-F238E27FC236}">
                      <a16:creationId xmlns:a16="http://schemas.microsoft.com/office/drawing/2014/main" id="{5A9CBB4D-EA5E-8F3D-2E71-D904BB5229BD}"/>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913" name="Line 541">
                  <a:extLst>
                    <a:ext uri="{FF2B5EF4-FFF2-40B4-BE49-F238E27FC236}">
                      <a16:creationId xmlns:a16="http://schemas.microsoft.com/office/drawing/2014/main" id="{F258FEDA-35DC-C8D0-DF73-CCEBAEA09B56}"/>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743" name="Group 537">
              <a:extLst>
                <a:ext uri="{FF2B5EF4-FFF2-40B4-BE49-F238E27FC236}">
                  <a16:creationId xmlns:a16="http://schemas.microsoft.com/office/drawing/2014/main" id="{76F81332-DBD6-9E5B-2EC3-381D7C659263}"/>
                </a:ext>
              </a:extLst>
            </p:cNvPr>
            <p:cNvGrpSpPr>
              <a:grpSpLocks/>
            </p:cNvGrpSpPr>
            <p:nvPr/>
          </p:nvGrpSpPr>
          <p:grpSpPr bwMode="auto">
            <a:xfrm>
              <a:off x="3601304" y="2468366"/>
              <a:ext cx="259113" cy="329586"/>
              <a:chOff x="2184" y="41"/>
              <a:chExt cx="263" cy="239"/>
            </a:xfrm>
            <a:solidFill>
              <a:srgbClr val="00FF00"/>
            </a:solidFill>
          </p:grpSpPr>
          <p:sp>
            <p:nvSpPr>
              <p:cNvPr id="906" name="Oval 538">
                <a:extLst>
                  <a:ext uri="{FF2B5EF4-FFF2-40B4-BE49-F238E27FC236}">
                    <a16:creationId xmlns:a16="http://schemas.microsoft.com/office/drawing/2014/main" id="{374F4938-ED42-906D-B2E6-E4D9574572EE}"/>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907" name="Group 539">
                <a:extLst>
                  <a:ext uri="{FF2B5EF4-FFF2-40B4-BE49-F238E27FC236}">
                    <a16:creationId xmlns:a16="http://schemas.microsoft.com/office/drawing/2014/main" id="{4F80A73F-8D8A-4A1A-E395-20E63A08072D}"/>
                  </a:ext>
                </a:extLst>
              </p:cNvPr>
              <p:cNvGrpSpPr>
                <a:grpSpLocks/>
              </p:cNvGrpSpPr>
              <p:nvPr/>
            </p:nvGrpSpPr>
            <p:grpSpPr bwMode="auto">
              <a:xfrm>
                <a:off x="2184" y="41"/>
                <a:ext cx="263" cy="239"/>
                <a:chOff x="2517" y="935"/>
                <a:chExt cx="272" cy="272"/>
              </a:xfrm>
              <a:grpFill/>
            </p:grpSpPr>
            <p:sp>
              <p:nvSpPr>
                <p:cNvPr id="908" name="Line 540">
                  <a:extLst>
                    <a:ext uri="{FF2B5EF4-FFF2-40B4-BE49-F238E27FC236}">
                      <a16:creationId xmlns:a16="http://schemas.microsoft.com/office/drawing/2014/main" id="{CC848769-B6F5-1C3F-2D51-56BBC21D2DE7}"/>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909" name="Line 541">
                  <a:extLst>
                    <a:ext uri="{FF2B5EF4-FFF2-40B4-BE49-F238E27FC236}">
                      <a16:creationId xmlns:a16="http://schemas.microsoft.com/office/drawing/2014/main" id="{EAFB04E5-E6D6-D6FB-7C7D-B7DA8C5F1CED}"/>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744" name="Group 537">
              <a:extLst>
                <a:ext uri="{FF2B5EF4-FFF2-40B4-BE49-F238E27FC236}">
                  <a16:creationId xmlns:a16="http://schemas.microsoft.com/office/drawing/2014/main" id="{B3CE112D-FCB0-FF59-F845-471F22F8A7D2}"/>
                </a:ext>
              </a:extLst>
            </p:cNvPr>
            <p:cNvGrpSpPr>
              <a:grpSpLocks/>
            </p:cNvGrpSpPr>
            <p:nvPr/>
          </p:nvGrpSpPr>
          <p:grpSpPr bwMode="auto">
            <a:xfrm>
              <a:off x="3875553" y="2469073"/>
              <a:ext cx="259113" cy="329586"/>
              <a:chOff x="2184" y="41"/>
              <a:chExt cx="263" cy="239"/>
            </a:xfrm>
            <a:solidFill>
              <a:srgbClr val="00FF00"/>
            </a:solidFill>
          </p:grpSpPr>
          <p:sp>
            <p:nvSpPr>
              <p:cNvPr id="902" name="Oval 538">
                <a:extLst>
                  <a:ext uri="{FF2B5EF4-FFF2-40B4-BE49-F238E27FC236}">
                    <a16:creationId xmlns:a16="http://schemas.microsoft.com/office/drawing/2014/main" id="{F654D748-4963-2364-7691-4C2E4DFB5B6B}"/>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903" name="Group 539">
                <a:extLst>
                  <a:ext uri="{FF2B5EF4-FFF2-40B4-BE49-F238E27FC236}">
                    <a16:creationId xmlns:a16="http://schemas.microsoft.com/office/drawing/2014/main" id="{E94C0B69-E4CF-D008-5CC0-8D8C9CE9FB34}"/>
                  </a:ext>
                </a:extLst>
              </p:cNvPr>
              <p:cNvGrpSpPr>
                <a:grpSpLocks/>
              </p:cNvGrpSpPr>
              <p:nvPr/>
            </p:nvGrpSpPr>
            <p:grpSpPr bwMode="auto">
              <a:xfrm>
                <a:off x="2184" y="41"/>
                <a:ext cx="263" cy="239"/>
                <a:chOff x="2517" y="935"/>
                <a:chExt cx="272" cy="272"/>
              </a:xfrm>
              <a:grpFill/>
            </p:grpSpPr>
            <p:sp>
              <p:nvSpPr>
                <p:cNvPr id="904" name="Line 540">
                  <a:extLst>
                    <a:ext uri="{FF2B5EF4-FFF2-40B4-BE49-F238E27FC236}">
                      <a16:creationId xmlns:a16="http://schemas.microsoft.com/office/drawing/2014/main" id="{18D8D6B1-6109-4BBA-EDF0-6F22FEF760CB}"/>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905" name="Line 541">
                  <a:extLst>
                    <a:ext uri="{FF2B5EF4-FFF2-40B4-BE49-F238E27FC236}">
                      <a16:creationId xmlns:a16="http://schemas.microsoft.com/office/drawing/2014/main" id="{0297BDBC-29CE-5F88-E98D-886AD902FA7D}"/>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745" name="Group 537">
              <a:extLst>
                <a:ext uri="{FF2B5EF4-FFF2-40B4-BE49-F238E27FC236}">
                  <a16:creationId xmlns:a16="http://schemas.microsoft.com/office/drawing/2014/main" id="{D667C003-7319-92C4-A0F2-A667249BD8CD}"/>
                </a:ext>
              </a:extLst>
            </p:cNvPr>
            <p:cNvGrpSpPr>
              <a:grpSpLocks/>
            </p:cNvGrpSpPr>
            <p:nvPr/>
          </p:nvGrpSpPr>
          <p:grpSpPr bwMode="auto">
            <a:xfrm>
              <a:off x="3875979" y="2827505"/>
              <a:ext cx="259113" cy="329586"/>
              <a:chOff x="2184" y="41"/>
              <a:chExt cx="263" cy="239"/>
            </a:xfrm>
            <a:solidFill>
              <a:srgbClr val="00FF00"/>
            </a:solidFill>
          </p:grpSpPr>
          <p:sp>
            <p:nvSpPr>
              <p:cNvPr id="898" name="Oval 538">
                <a:extLst>
                  <a:ext uri="{FF2B5EF4-FFF2-40B4-BE49-F238E27FC236}">
                    <a16:creationId xmlns:a16="http://schemas.microsoft.com/office/drawing/2014/main" id="{E984D518-384A-C739-C298-C1E7A354349C}"/>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99" name="Group 539">
                <a:extLst>
                  <a:ext uri="{FF2B5EF4-FFF2-40B4-BE49-F238E27FC236}">
                    <a16:creationId xmlns:a16="http://schemas.microsoft.com/office/drawing/2014/main" id="{C0822F1C-9EB8-A200-A8F8-4AA3FB4DF320}"/>
                  </a:ext>
                </a:extLst>
              </p:cNvPr>
              <p:cNvGrpSpPr>
                <a:grpSpLocks/>
              </p:cNvGrpSpPr>
              <p:nvPr/>
            </p:nvGrpSpPr>
            <p:grpSpPr bwMode="auto">
              <a:xfrm>
                <a:off x="2184" y="41"/>
                <a:ext cx="263" cy="239"/>
                <a:chOff x="2517" y="935"/>
                <a:chExt cx="272" cy="272"/>
              </a:xfrm>
              <a:grpFill/>
            </p:grpSpPr>
            <p:sp>
              <p:nvSpPr>
                <p:cNvPr id="900" name="Line 540">
                  <a:extLst>
                    <a:ext uri="{FF2B5EF4-FFF2-40B4-BE49-F238E27FC236}">
                      <a16:creationId xmlns:a16="http://schemas.microsoft.com/office/drawing/2014/main" id="{AEECD1A8-C249-6EB3-4859-64335BB5345C}"/>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901" name="Line 541">
                  <a:extLst>
                    <a:ext uri="{FF2B5EF4-FFF2-40B4-BE49-F238E27FC236}">
                      <a16:creationId xmlns:a16="http://schemas.microsoft.com/office/drawing/2014/main" id="{2ADB2281-3E6B-7327-3454-5442B9964B1F}"/>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746" name="Group 537">
              <a:extLst>
                <a:ext uri="{FF2B5EF4-FFF2-40B4-BE49-F238E27FC236}">
                  <a16:creationId xmlns:a16="http://schemas.microsoft.com/office/drawing/2014/main" id="{B7130517-3157-01A1-2B5C-DC7A8DD1414C}"/>
                </a:ext>
              </a:extLst>
            </p:cNvPr>
            <p:cNvGrpSpPr>
              <a:grpSpLocks/>
            </p:cNvGrpSpPr>
            <p:nvPr/>
          </p:nvGrpSpPr>
          <p:grpSpPr bwMode="auto">
            <a:xfrm>
              <a:off x="3610635" y="2827935"/>
              <a:ext cx="259113" cy="329586"/>
              <a:chOff x="2184" y="41"/>
              <a:chExt cx="263" cy="239"/>
            </a:xfrm>
            <a:solidFill>
              <a:srgbClr val="00FF00"/>
            </a:solidFill>
          </p:grpSpPr>
          <p:sp>
            <p:nvSpPr>
              <p:cNvPr id="894" name="Oval 538">
                <a:extLst>
                  <a:ext uri="{FF2B5EF4-FFF2-40B4-BE49-F238E27FC236}">
                    <a16:creationId xmlns:a16="http://schemas.microsoft.com/office/drawing/2014/main" id="{50E21805-7DA6-22F9-E42B-CC7AE2B17C72}"/>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95" name="Group 539">
                <a:extLst>
                  <a:ext uri="{FF2B5EF4-FFF2-40B4-BE49-F238E27FC236}">
                    <a16:creationId xmlns:a16="http://schemas.microsoft.com/office/drawing/2014/main" id="{CBB7ADA9-4385-14A3-7215-05E4EF9AADAD}"/>
                  </a:ext>
                </a:extLst>
              </p:cNvPr>
              <p:cNvGrpSpPr>
                <a:grpSpLocks/>
              </p:cNvGrpSpPr>
              <p:nvPr/>
            </p:nvGrpSpPr>
            <p:grpSpPr bwMode="auto">
              <a:xfrm>
                <a:off x="2184" y="41"/>
                <a:ext cx="263" cy="239"/>
                <a:chOff x="2517" y="935"/>
                <a:chExt cx="272" cy="272"/>
              </a:xfrm>
              <a:grpFill/>
            </p:grpSpPr>
            <p:sp>
              <p:nvSpPr>
                <p:cNvPr id="896" name="Line 540">
                  <a:extLst>
                    <a:ext uri="{FF2B5EF4-FFF2-40B4-BE49-F238E27FC236}">
                      <a16:creationId xmlns:a16="http://schemas.microsoft.com/office/drawing/2014/main" id="{85386D68-3218-B10E-BC72-FBAC363CC616}"/>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897" name="Line 541">
                  <a:extLst>
                    <a:ext uri="{FF2B5EF4-FFF2-40B4-BE49-F238E27FC236}">
                      <a16:creationId xmlns:a16="http://schemas.microsoft.com/office/drawing/2014/main" id="{7F5D838D-A3F2-DFCA-2392-2B118CE18208}"/>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747" name="グループ化 746">
              <a:extLst>
                <a:ext uri="{FF2B5EF4-FFF2-40B4-BE49-F238E27FC236}">
                  <a16:creationId xmlns:a16="http://schemas.microsoft.com/office/drawing/2014/main" id="{DDF90E54-5616-9D80-6606-BD780EE44C87}"/>
                </a:ext>
              </a:extLst>
            </p:cNvPr>
            <p:cNvGrpSpPr/>
            <p:nvPr/>
          </p:nvGrpSpPr>
          <p:grpSpPr>
            <a:xfrm>
              <a:off x="3606569" y="3161630"/>
              <a:ext cx="262380" cy="329586"/>
              <a:chOff x="3973099" y="5455710"/>
              <a:chExt cx="262380" cy="329586"/>
            </a:xfrm>
          </p:grpSpPr>
          <p:grpSp>
            <p:nvGrpSpPr>
              <p:cNvPr id="888" name="Group 543">
                <a:extLst>
                  <a:ext uri="{FF2B5EF4-FFF2-40B4-BE49-F238E27FC236}">
                    <a16:creationId xmlns:a16="http://schemas.microsoft.com/office/drawing/2014/main" id="{E064458F-07A7-89A1-22AF-410747ED508D}"/>
                  </a:ext>
                </a:extLst>
              </p:cNvPr>
              <p:cNvGrpSpPr>
                <a:grpSpLocks/>
              </p:cNvGrpSpPr>
              <p:nvPr/>
            </p:nvGrpSpPr>
            <p:grpSpPr bwMode="auto">
              <a:xfrm>
                <a:off x="3973956" y="5455710"/>
                <a:ext cx="261523" cy="329586"/>
                <a:chOff x="2184" y="41"/>
                <a:chExt cx="263" cy="239"/>
              </a:xfrm>
              <a:solidFill>
                <a:srgbClr val="00FF00"/>
              </a:solidFill>
            </p:grpSpPr>
            <p:sp>
              <p:nvSpPr>
                <p:cNvPr id="890" name="Oval 544">
                  <a:extLst>
                    <a:ext uri="{FF2B5EF4-FFF2-40B4-BE49-F238E27FC236}">
                      <a16:creationId xmlns:a16="http://schemas.microsoft.com/office/drawing/2014/main" id="{07722FF9-2085-BE46-78C2-14F570232D6A}"/>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91" name="Group 545">
                  <a:extLst>
                    <a:ext uri="{FF2B5EF4-FFF2-40B4-BE49-F238E27FC236}">
                      <a16:creationId xmlns:a16="http://schemas.microsoft.com/office/drawing/2014/main" id="{3C643413-1E14-CDDC-DAA0-84A5E72154B8}"/>
                    </a:ext>
                  </a:extLst>
                </p:cNvPr>
                <p:cNvGrpSpPr>
                  <a:grpSpLocks/>
                </p:cNvGrpSpPr>
                <p:nvPr/>
              </p:nvGrpSpPr>
              <p:grpSpPr bwMode="auto">
                <a:xfrm>
                  <a:off x="2184" y="41"/>
                  <a:ext cx="263" cy="239"/>
                  <a:chOff x="2517" y="935"/>
                  <a:chExt cx="272" cy="272"/>
                </a:xfrm>
                <a:grpFill/>
              </p:grpSpPr>
              <p:sp>
                <p:nvSpPr>
                  <p:cNvPr id="892" name="Line 546">
                    <a:extLst>
                      <a:ext uri="{FF2B5EF4-FFF2-40B4-BE49-F238E27FC236}">
                        <a16:creationId xmlns:a16="http://schemas.microsoft.com/office/drawing/2014/main" id="{195D1572-565A-0267-17A3-8B9C36A1DA4F}"/>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893" name="Line 547">
                    <a:extLst>
                      <a:ext uri="{FF2B5EF4-FFF2-40B4-BE49-F238E27FC236}">
                        <a16:creationId xmlns:a16="http://schemas.microsoft.com/office/drawing/2014/main" id="{0ED3F55B-9585-2D8D-00DC-CA62ACB4B6F9}"/>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889" name="Freeform 549">
                <a:extLst>
                  <a:ext uri="{FF2B5EF4-FFF2-40B4-BE49-F238E27FC236}">
                    <a16:creationId xmlns:a16="http://schemas.microsoft.com/office/drawing/2014/main" id="{11443A07-0C62-306F-C2BD-A8BD889EA9AA}"/>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48" name="グループ化 747">
              <a:extLst>
                <a:ext uri="{FF2B5EF4-FFF2-40B4-BE49-F238E27FC236}">
                  <a16:creationId xmlns:a16="http://schemas.microsoft.com/office/drawing/2014/main" id="{8DD2ED76-A633-4BB8-85E1-15C8486C6952}"/>
                </a:ext>
              </a:extLst>
            </p:cNvPr>
            <p:cNvGrpSpPr/>
            <p:nvPr/>
          </p:nvGrpSpPr>
          <p:grpSpPr>
            <a:xfrm>
              <a:off x="3879734" y="3169082"/>
              <a:ext cx="262380" cy="329586"/>
              <a:chOff x="3973099" y="5455710"/>
              <a:chExt cx="262380" cy="329586"/>
            </a:xfrm>
          </p:grpSpPr>
          <p:grpSp>
            <p:nvGrpSpPr>
              <p:cNvPr id="882" name="Group 543">
                <a:extLst>
                  <a:ext uri="{FF2B5EF4-FFF2-40B4-BE49-F238E27FC236}">
                    <a16:creationId xmlns:a16="http://schemas.microsoft.com/office/drawing/2014/main" id="{712A5979-321C-1026-9DF6-EF8F61EC85D7}"/>
                  </a:ext>
                </a:extLst>
              </p:cNvPr>
              <p:cNvGrpSpPr>
                <a:grpSpLocks/>
              </p:cNvGrpSpPr>
              <p:nvPr/>
            </p:nvGrpSpPr>
            <p:grpSpPr bwMode="auto">
              <a:xfrm>
                <a:off x="3973956" y="5455710"/>
                <a:ext cx="261523" cy="329586"/>
                <a:chOff x="2184" y="41"/>
                <a:chExt cx="263" cy="239"/>
              </a:xfrm>
              <a:solidFill>
                <a:srgbClr val="00FF00"/>
              </a:solidFill>
            </p:grpSpPr>
            <p:sp>
              <p:nvSpPr>
                <p:cNvPr id="884" name="Oval 544">
                  <a:extLst>
                    <a:ext uri="{FF2B5EF4-FFF2-40B4-BE49-F238E27FC236}">
                      <a16:creationId xmlns:a16="http://schemas.microsoft.com/office/drawing/2014/main" id="{0D7C26AD-835A-9630-4BB7-330BE1620005}"/>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85" name="Group 545">
                  <a:extLst>
                    <a:ext uri="{FF2B5EF4-FFF2-40B4-BE49-F238E27FC236}">
                      <a16:creationId xmlns:a16="http://schemas.microsoft.com/office/drawing/2014/main" id="{515DD95E-0A24-1C45-7199-5C35597AB28D}"/>
                    </a:ext>
                  </a:extLst>
                </p:cNvPr>
                <p:cNvGrpSpPr>
                  <a:grpSpLocks/>
                </p:cNvGrpSpPr>
                <p:nvPr/>
              </p:nvGrpSpPr>
              <p:grpSpPr bwMode="auto">
                <a:xfrm>
                  <a:off x="2184" y="41"/>
                  <a:ext cx="263" cy="239"/>
                  <a:chOff x="2517" y="935"/>
                  <a:chExt cx="272" cy="272"/>
                </a:xfrm>
                <a:grpFill/>
              </p:grpSpPr>
              <p:sp>
                <p:nvSpPr>
                  <p:cNvPr id="886" name="Line 546">
                    <a:extLst>
                      <a:ext uri="{FF2B5EF4-FFF2-40B4-BE49-F238E27FC236}">
                        <a16:creationId xmlns:a16="http://schemas.microsoft.com/office/drawing/2014/main" id="{46F04623-0755-2B5A-B19E-48060980AB50}"/>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887" name="Line 547">
                    <a:extLst>
                      <a:ext uri="{FF2B5EF4-FFF2-40B4-BE49-F238E27FC236}">
                        <a16:creationId xmlns:a16="http://schemas.microsoft.com/office/drawing/2014/main" id="{2F8D7DEF-40C9-D006-D95A-16C978766826}"/>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883" name="Freeform 549">
                <a:extLst>
                  <a:ext uri="{FF2B5EF4-FFF2-40B4-BE49-F238E27FC236}">
                    <a16:creationId xmlns:a16="http://schemas.microsoft.com/office/drawing/2014/main" id="{69E8FF2D-FA38-2CCF-4633-02792E7C2362}"/>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49" name="グループ化 748">
              <a:extLst>
                <a:ext uri="{FF2B5EF4-FFF2-40B4-BE49-F238E27FC236}">
                  <a16:creationId xmlns:a16="http://schemas.microsoft.com/office/drawing/2014/main" id="{6DF25B01-6F01-6DB1-7837-2C9CA7ED97E9}"/>
                </a:ext>
              </a:extLst>
            </p:cNvPr>
            <p:cNvGrpSpPr/>
            <p:nvPr/>
          </p:nvGrpSpPr>
          <p:grpSpPr>
            <a:xfrm>
              <a:off x="3607426" y="3504915"/>
              <a:ext cx="262380" cy="329586"/>
              <a:chOff x="3973099" y="5455710"/>
              <a:chExt cx="262380" cy="329586"/>
            </a:xfrm>
          </p:grpSpPr>
          <p:grpSp>
            <p:nvGrpSpPr>
              <p:cNvPr id="876" name="Group 543">
                <a:extLst>
                  <a:ext uri="{FF2B5EF4-FFF2-40B4-BE49-F238E27FC236}">
                    <a16:creationId xmlns:a16="http://schemas.microsoft.com/office/drawing/2014/main" id="{56516E90-E595-69A7-7760-D62590423732}"/>
                  </a:ext>
                </a:extLst>
              </p:cNvPr>
              <p:cNvGrpSpPr>
                <a:grpSpLocks/>
              </p:cNvGrpSpPr>
              <p:nvPr/>
            </p:nvGrpSpPr>
            <p:grpSpPr bwMode="auto">
              <a:xfrm>
                <a:off x="3973956" y="5455710"/>
                <a:ext cx="261523" cy="329586"/>
                <a:chOff x="2184" y="41"/>
                <a:chExt cx="263" cy="239"/>
              </a:xfrm>
              <a:solidFill>
                <a:srgbClr val="00FF00"/>
              </a:solidFill>
            </p:grpSpPr>
            <p:sp>
              <p:nvSpPr>
                <p:cNvPr id="878" name="Oval 544">
                  <a:extLst>
                    <a:ext uri="{FF2B5EF4-FFF2-40B4-BE49-F238E27FC236}">
                      <a16:creationId xmlns:a16="http://schemas.microsoft.com/office/drawing/2014/main" id="{F4464DB7-7617-702F-2E6D-E216CAA708D0}"/>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79" name="Group 545">
                  <a:extLst>
                    <a:ext uri="{FF2B5EF4-FFF2-40B4-BE49-F238E27FC236}">
                      <a16:creationId xmlns:a16="http://schemas.microsoft.com/office/drawing/2014/main" id="{5EEED19F-6803-B725-67AD-DC600FCB8ABF}"/>
                    </a:ext>
                  </a:extLst>
                </p:cNvPr>
                <p:cNvGrpSpPr>
                  <a:grpSpLocks/>
                </p:cNvGrpSpPr>
                <p:nvPr/>
              </p:nvGrpSpPr>
              <p:grpSpPr bwMode="auto">
                <a:xfrm>
                  <a:off x="2184" y="41"/>
                  <a:ext cx="263" cy="239"/>
                  <a:chOff x="2517" y="935"/>
                  <a:chExt cx="272" cy="272"/>
                </a:xfrm>
                <a:grpFill/>
              </p:grpSpPr>
              <p:sp>
                <p:nvSpPr>
                  <p:cNvPr id="880" name="Line 546">
                    <a:extLst>
                      <a:ext uri="{FF2B5EF4-FFF2-40B4-BE49-F238E27FC236}">
                        <a16:creationId xmlns:a16="http://schemas.microsoft.com/office/drawing/2014/main" id="{227B5E15-A339-A973-A087-C91F7D66E377}"/>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881" name="Line 547">
                    <a:extLst>
                      <a:ext uri="{FF2B5EF4-FFF2-40B4-BE49-F238E27FC236}">
                        <a16:creationId xmlns:a16="http://schemas.microsoft.com/office/drawing/2014/main" id="{82B32882-CF5C-69E2-203C-05C12C16DC3D}"/>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877" name="Freeform 549">
                <a:extLst>
                  <a:ext uri="{FF2B5EF4-FFF2-40B4-BE49-F238E27FC236}">
                    <a16:creationId xmlns:a16="http://schemas.microsoft.com/office/drawing/2014/main" id="{8DA1D1C8-7341-33F8-E3E3-5D93557F1A40}"/>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50" name="グループ化 749">
              <a:extLst>
                <a:ext uri="{FF2B5EF4-FFF2-40B4-BE49-F238E27FC236}">
                  <a16:creationId xmlns:a16="http://schemas.microsoft.com/office/drawing/2014/main" id="{EF709073-2F44-5461-17DF-7D71D7243837}"/>
                </a:ext>
              </a:extLst>
            </p:cNvPr>
            <p:cNvGrpSpPr/>
            <p:nvPr/>
          </p:nvGrpSpPr>
          <p:grpSpPr>
            <a:xfrm>
              <a:off x="3886633" y="3501100"/>
              <a:ext cx="262380" cy="344198"/>
              <a:chOff x="4642829" y="5467075"/>
              <a:chExt cx="262380" cy="344198"/>
            </a:xfrm>
          </p:grpSpPr>
          <p:sp>
            <p:nvSpPr>
              <p:cNvPr id="870" name="Oval 565">
                <a:extLst>
                  <a:ext uri="{FF2B5EF4-FFF2-40B4-BE49-F238E27FC236}">
                    <a16:creationId xmlns:a16="http://schemas.microsoft.com/office/drawing/2014/main" id="{6F2484C7-7370-740D-1885-FAAC6478471F}"/>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871" name="Freeform 1202">
                <a:extLst>
                  <a:ext uri="{FF2B5EF4-FFF2-40B4-BE49-F238E27FC236}">
                    <a16:creationId xmlns:a16="http://schemas.microsoft.com/office/drawing/2014/main" id="{6BD8B7F8-EC5F-3E2C-F841-1AC8B517E86E}"/>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872" name="Freeform 1202">
                <a:extLst>
                  <a:ext uri="{FF2B5EF4-FFF2-40B4-BE49-F238E27FC236}">
                    <a16:creationId xmlns:a16="http://schemas.microsoft.com/office/drawing/2014/main" id="{9F887EF3-5F06-CA40-0AEC-9F8FA89897C9}"/>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873" name="Group 566">
                <a:extLst>
                  <a:ext uri="{FF2B5EF4-FFF2-40B4-BE49-F238E27FC236}">
                    <a16:creationId xmlns:a16="http://schemas.microsoft.com/office/drawing/2014/main" id="{4A35F228-9291-E188-E83C-1F4D8EC2D228}"/>
                  </a:ext>
                </a:extLst>
              </p:cNvPr>
              <p:cNvGrpSpPr>
                <a:grpSpLocks/>
              </p:cNvGrpSpPr>
              <p:nvPr/>
            </p:nvGrpSpPr>
            <p:grpSpPr bwMode="auto">
              <a:xfrm>
                <a:off x="4642829" y="5476915"/>
                <a:ext cx="261523" cy="322686"/>
                <a:chOff x="2517" y="935"/>
                <a:chExt cx="272" cy="272"/>
              </a:xfrm>
            </p:grpSpPr>
            <p:sp>
              <p:nvSpPr>
                <p:cNvPr id="874" name="Line 567">
                  <a:extLst>
                    <a:ext uri="{FF2B5EF4-FFF2-40B4-BE49-F238E27FC236}">
                      <a16:creationId xmlns:a16="http://schemas.microsoft.com/office/drawing/2014/main" id="{24DE4A72-D61C-8D2A-C40F-2DBC58CB8C36}"/>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75" name="Line 568">
                  <a:extLst>
                    <a:ext uri="{FF2B5EF4-FFF2-40B4-BE49-F238E27FC236}">
                      <a16:creationId xmlns:a16="http://schemas.microsoft.com/office/drawing/2014/main" id="{24AD265C-0F0D-D5D8-8B9D-DF2D3FB39010}"/>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51" name="グループ化 750">
              <a:extLst>
                <a:ext uri="{FF2B5EF4-FFF2-40B4-BE49-F238E27FC236}">
                  <a16:creationId xmlns:a16="http://schemas.microsoft.com/office/drawing/2014/main" id="{3E2CC87F-1973-C98E-BD9D-CEEC497685E1}"/>
                </a:ext>
              </a:extLst>
            </p:cNvPr>
            <p:cNvGrpSpPr/>
            <p:nvPr/>
          </p:nvGrpSpPr>
          <p:grpSpPr>
            <a:xfrm>
              <a:off x="3886326" y="3866855"/>
              <a:ext cx="262380" cy="344198"/>
              <a:chOff x="4642829" y="5467075"/>
              <a:chExt cx="262380" cy="344198"/>
            </a:xfrm>
          </p:grpSpPr>
          <p:sp>
            <p:nvSpPr>
              <p:cNvPr id="864" name="Oval 565">
                <a:extLst>
                  <a:ext uri="{FF2B5EF4-FFF2-40B4-BE49-F238E27FC236}">
                    <a16:creationId xmlns:a16="http://schemas.microsoft.com/office/drawing/2014/main" id="{D930798F-5042-CCC1-F69E-3D504D745A70}"/>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865" name="Freeform 1202">
                <a:extLst>
                  <a:ext uri="{FF2B5EF4-FFF2-40B4-BE49-F238E27FC236}">
                    <a16:creationId xmlns:a16="http://schemas.microsoft.com/office/drawing/2014/main" id="{5CCBEBC2-932E-459C-C21D-4B5E845C2E56}"/>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866" name="Freeform 1202">
                <a:extLst>
                  <a:ext uri="{FF2B5EF4-FFF2-40B4-BE49-F238E27FC236}">
                    <a16:creationId xmlns:a16="http://schemas.microsoft.com/office/drawing/2014/main" id="{71552791-3335-F4F9-3C2B-D1DDE03EE83A}"/>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867" name="Group 566">
                <a:extLst>
                  <a:ext uri="{FF2B5EF4-FFF2-40B4-BE49-F238E27FC236}">
                    <a16:creationId xmlns:a16="http://schemas.microsoft.com/office/drawing/2014/main" id="{880A1798-2BB6-9ADE-2B01-1AA6E6AB6139}"/>
                  </a:ext>
                </a:extLst>
              </p:cNvPr>
              <p:cNvGrpSpPr>
                <a:grpSpLocks/>
              </p:cNvGrpSpPr>
              <p:nvPr/>
            </p:nvGrpSpPr>
            <p:grpSpPr bwMode="auto">
              <a:xfrm>
                <a:off x="4642829" y="5476915"/>
                <a:ext cx="261523" cy="322686"/>
                <a:chOff x="2517" y="935"/>
                <a:chExt cx="272" cy="272"/>
              </a:xfrm>
            </p:grpSpPr>
            <p:sp>
              <p:nvSpPr>
                <p:cNvPr id="868" name="Line 567">
                  <a:extLst>
                    <a:ext uri="{FF2B5EF4-FFF2-40B4-BE49-F238E27FC236}">
                      <a16:creationId xmlns:a16="http://schemas.microsoft.com/office/drawing/2014/main" id="{17AD9B3E-3CB2-4F1F-85A8-8FF741191351}"/>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69" name="Line 568">
                  <a:extLst>
                    <a:ext uri="{FF2B5EF4-FFF2-40B4-BE49-F238E27FC236}">
                      <a16:creationId xmlns:a16="http://schemas.microsoft.com/office/drawing/2014/main" id="{FDD77EFF-7FC6-4E68-3F21-EF5CE623184F}"/>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52" name="グループ化 751">
              <a:extLst>
                <a:ext uri="{FF2B5EF4-FFF2-40B4-BE49-F238E27FC236}">
                  <a16:creationId xmlns:a16="http://schemas.microsoft.com/office/drawing/2014/main" id="{E0C6480B-E86A-E75C-0482-97044AE0DB72}"/>
                </a:ext>
              </a:extLst>
            </p:cNvPr>
            <p:cNvGrpSpPr/>
            <p:nvPr/>
          </p:nvGrpSpPr>
          <p:grpSpPr>
            <a:xfrm>
              <a:off x="3331831" y="3509238"/>
              <a:ext cx="262380" cy="344198"/>
              <a:chOff x="4642829" y="5467075"/>
              <a:chExt cx="262380" cy="344198"/>
            </a:xfrm>
          </p:grpSpPr>
          <p:sp>
            <p:nvSpPr>
              <p:cNvPr id="858" name="Oval 565">
                <a:extLst>
                  <a:ext uri="{FF2B5EF4-FFF2-40B4-BE49-F238E27FC236}">
                    <a16:creationId xmlns:a16="http://schemas.microsoft.com/office/drawing/2014/main" id="{678240AC-92D6-7E06-58FB-433F426CBBBC}"/>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859" name="Freeform 1202">
                <a:extLst>
                  <a:ext uri="{FF2B5EF4-FFF2-40B4-BE49-F238E27FC236}">
                    <a16:creationId xmlns:a16="http://schemas.microsoft.com/office/drawing/2014/main" id="{E20E3BBF-358B-9D6C-3D80-CB4A541C4287}"/>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860" name="Freeform 1202">
                <a:extLst>
                  <a:ext uri="{FF2B5EF4-FFF2-40B4-BE49-F238E27FC236}">
                    <a16:creationId xmlns:a16="http://schemas.microsoft.com/office/drawing/2014/main" id="{DF6297A5-146A-1CBB-04F8-C58D2AE1CE1D}"/>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861" name="Group 566">
                <a:extLst>
                  <a:ext uri="{FF2B5EF4-FFF2-40B4-BE49-F238E27FC236}">
                    <a16:creationId xmlns:a16="http://schemas.microsoft.com/office/drawing/2014/main" id="{FAB00FC7-91EC-E165-063A-583E9F0738B9}"/>
                  </a:ext>
                </a:extLst>
              </p:cNvPr>
              <p:cNvGrpSpPr>
                <a:grpSpLocks/>
              </p:cNvGrpSpPr>
              <p:nvPr/>
            </p:nvGrpSpPr>
            <p:grpSpPr bwMode="auto">
              <a:xfrm>
                <a:off x="4642829" y="5476915"/>
                <a:ext cx="261523" cy="322686"/>
                <a:chOff x="2517" y="935"/>
                <a:chExt cx="272" cy="272"/>
              </a:xfrm>
            </p:grpSpPr>
            <p:sp>
              <p:nvSpPr>
                <p:cNvPr id="862" name="Line 567">
                  <a:extLst>
                    <a:ext uri="{FF2B5EF4-FFF2-40B4-BE49-F238E27FC236}">
                      <a16:creationId xmlns:a16="http://schemas.microsoft.com/office/drawing/2014/main" id="{86AC68CA-3CB3-D4EF-9593-E473759B6DE3}"/>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63" name="Line 568">
                  <a:extLst>
                    <a:ext uri="{FF2B5EF4-FFF2-40B4-BE49-F238E27FC236}">
                      <a16:creationId xmlns:a16="http://schemas.microsoft.com/office/drawing/2014/main" id="{CED68DF7-8291-3505-2FC3-4515E7123A26}"/>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53" name="グループ化 752">
              <a:extLst>
                <a:ext uri="{FF2B5EF4-FFF2-40B4-BE49-F238E27FC236}">
                  <a16:creationId xmlns:a16="http://schemas.microsoft.com/office/drawing/2014/main" id="{4461ED29-2A87-FDB1-D7BB-C698148AFEAD}"/>
                </a:ext>
              </a:extLst>
            </p:cNvPr>
            <p:cNvGrpSpPr/>
            <p:nvPr/>
          </p:nvGrpSpPr>
          <p:grpSpPr>
            <a:xfrm>
              <a:off x="3613291" y="4196680"/>
              <a:ext cx="262380" cy="344198"/>
              <a:chOff x="4642829" y="5467075"/>
              <a:chExt cx="262380" cy="344198"/>
            </a:xfrm>
          </p:grpSpPr>
          <p:sp>
            <p:nvSpPr>
              <p:cNvPr id="852" name="Oval 565">
                <a:extLst>
                  <a:ext uri="{FF2B5EF4-FFF2-40B4-BE49-F238E27FC236}">
                    <a16:creationId xmlns:a16="http://schemas.microsoft.com/office/drawing/2014/main" id="{92E8B775-68E8-2180-51BC-36F1D5137F3B}"/>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853" name="Freeform 1202">
                <a:extLst>
                  <a:ext uri="{FF2B5EF4-FFF2-40B4-BE49-F238E27FC236}">
                    <a16:creationId xmlns:a16="http://schemas.microsoft.com/office/drawing/2014/main" id="{C0B2B595-D757-E78B-9713-E92E320AD241}"/>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854" name="Freeform 1202">
                <a:extLst>
                  <a:ext uri="{FF2B5EF4-FFF2-40B4-BE49-F238E27FC236}">
                    <a16:creationId xmlns:a16="http://schemas.microsoft.com/office/drawing/2014/main" id="{DB718F85-49A9-CC7D-B804-38375B78AC5E}"/>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855" name="Group 566">
                <a:extLst>
                  <a:ext uri="{FF2B5EF4-FFF2-40B4-BE49-F238E27FC236}">
                    <a16:creationId xmlns:a16="http://schemas.microsoft.com/office/drawing/2014/main" id="{73C9C8E4-7A5C-AF7B-FA41-C2132401B984}"/>
                  </a:ext>
                </a:extLst>
              </p:cNvPr>
              <p:cNvGrpSpPr>
                <a:grpSpLocks/>
              </p:cNvGrpSpPr>
              <p:nvPr/>
            </p:nvGrpSpPr>
            <p:grpSpPr bwMode="auto">
              <a:xfrm>
                <a:off x="4642829" y="5476915"/>
                <a:ext cx="261523" cy="322686"/>
                <a:chOff x="2517" y="935"/>
                <a:chExt cx="272" cy="272"/>
              </a:xfrm>
            </p:grpSpPr>
            <p:sp>
              <p:nvSpPr>
                <p:cNvPr id="856" name="Line 567">
                  <a:extLst>
                    <a:ext uri="{FF2B5EF4-FFF2-40B4-BE49-F238E27FC236}">
                      <a16:creationId xmlns:a16="http://schemas.microsoft.com/office/drawing/2014/main" id="{FDC60607-45A2-4324-773D-D24E467135B6}"/>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57" name="Line 568">
                  <a:extLst>
                    <a:ext uri="{FF2B5EF4-FFF2-40B4-BE49-F238E27FC236}">
                      <a16:creationId xmlns:a16="http://schemas.microsoft.com/office/drawing/2014/main" id="{055AB001-B5DC-8D2D-EA1B-7A8B3012CF82}"/>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54" name="グループ化 753">
              <a:extLst>
                <a:ext uri="{FF2B5EF4-FFF2-40B4-BE49-F238E27FC236}">
                  <a16:creationId xmlns:a16="http://schemas.microsoft.com/office/drawing/2014/main" id="{74FB09FB-133A-8B16-E674-88A4DB398200}"/>
                </a:ext>
              </a:extLst>
            </p:cNvPr>
            <p:cNvGrpSpPr/>
            <p:nvPr/>
          </p:nvGrpSpPr>
          <p:grpSpPr>
            <a:xfrm>
              <a:off x="3622393" y="4553223"/>
              <a:ext cx="260318" cy="321468"/>
              <a:chOff x="5300856" y="5489805"/>
              <a:chExt cx="260318" cy="321468"/>
            </a:xfrm>
          </p:grpSpPr>
          <p:grpSp>
            <p:nvGrpSpPr>
              <p:cNvPr id="846" name="Group 564">
                <a:extLst>
                  <a:ext uri="{FF2B5EF4-FFF2-40B4-BE49-F238E27FC236}">
                    <a16:creationId xmlns:a16="http://schemas.microsoft.com/office/drawing/2014/main" id="{2E84B027-4D21-8BED-B5DA-205FC8B71425}"/>
                  </a:ext>
                </a:extLst>
              </p:cNvPr>
              <p:cNvGrpSpPr>
                <a:grpSpLocks/>
              </p:cNvGrpSpPr>
              <p:nvPr/>
            </p:nvGrpSpPr>
            <p:grpSpPr bwMode="auto">
              <a:xfrm>
                <a:off x="5300856" y="5489805"/>
                <a:ext cx="260318" cy="321468"/>
                <a:chOff x="2184" y="41"/>
                <a:chExt cx="263" cy="239"/>
              </a:xfrm>
            </p:grpSpPr>
            <p:sp>
              <p:nvSpPr>
                <p:cNvPr id="848" name="Oval 565">
                  <a:extLst>
                    <a:ext uri="{FF2B5EF4-FFF2-40B4-BE49-F238E27FC236}">
                      <a16:creationId xmlns:a16="http://schemas.microsoft.com/office/drawing/2014/main" id="{0AAEEAE1-5B8E-A661-61FE-125C04AC230E}"/>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849" name="Group 566">
                  <a:extLst>
                    <a:ext uri="{FF2B5EF4-FFF2-40B4-BE49-F238E27FC236}">
                      <a16:creationId xmlns:a16="http://schemas.microsoft.com/office/drawing/2014/main" id="{F73E9E3C-C9CB-9595-E5B9-900F30C82887}"/>
                    </a:ext>
                  </a:extLst>
                </p:cNvPr>
                <p:cNvGrpSpPr>
                  <a:grpSpLocks/>
                </p:cNvGrpSpPr>
                <p:nvPr/>
              </p:nvGrpSpPr>
              <p:grpSpPr bwMode="auto">
                <a:xfrm>
                  <a:off x="2184" y="41"/>
                  <a:ext cx="263" cy="239"/>
                  <a:chOff x="2517" y="935"/>
                  <a:chExt cx="272" cy="272"/>
                </a:xfrm>
              </p:grpSpPr>
              <p:sp>
                <p:nvSpPr>
                  <p:cNvPr id="850" name="Line 567">
                    <a:extLst>
                      <a:ext uri="{FF2B5EF4-FFF2-40B4-BE49-F238E27FC236}">
                        <a16:creationId xmlns:a16="http://schemas.microsoft.com/office/drawing/2014/main" id="{8224B2B6-9D6E-F03B-36AB-DCD19984C14F}"/>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51" name="Line 568">
                    <a:extLst>
                      <a:ext uri="{FF2B5EF4-FFF2-40B4-BE49-F238E27FC236}">
                        <a16:creationId xmlns:a16="http://schemas.microsoft.com/office/drawing/2014/main" id="{DB403A92-F493-A661-E088-9832BCC33E74}"/>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847" name="Freeform 1200">
                <a:extLst>
                  <a:ext uri="{FF2B5EF4-FFF2-40B4-BE49-F238E27FC236}">
                    <a16:creationId xmlns:a16="http://schemas.microsoft.com/office/drawing/2014/main" id="{072630A4-790E-C0F8-A173-3A5EBE686FC7}"/>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55" name="グループ化 754">
              <a:extLst>
                <a:ext uri="{FF2B5EF4-FFF2-40B4-BE49-F238E27FC236}">
                  <a16:creationId xmlns:a16="http://schemas.microsoft.com/office/drawing/2014/main" id="{9F2F3190-5CA8-597B-7897-E42E907D4181}"/>
                </a:ext>
              </a:extLst>
            </p:cNvPr>
            <p:cNvGrpSpPr/>
            <p:nvPr/>
          </p:nvGrpSpPr>
          <p:grpSpPr>
            <a:xfrm>
              <a:off x="3629276" y="4926606"/>
              <a:ext cx="260318" cy="321468"/>
              <a:chOff x="5300856" y="5489805"/>
              <a:chExt cx="260318" cy="321468"/>
            </a:xfrm>
          </p:grpSpPr>
          <p:grpSp>
            <p:nvGrpSpPr>
              <p:cNvPr id="840" name="Group 564">
                <a:extLst>
                  <a:ext uri="{FF2B5EF4-FFF2-40B4-BE49-F238E27FC236}">
                    <a16:creationId xmlns:a16="http://schemas.microsoft.com/office/drawing/2014/main" id="{946FBCE6-A9AD-338B-6877-D642B3DBA22C}"/>
                  </a:ext>
                </a:extLst>
              </p:cNvPr>
              <p:cNvGrpSpPr>
                <a:grpSpLocks/>
              </p:cNvGrpSpPr>
              <p:nvPr/>
            </p:nvGrpSpPr>
            <p:grpSpPr bwMode="auto">
              <a:xfrm>
                <a:off x="5300856" y="5489805"/>
                <a:ext cx="260318" cy="321468"/>
                <a:chOff x="2184" y="41"/>
                <a:chExt cx="263" cy="239"/>
              </a:xfrm>
            </p:grpSpPr>
            <p:sp>
              <p:nvSpPr>
                <p:cNvPr id="842" name="Oval 565">
                  <a:extLst>
                    <a:ext uri="{FF2B5EF4-FFF2-40B4-BE49-F238E27FC236}">
                      <a16:creationId xmlns:a16="http://schemas.microsoft.com/office/drawing/2014/main" id="{715334F1-1F98-244C-6151-8359B73D691D}"/>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843" name="Group 566">
                  <a:extLst>
                    <a:ext uri="{FF2B5EF4-FFF2-40B4-BE49-F238E27FC236}">
                      <a16:creationId xmlns:a16="http://schemas.microsoft.com/office/drawing/2014/main" id="{8175C835-A492-7202-B435-58B1E5554F7E}"/>
                    </a:ext>
                  </a:extLst>
                </p:cNvPr>
                <p:cNvGrpSpPr>
                  <a:grpSpLocks/>
                </p:cNvGrpSpPr>
                <p:nvPr/>
              </p:nvGrpSpPr>
              <p:grpSpPr bwMode="auto">
                <a:xfrm>
                  <a:off x="2184" y="41"/>
                  <a:ext cx="263" cy="239"/>
                  <a:chOff x="2517" y="935"/>
                  <a:chExt cx="272" cy="272"/>
                </a:xfrm>
              </p:grpSpPr>
              <p:sp>
                <p:nvSpPr>
                  <p:cNvPr id="844" name="Line 567">
                    <a:extLst>
                      <a:ext uri="{FF2B5EF4-FFF2-40B4-BE49-F238E27FC236}">
                        <a16:creationId xmlns:a16="http://schemas.microsoft.com/office/drawing/2014/main" id="{CC467E85-6D62-A8D2-BB89-C14B411BE2BD}"/>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45" name="Line 568">
                    <a:extLst>
                      <a:ext uri="{FF2B5EF4-FFF2-40B4-BE49-F238E27FC236}">
                        <a16:creationId xmlns:a16="http://schemas.microsoft.com/office/drawing/2014/main" id="{241449DD-D77E-6961-BE2F-65110144DA1C}"/>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841" name="Freeform 1200">
                <a:extLst>
                  <a:ext uri="{FF2B5EF4-FFF2-40B4-BE49-F238E27FC236}">
                    <a16:creationId xmlns:a16="http://schemas.microsoft.com/office/drawing/2014/main" id="{F42F8B01-7955-A5E0-F76C-E2D271D19F12}"/>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56" name="グループ化 755">
              <a:extLst>
                <a:ext uri="{FF2B5EF4-FFF2-40B4-BE49-F238E27FC236}">
                  <a16:creationId xmlns:a16="http://schemas.microsoft.com/office/drawing/2014/main" id="{7F2F6C7B-845B-2E10-978D-AB1CBD4BCCFA}"/>
                </a:ext>
              </a:extLst>
            </p:cNvPr>
            <p:cNvGrpSpPr/>
            <p:nvPr/>
          </p:nvGrpSpPr>
          <p:grpSpPr>
            <a:xfrm>
              <a:off x="3880171" y="4919171"/>
              <a:ext cx="260318" cy="321468"/>
              <a:chOff x="5300856" y="5489805"/>
              <a:chExt cx="260318" cy="321468"/>
            </a:xfrm>
          </p:grpSpPr>
          <p:grpSp>
            <p:nvGrpSpPr>
              <p:cNvPr id="834" name="Group 564">
                <a:extLst>
                  <a:ext uri="{FF2B5EF4-FFF2-40B4-BE49-F238E27FC236}">
                    <a16:creationId xmlns:a16="http://schemas.microsoft.com/office/drawing/2014/main" id="{004E93BF-5672-4AAB-E3E8-A9747E1ADCF4}"/>
                  </a:ext>
                </a:extLst>
              </p:cNvPr>
              <p:cNvGrpSpPr>
                <a:grpSpLocks/>
              </p:cNvGrpSpPr>
              <p:nvPr/>
            </p:nvGrpSpPr>
            <p:grpSpPr bwMode="auto">
              <a:xfrm>
                <a:off x="5300856" y="5489805"/>
                <a:ext cx="260318" cy="321468"/>
                <a:chOff x="2184" y="41"/>
                <a:chExt cx="263" cy="239"/>
              </a:xfrm>
            </p:grpSpPr>
            <p:sp>
              <p:nvSpPr>
                <p:cNvPr id="836" name="Oval 565">
                  <a:extLst>
                    <a:ext uri="{FF2B5EF4-FFF2-40B4-BE49-F238E27FC236}">
                      <a16:creationId xmlns:a16="http://schemas.microsoft.com/office/drawing/2014/main" id="{EF60F1D2-667F-23B7-08BC-18FD7B56B8C5}"/>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837" name="Group 566">
                  <a:extLst>
                    <a:ext uri="{FF2B5EF4-FFF2-40B4-BE49-F238E27FC236}">
                      <a16:creationId xmlns:a16="http://schemas.microsoft.com/office/drawing/2014/main" id="{6E8BB448-80D6-F86B-EA95-FB4B2559A558}"/>
                    </a:ext>
                  </a:extLst>
                </p:cNvPr>
                <p:cNvGrpSpPr>
                  <a:grpSpLocks/>
                </p:cNvGrpSpPr>
                <p:nvPr/>
              </p:nvGrpSpPr>
              <p:grpSpPr bwMode="auto">
                <a:xfrm>
                  <a:off x="2184" y="41"/>
                  <a:ext cx="263" cy="239"/>
                  <a:chOff x="2517" y="935"/>
                  <a:chExt cx="272" cy="272"/>
                </a:xfrm>
              </p:grpSpPr>
              <p:sp>
                <p:nvSpPr>
                  <p:cNvPr id="838" name="Line 567">
                    <a:extLst>
                      <a:ext uri="{FF2B5EF4-FFF2-40B4-BE49-F238E27FC236}">
                        <a16:creationId xmlns:a16="http://schemas.microsoft.com/office/drawing/2014/main" id="{B4A16E88-2F60-1701-64EA-5B948BA0358F}"/>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39" name="Line 568">
                    <a:extLst>
                      <a:ext uri="{FF2B5EF4-FFF2-40B4-BE49-F238E27FC236}">
                        <a16:creationId xmlns:a16="http://schemas.microsoft.com/office/drawing/2014/main" id="{7F3F294F-A592-1234-D652-9BBB47C02190}"/>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835" name="Freeform 1200">
                <a:extLst>
                  <a:ext uri="{FF2B5EF4-FFF2-40B4-BE49-F238E27FC236}">
                    <a16:creationId xmlns:a16="http://schemas.microsoft.com/office/drawing/2014/main" id="{FD51225D-383B-55A5-8010-58FC15C2A2CF}"/>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57" name="グループ化 756">
              <a:extLst>
                <a:ext uri="{FF2B5EF4-FFF2-40B4-BE49-F238E27FC236}">
                  <a16:creationId xmlns:a16="http://schemas.microsoft.com/office/drawing/2014/main" id="{7F49137E-8064-EBF7-83C3-7FDB87C375CF}"/>
                </a:ext>
              </a:extLst>
            </p:cNvPr>
            <p:cNvGrpSpPr/>
            <p:nvPr/>
          </p:nvGrpSpPr>
          <p:grpSpPr>
            <a:xfrm>
              <a:off x="3879066" y="4209572"/>
              <a:ext cx="262380" cy="344198"/>
              <a:chOff x="4642829" y="5467075"/>
              <a:chExt cx="262380" cy="344198"/>
            </a:xfrm>
          </p:grpSpPr>
          <p:sp>
            <p:nvSpPr>
              <p:cNvPr id="828" name="Oval 565">
                <a:extLst>
                  <a:ext uri="{FF2B5EF4-FFF2-40B4-BE49-F238E27FC236}">
                    <a16:creationId xmlns:a16="http://schemas.microsoft.com/office/drawing/2014/main" id="{92B411FF-3EFA-A5FA-33D2-2E5ADFF1102E}"/>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829" name="Freeform 1202">
                <a:extLst>
                  <a:ext uri="{FF2B5EF4-FFF2-40B4-BE49-F238E27FC236}">
                    <a16:creationId xmlns:a16="http://schemas.microsoft.com/office/drawing/2014/main" id="{BC92E401-54DA-BE04-F6E1-3B39177B374F}"/>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830" name="Freeform 1202">
                <a:extLst>
                  <a:ext uri="{FF2B5EF4-FFF2-40B4-BE49-F238E27FC236}">
                    <a16:creationId xmlns:a16="http://schemas.microsoft.com/office/drawing/2014/main" id="{449846D0-4C2A-FF3F-DA19-9F3A0DF02696}"/>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831" name="Group 566">
                <a:extLst>
                  <a:ext uri="{FF2B5EF4-FFF2-40B4-BE49-F238E27FC236}">
                    <a16:creationId xmlns:a16="http://schemas.microsoft.com/office/drawing/2014/main" id="{95A8E2AE-3567-811C-248D-95F947B1B539}"/>
                  </a:ext>
                </a:extLst>
              </p:cNvPr>
              <p:cNvGrpSpPr>
                <a:grpSpLocks/>
              </p:cNvGrpSpPr>
              <p:nvPr/>
            </p:nvGrpSpPr>
            <p:grpSpPr bwMode="auto">
              <a:xfrm>
                <a:off x="4642829" y="5476915"/>
                <a:ext cx="261523" cy="322686"/>
                <a:chOff x="2517" y="935"/>
                <a:chExt cx="272" cy="272"/>
              </a:xfrm>
            </p:grpSpPr>
            <p:sp>
              <p:nvSpPr>
                <p:cNvPr id="832" name="Line 567">
                  <a:extLst>
                    <a:ext uri="{FF2B5EF4-FFF2-40B4-BE49-F238E27FC236}">
                      <a16:creationId xmlns:a16="http://schemas.microsoft.com/office/drawing/2014/main" id="{D522B987-AACC-F853-5A46-2C69721413B9}"/>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33" name="Line 568">
                  <a:extLst>
                    <a:ext uri="{FF2B5EF4-FFF2-40B4-BE49-F238E27FC236}">
                      <a16:creationId xmlns:a16="http://schemas.microsoft.com/office/drawing/2014/main" id="{0E9A2D1E-E245-0796-6178-F28D8BC535E1}"/>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58" name="グループ化 757">
              <a:extLst>
                <a:ext uri="{FF2B5EF4-FFF2-40B4-BE49-F238E27FC236}">
                  <a16:creationId xmlns:a16="http://schemas.microsoft.com/office/drawing/2014/main" id="{BC1D2C6B-026A-D64C-8CF2-B1A6FCBBEE90}"/>
                </a:ext>
              </a:extLst>
            </p:cNvPr>
            <p:cNvGrpSpPr/>
            <p:nvPr/>
          </p:nvGrpSpPr>
          <p:grpSpPr>
            <a:xfrm>
              <a:off x="3886326" y="4559728"/>
              <a:ext cx="262380" cy="344198"/>
              <a:chOff x="4642829" y="5467075"/>
              <a:chExt cx="262380" cy="344198"/>
            </a:xfrm>
          </p:grpSpPr>
          <p:sp>
            <p:nvSpPr>
              <p:cNvPr id="822" name="Oval 565">
                <a:extLst>
                  <a:ext uri="{FF2B5EF4-FFF2-40B4-BE49-F238E27FC236}">
                    <a16:creationId xmlns:a16="http://schemas.microsoft.com/office/drawing/2014/main" id="{039C48BD-D832-09A2-7264-2652937D054F}"/>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823" name="Freeform 1202">
                <a:extLst>
                  <a:ext uri="{FF2B5EF4-FFF2-40B4-BE49-F238E27FC236}">
                    <a16:creationId xmlns:a16="http://schemas.microsoft.com/office/drawing/2014/main" id="{E4DD509A-8E1E-8500-EBFC-CA24DF55B4B6}"/>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824" name="Freeform 1202">
                <a:extLst>
                  <a:ext uri="{FF2B5EF4-FFF2-40B4-BE49-F238E27FC236}">
                    <a16:creationId xmlns:a16="http://schemas.microsoft.com/office/drawing/2014/main" id="{97027BCB-23CB-E0BB-36C2-FCB04D28B195}"/>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825" name="Group 566">
                <a:extLst>
                  <a:ext uri="{FF2B5EF4-FFF2-40B4-BE49-F238E27FC236}">
                    <a16:creationId xmlns:a16="http://schemas.microsoft.com/office/drawing/2014/main" id="{2A9B8DC6-519E-3A67-D7EC-7DB2FCD42711}"/>
                  </a:ext>
                </a:extLst>
              </p:cNvPr>
              <p:cNvGrpSpPr>
                <a:grpSpLocks/>
              </p:cNvGrpSpPr>
              <p:nvPr/>
            </p:nvGrpSpPr>
            <p:grpSpPr bwMode="auto">
              <a:xfrm>
                <a:off x="4642829" y="5476915"/>
                <a:ext cx="261523" cy="322686"/>
                <a:chOff x="2517" y="935"/>
                <a:chExt cx="272" cy="272"/>
              </a:xfrm>
            </p:grpSpPr>
            <p:sp>
              <p:nvSpPr>
                <p:cNvPr id="826" name="Line 567">
                  <a:extLst>
                    <a:ext uri="{FF2B5EF4-FFF2-40B4-BE49-F238E27FC236}">
                      <a16:creationId xmlns:a16="http://schemas.microsoft.com/office/drawing/2014/main" id="{8DA766AC-9F6E-98CE-850D-C2534058C87D}"/>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27" name="Line 568">
                  <a:extLst>
                    <a:ext uri="{FF2B5EF4-FFF2-40B4-BE49-F238E27FC236}">
                      <a16:creationId xmlns:a16="http://schemas.microsoft.com/office/drawing/2014/main" id="{E255166D-7A7E-9FCD-7FEB-6F0E95AB006C}"/>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59" name="グループ化 758">
              <a:extLst>
                <a:ext uri="{FF2B5EF4-FFF2-40B4-BE49-F238E27FC236}">
                  <a16:creationId xmlns:a16="http://schemas.microsoft.com/office/drawing/2014/main" id="{DE9B451C-73E5-6C4C-D6FA-A09F6FE1E490}"/>
                </a:ext>
              </a:extLst>
            </p:cNvPr>
            <p:cNvGrpSpPr/>
            <p:nvPr/>
          </p:nvGrpSpPr>
          <p:grpSpPr>
            <a:xfrm>
              <a:off x="3350623" y="4918474"/>
              <a:ext cx="260318" cy="321468"/>
              <a:chOff x="5300856" y="5489805"/>
              <a:chExt cx="260318" cy="321468"/>
            </a:xfrm>
          </p:grpSpPr>
          <p:grpSp>
            <p:nvGrpSpPr>
              <p:cNvPr id="816" name="Group 564">
                <a:extLst>
                  <a:ext uri="{FF2B5EF4-FFF2-40B4-BE49-F238E27FC236}">
                    <a16:creationId xmlns:a16="http://schemas.microsoft.com/office/drawing/2014/main" id="{8A8F172D-C032-AC98-A49B-94F6AD49DA5B}"/>
                  </a:ext>
                </a:extLst>
              </p:cNvPr>
              <p:cNvGrpSpPr>
                <a:grpSpLocks/>
              </p:cNvGrpSpPr>
              <p:nvPr/>
            </p:nvGrpSpPr>
            <p:grpSpPr bwMode="auto">
              <a:xfrm>
                <a:off x="5300856" y="5489805"/>
                <a:ext cx="260318" cy="321468"/>
                <a:chOff x="2184" y="41"/>
                <a:chExt cx="263" cy="239"/>
              </a:xfrm>
            </p:grpSpPr>
            <p:sp>
              <p:nvSpPr>
                <p:cNvPr id="818" name="Oval 565">
                  <a:extLst>
                    <a:ext uri="{FF2B5EF4-FFF2-40B4-BE49-F238E27FC236}">
                      <a16:creationId xmlns:a16="http://schemas.microsoft.com/office/drawing/2014/main" id="{36682DF2-1E24-5667-E9D1-B2C30C8EE56D}"/>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819" name="Group 566">
                  <a:extLst>
                    <a:ext uri="{FF2B5EF4-FFF2-40B4-BE49-F238E27FC236}">
                      <a16:creationId xmlns:a16="http://schemas.microsoft.com/office/drawing/2014/main" id="{2EAF523E-0594-1766-7182-8610D0025792}"/>
                    </a:ext>
                  </a:extLst>
                </p:cNvPr>
                <p:cNvGrpSpPr>
                  <a:grpSpLocks/>
                </p:cNvGrpSpPr>
                <p:nvPr/>
              </p:nvGrpSpPr>
              <p:grpSpPr bwMode="auto">
                <a:xfrm>
                  <a:off x="2184" y="41"/>
                  <a:ext cx="263" cy="239"/>
                  <a:chOff x="2517" y="935"/>
                  <a:chExt cx="272" cy="272"/>
                </a:xfrm>
              </p:grpSpPr>
              <p:sp>
                <p:nvSpPr>
                  <p:cNvPr id="820" name="Line 567">
                    <a:extLst>
                      <a:ext uri="{FF2B5EF4-FFF2-40B4-BE49-F238E27FC236}">
                        <a16:creationId xmlns:a16="http://schemas.microsoft.com/office/drawing/2014/main" id="{0F56B72A-41BF-CC27-5CCC-8F589B26840D}"/>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21" name="Line 568">
                    <a:extLst>
                      <a:ext uri="{FF2B5EF4-FFF2-40B4-BE49-F238E27FC236}">
                        <a16:creationId xmlns:a16="http://schemas.microsoft.com/office/drawing/2014/main" id="{22939DF3-DE35-4265-88FD-5A3114BCF2E3}"/>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817" name="Freeform 1200">
                <a:extLst>
                  <a:ext uri="{FF2B5EF4-FFF2-40B4-BE49-F238E27FC236}">
                    <a16:creationId xmlns:a16="http://schemas.microsoft.com/office/drawing/2014/main" id="{3B9819B6-CC54-7563-C9A3-A1055CD4A8BB}"/>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60" name="グループ化 759">
              <a:extLst>
                <a:ext uri="{FF2B5EF4-FFF2-40B4-BE49-F238E27FC236}">
                  <a16:creationId xmlns:a16="http://schemas.microsoft.com/office/drawing/2014/main" id="{29FFC1A5-61A6-C74A-9BE6-6B83423F19F0}"/>
                </a:ext>
              </a:extLst>
            </p:cNvPr>
            <p:cNvGrpSpPr/>
            <p:nvPr/>
          </p:nvGrpSpPr>
          <p:grpSpPr>
            <a:xfrm>
              <a:off x="3351178" y="4553206"/>
              <a:ext cx="260318" cy="321468"/>
              <a:chOff x="5300856" y="5489805"/>
              <a:chExt cx="260318" cy="321468"/>
            </a:xfrm>
          </p:grpSpPr>
          <p:grpSp>
            <p:nvGrpSpPr>
              <p:cNvPr id="810" name="Group 564">
                <a:extLst>
                  <a:ext uri="{FF2B5EF4-FFF2-40B4-BE49-F238E27FC236}">
                    <a16:creationId xmlns:a16="http://schemas.microsoft.com/office/drawing/2014/main" id="{389511E2-BFB3-1C08-EBCF-2D65A084161E}"/>
                  </a:ext>
                </a:extLst>
              </p:cNvPr>
              <p:cNvGrpSpPr>
                <a:grpSpLocks/>
              </p:cNvGrpSpPr>
              <p:nvPr/>
            </p:nvGrpSpPr>
            <p:grpSpPr bwMode="auto">
              <a:xfrm>
                <a:off x="5300856" y="5489805"/>
                <a:ext cx="260318" cy="321468"/>
                <a:chOff x="2184" y="41"/>
                <a:chExt cx="263" cy="239"/>
              </a:xfrm>
            </p:grpSpPr>
            <p:sp>
              <p:nvSpPr>
                <p:cNvPr id="812" name="Oval 565">
                  <a:extLst>
                    <a:ext uri="{FF2B5EF4-FFF2-40B4-BE49-F238E27FC236}">
                      <a16:creationId xmlns:a16="http://schemas.microsoft.com/office/drawing/2014/main" id="{61DC894E-B55A-5FF5-0FCE-79A82238796F}"/>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813" name="Group 566">
                  <a:extLst>
                    <a:ext uri="{FF2B5EF4-FFF2-40B4-BE49-F238E27FC236}">
                      <a16:creationId xmlns:a16="http://schemas.microsoft.com/office/drawing/2014/main" id="{E2016CCF-91CC-3F1F-6074-7B557DC943FA}"/>
                    </a:ext>
                  </a:extLst>
                </p:cNvPr>
                <p:cNvGrpSpPr>
                  <a:grpSpLocks/>
                </p:cNvGrpSpPr>
                <p:nvPr/>
              </p:nvGrpSpPr>
              <p:grpSpPr bwMode="auto">
                <a:xfrm>
                  <a:off x="2184" y="41"/>
                  <a:ext cx="263" cy="239"/>
                  <a:chOff x="2517" y="935"/>
                  <a:chExt cx="272" cy="272"/>
                </a:xfrm>
              </p:grpSpPr>
              <p:sp>
                <p:nvSpPr>
                  <p:cNvPr id="814" name="Line 567">
                    <a:extLst>
                      <a:ext uri="{FF2B5EF4-FFF2-40B4-BE49-F238E27FC236}">
                        <a16:creationId xmlns:a16="http://schemas.microsoft.com/office/drawing/2014/main" id="{EC059C4D-EF07-257D-997E-7D70DEA73F53}"/>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15" name="Line 568">
                    <a:extLst>
                      <a:ext uri="{FF2B5EF4-FFF2-40B4-BE49-F238E27FC236}">
                        <a16:creationId xmlns:a16="http://schemas.microsoft.com/office/drawing/2014/main" id="{95C643B7-4BF4-A32E-5198-CF905B2CDCA4}"/>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811" name="Freeform 1200">
                <a:extLst>
                  <a:ext uri="{FF2B5EF4-FFF2-40B4-BE49-F238E27FC236}">
                    <a16:creationId xmlns:a16="http://schemas.microsoft.com/office/drawing/2014/main" id="{1CE76D4C-5E7C-9B2F-3BC3-E22FE09BF5B5}"/>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61" name="グループ化 760">
              <a:extLst>
                <a:ext uri="{FF2B5EF4-FFF2-40B4-BE49-F238E27FC236}">
                  <a16:creationId xmlns:a16="http://schemas.microsoft.com/office/drawing/2014/main" id="{3FF12D55-6E60-65BE-4EB0-8A82092589F1}"/>
                </a:ext>
              </a:extLst>
            </p:cNvPr>
            <p:cNvGrpSpPr/>
            <p:nvPr/>
          </p:nvGrpSpPr>
          <p:grpSpPr>
            <a:xfrm>
              <a:off x="3343395" y="4224909"/>
              <a:ext cx="260318" cy="321468"/>
              <a:chOff x="5300856" y="5489805"/>
              <a:chExt cx="260318" cy="321468"/>
            </a:xfrm>
          </p:grpSpPr>
          <p:grpSp>
            <p:nvGrpSpPr>
              <p:cNvPr id="804" name="Group 564">
                <a:extLst>
                  <a:ext uri="{FF2B5EF4-FFF2-40B4-BE49-F238E27FC236}">
                    <a16:creationId xmlns:a16="http://schemas.microsoft.com/office/drawing/2014/main" id="{43AE638F-7707-10E0-4BE8-5ED4CD8D388B}"/>
                  </a:ext>
                </a:extLst>
              </p:cNvPr>
              <p:cNvGrpSpPr>
                <a:grpSpLocks/>
              </p:cNvGrpSpPr>
              <p:nvPr/>
            </p:nvGrpSpPr>
            <p:grpSpPr bwMode="auto">
              <a:xfrm>
                <a:off x="5300856" y="5489805"/>
                <a:ext cx="260318" cy="321468"/>
                <a:chOff x="2184" y="41"/>
                <a:chExt cx="263" cy="239"/>
              </a:xfrm>
            </p:grpSpPr>
            <p:sp>
              <p:nvSpPr>
                <p:cNvPr id="806" name="Oval 565">
                  <a:extLst>
                    <a:ext uri="{FF2B5EF4-FFF2-40B4-BE49-F238E27FC236}">
                      <a16:creationId xmlns:a16="http://schemas.microsoft.com/office/drawing/2014/main" id="{20A58481-F4B3-3E4F-DA00-A65886EB21D6}"/>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807" name="Group 566">
                  <a:extLst>
                    <a:ext uri="{FF2B5EF4-FFF2-40B4-BE49-F238E27FC236}">
                      <a16:creationId xmlns:a16="http://schemas.microsoft.com/office/drawing/2014/main" id="{25D30F8E-3CA0-959A-3FA8-B445E4B4152A}"/>
                    </a:ext>
                  </a:extLst>
                </p:cNvPr>
                <p:cNvGrpSpPr>
                  <a:grpSpLocks/>
                </p:cNvGrpSpPr>
                <p:nvPr/>
              </p:nvGrpSpPr>
              <p:grpSpPr bwMode="auto">
                <a:xfrm>
                  <a:off x="2184" y="41"/>
                  <a:ext cx="263" cy="239"/>
                  <a:chOff x="2517" y="935"/>
                  <a:chExt cx="272" cy="272"/>
                </a:xfrm>
              </p:grpSpPr>
              <p:sp>
                <p:nvSpPr>
                  <p:cNvPr id="808" name="Line 567">
                    <a:extLst>
                      <a:ext uri="{FF2B5EF4-FFF2-40B4-BE49-F238E27FC236}">
                        <a16:creationId xmlns:a16="http://schemas.microsoft.com/office/drawing/2014/main" id="{36A81B67-4DC7-9224-AC61-BD35042AD7B5}"/>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09" name="Line 568">
                    <a:extLst>
                      <a:ext uri="{FF2B5EF4-FFF2-40B4-BE49-F238E27FC236}">
                        <a16:creationId xmlns:a16="http://schemas.microsoft.com/office/drawing/2014/main" id="{37911E26-87D8-1639-93E0-368915CEFF2E}"/>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805" name="Freeform 1200">
                <a:extLst>
                  <a:ext uri="{FF2B5EF4-FFF2-40B4-BE49-F238E27FC236}">
                    <a16:creationId xmlns:a16="http://schemas.microsoft.com/office/drawing/2014/main" id="{4080B02A-9355-78E3-3112-EF15009D6A76}"/>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62" name="グループ化 761">
              <a:extLst>
                <a:ext uri="{FF2B5EF4-FFF2-40B4-BE49-F238E27FC236}">
                  <a16:creationId xmlns:a16="http://schemas.microsoft.com/office/drawing/2014/main" id="{B6AE45BC-F03D-C259-2F6E-489729C624E6}"/>
                </a:ext>
              </a:extLst>
            </p:cNvPr>
            <p:cNvGrpSpPr/>
            <p:nvPr/>
          </p:nvGrpSpPr>
          <p:grpSpPr>
            <a:xfrm>
              <a:off x="3347875" y="3859628"/>
              <a:ext cx="262380" cy="344198"/>
              <a:chOff x="4642829" y="5467075"/>
              <a:chExt cx="262380" cy="344198"/>
            </a:xfrm>
          </p:grpSpPr>
          <p:sp>
            <p:nvSpPr>
              <p:cNvPr id="798" name="Oval 565">
                <a:extLst>
                  <a:ext uri="{FF2B5EF4-FFF2-40B4-BE49-F238E27FC236}">
                    <a16:creationId xmlns:a16="http://schemas.microsoft.com/office/drawing/2014/main" id="{235DAC55-0A8F-0EF9-49F1-056C92AB0FBF}"/>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799" name="Freeform 1202">
                <a:extLst>
                  <a:ext uri="{FF2B5EF4-FFF2-40B4-BE49-F238E27FC236}">
                    <a16:creationId xmlns:a16="http://schemas.microsoft.com/office/drawing/2014/main" id="{58F41833-9BB3-250B-CE40-C8106C5EEA34}"/>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800" name="Freeform 1202">
                <a:extLst>
                  <a:ext uri="{FF2B5EF4-FFF2-40B4-BE49-F238E27FC236}">
                    <a16:creationId xmlns:a16="http://schemas.microsoft.com/office/drawing/2014/main" id="{48AC8256-B947-F4A4-9926-B506D029F3D0}"/>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801" name="Group 566">
                <a:extLst>
                  <a:ext uri="{FF2B5EF4-FFF2-40B4-BE49-F238E27FC236}">
                    <a16:creationId xmlns:a16="http://schemas.microsoft.com/office/drawing/2014/main" id="{3A1587A4-0FDC-3796-2CD1-D957CB574B7D}"/>
                  </a:ext>
                </a:extLst>
              </p:cNvPr>
              <p:cNvGrpSpPr>
                <a:grpSpLocks/>
              </p:cNvGrpSpPr>
              <p:nvPr/>
            </p:nvGrpSpPr>
            <p:grpSpPr bwMode="auto">
              <a:xfrm>
                <a:off x="4642829" y="5476915"/>
                <a:ext cx="261523" cy="322686"/>
                <a:chOff x="2517" y="935"/>
                <a:chExt cx="272" cy="272"/>
              </a:xfrm>
            </p:grpSpPr>
            <p:sp>
              <p:nvSpPr>
                <p:cNvPr id="802" name="Line 567">
                  <a:extLst>
                    <a:ext uri="{FF2B5EF4-FFF2-40B4-BE49-F238E27FC236}">
                      <a16:creationId xmlns:a16="http://schemas.microsoft.com/office/drawing/2014/main" id="{FF0C13BF-B5BB-79B5-3380-669568CFFF0E}"/>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03" name="Line 568">
                  <a:extLst>
                    <a:ext uri="{FF2B5EF4-FFF2-40B4-BE49-F238E27FC236}">
                      <a16:creationId xmlns:a16="http://schemas.microsoft.com/office/drawing/2014/main" id="{802E49B8-0CA7-DF7C-976E-330415E1DAD1}"/>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63" name="グループ化 762">
              <a:extLst>
                <a:ext uri="{FF2B5EF4-FFF2-40B4-BE49-F238E27FC236}">
                  <a16:creationId xmlns:a16="http://schemas.microsoft.com/office/drawing/2014/main" id="{3C14BFC5-8D8D-E147-3C6D-6FB39CC8E074}"/>
                </a:ext>
              </a:extLst>
            </p:cNvPr>
            <p:cNvGrpSpPr/>
            <p:nvPr/>
          </p:nvGrpSpPr>
          <p:grpSpPr>
            <a:xfrm>
              <a:off x="3622235" y="3871154"/>
              <a:ext cx="262380" cy="329586"/>
              <a:chOff x="3973099" y="5455710"/>
              <a:chExt cx="262380" cy="329586"/>
            </a:xfrm>
          </p:grpSpPr>
          <p:grpSp>
            <p:nvGrpSpPr>
              <p:cNvPr id="792" name="Group 543">
                <a:extLst>
                  <a:ext uri="{FF2B5EF4-FFF2-40B4-BE49-F238E27FC236}">
                    <a16:creationId xmlns:a16="http://schemas.microsoft.com/office/drawing/2014/main" id="{3A794460-3D15-FEE5-93BD-4D34EE4888C4}"/>
                  </a:ext>
                </a:extLst>
              </p:cNvPr>
              <p:cNvGrpSpPr>
                <a:grpSpLocks/>
              </p:cNvGrpSpPr>
              <p:nvPr/>
            </p:nvGrpSpPr>
            <p:grpSpPr bwMode="auto">
              <a:xfrm>
                <a:off x="3973956" y="5455710"/>
                <a:ext cx="261523" cy="329586"/>
                <a:chOff x="2184" y="41"/>
                <a:chExt cx="263" cy="239"/>
              </a:xfrm>
              <a:solidFill>
                <a:srgbClr val="00FF00"/>
              </a:solidFill>
            </p:grpSpPr>
            <p:sp>
              <p:nvSpPr>
                <p:cNvPr id="794" name="Oval 544">
                  <a:extLst>
                    <a:ext uri="{FF2B5EF4-FFF2-40B4-BE49-F238E27FC236}">
                      <a16:creationId xmlns:a16="http://schemas.microsoft.com/office/drawing/2014/main" id="{F1B007CB-AF0E-373D-A774-0BB3B8A18799}"/>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795" name="Group 545">
                  <a:extLst>
                    <a:ext uri="{FF2B5EF4-FFF2-40B4-BE49-F238E27FC236}">
                      <a16:creationId xmlns:a16="http://schemas.microsoft.com/office/drawing/2014/main" id="{9A31455D-674B-C830-4147-FE6225988B14}"/>
                    </a:ext>
                  </a:extLst>
                </p:cNvPr>
                <p:cNvGrpSpPr>
                  <a:grpSpLocks/>
                </p:cNvGrpSpPr>
                <p:nvPr/>
              </p:nvGrpSpPr>
              <p:grpSpPr bwMode="auto">
                <a:xfrm>
                  <a:off x="2184" y="41"/>
                  <a:ext cx="263" cy="239"/>
                  <a:chOff x="2517" y="935"/>
                  <a:chExt cx="272" cy="272"/>
                </a:xfrm>
                <a:grpFill/>
              </p:grpSpPr>
              <p:sp>
                <p:nvSpPr>
                  <p:cNvPr id="796" name="Line 546">
                    <a:extLst>
                      <a:ext uri="{FF2B5EF4-FFF2-40B4-BE49-F238E27FC236}">
                        <a16:creationId xmlns:a16="http://schemas.microsoft.com/office/drawing/2014/main" id="{9EE3444C-9011-91EC-1366-CBE940C1318D}"/>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797" name="Line 547">
                    <a:extLst>
                      <a:ext uri="{FF2B5EF4-FFF2-40B4-BE49-F238E27FC236}">
                        <a16:creationId xmlns:a16="http://schemas.microsoft.com/office/drawing/2014/main" id="{B63EF5A8-A267-BAD9-C12D-13E95D5CAD3C}"/>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793" name="Freeform 549">
                <a:extLst>
                  <a:ext uri="{FF2B5EF4-FFF2-40B4-BE49-F238E27FC236}">
                    <a16:creationId xmlns:a16="http://schemas.microsoft.com/office/drawing/2014/main" id="{A9F2D9C2-6973-770B-E487-FA4A2E7115C5}"/>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64" name="グループ化 763">
              <a:extLst>
                <a:ext uri="{FF2B5EF4-FFF2-40B4-BE49-F238E27FC236}">
                  <a16:creationId xmlns:a16="http://schemas.microsoft.com/office/drawing/2014/main" id="{5C7D3F77-59E9-70EB-1D32-348F893961AC}"/>
                </a:ext>
              </a:extLst>
            </p:cNvPr>
            <p:cNvGrpSpPr/>
            <p:nvPr/>
          </p:nvGrpSpPr>
          <p:grpSpPr>
            <a:xfrm>
              <a:off x="3339212" y="3158325"/>
              <a:ext cx="262380" cy="344198"/>
              <a:chOff x="4642829" y="5467075"/>
              <a:chExt cx="262380" cy="344198"/>
            </a:xfrm>
          </p:grpSpPr>
          <p:sp>
            <p:nvSpPr>
              <p:cNvPr id="786" name="Oval 565">
                <a:extLst>
                  <a:ext uri="{FF2B5EF4-FFF2-40B4-BE49-F238E27FC236}">
                    <a16:creationId xmlns:a16="http://schemas.microsoft.com/office/drawing/2014/main" id="{E54A340C-3954-86E8-4FC4-75E21E028721}"/>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787" name="Freeform 1202">
                <a:extLst>
                  <a:ext uri="{FF2B5EF4-FFF2-40B4-BE49-F238E27FC236}">
                    <a16:creationId xmlns:a16="http://schemas.microsoft.com/office/drawing/2014/main" id="{485FB62E-409E-79E6-0A15-3AA637F03263}"/>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788" name="Freeform 1202">
                <a:extLst>
                  <a:ext uri="{FF2B5EF4-FFF2-40B4-BE49-F238E27FC236}">
                    <a16:creationId xmlns:a16="http://schemas.microsoft.com/office/drawing/2014/main" id="{5FB1421D-9D9D-2AAC-9786-094289586478}"/>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789" name="Group 566">
                <a:extLst>
                  <a:ext uri="{FF2B5EF4-FFF2-40B4-BE49-F238E27FC236}">
                    <a16:creationId xmlns:a16="http://schemas.microsoft.com/office/drawing/2014/main" id="{36D8DFF3-4DDA-C933-EC0C-E9B7174EBBA3}"/>
                  </a:ext>
                </a:extLst>
              </p:cNvPr>
              <p:cNvGrpSpPr>
                <a:grpSpLocks/>
              </p:cNvGrpSpPr>
              <p:nvPr/>
            </p:nvGrpSpPr>
            <p:grpSpPr bwMode="auto">
              <a:xfrm>
                <a:off x="4642829" y="5476915"/>
                <a:ext cx="261523" cy="322686"/>
                <a:chOff x="2517" y="935"/>
                <a:chExt cx="272" cy="272"/>
              </a:xfrm>
            </p:grpSpPr>
            <p:sp>
              <p:nvSpPr>
                <p:cNvPr id="790" name="Line 567">
                  <a:extLst>
                    <a:ext uri="{FF2B5EF4-FFF2-40B4-BE49-F238E27FC236}">
                      <a16:creationId xmlns:a16="http://schemas.microsoft.com/office/drawing/2014/main" id="{88C567C0-82D5-433C-2F41-157B50CDE9A4}"/>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791" name="Line 568">
                  <a:extLst>
                    <a:ext uri="{FF2B5EF4-FFF2-40B4-BE49-F238E27FC236}">
                      <a16:creationId xmlns:a16="http://schemas.microsoft.com/office/drawing/2014/main" id="{9B370E46-18B2-C2F0-F8B8-399421DEFBC8}"/>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65" name="グループ化 764">
              <a:extLst>
                <a:ext uri="{FF2B5EF4-FFF2-40B4-BE49-F238E27FC236}">
                  <a16:creationId xmlns:a16="http://schemas.microsoft.com/office/drawing/2014/main" id="{CFDAB28A-3E8C-D6C5-0AE0-832E5A2ED9B0}"/>
                </a:ext>
              </a:extLst>
            </p:cNvPr>
            <p:cNvGrpSpPr/>
            <p:nvPr/>
          </p:nvGrpSpPr>
          <p:grpSpPr>
            <a:xfrm>
              <a:off x="3339768" y="2820157"/>
              <a:ext cx="262380" cy="329586"/>
              <a:chOff x="3973099" y="5455710"/>
              <a:chExt cx="262380" cy="329586"/>
            </a:xfrm>
          </p:grpSpPr>
          <p:grpSp>
            <p:nvGrpSpPr>
              <p:cNvPr id="780" name="Group 543">
                <a:extLst>
                  <a:ext uri="{FF2B5EF4-FFF2-40B4-BE49-F238E27FC236}">
                    <a16:creationId xmlns:a16="http://schemas.microsoft.com/office/drawing/2014/main" id="{FC24405C-3FB7-ECD1-DA80-0CFEACB2F739}"/>
                  </a:ext>
                </a:extLst>
              </p:cNvPr>
              <p:cNvGrpSpPr>
                <a:grpSpLocks/>
              </p:cNvGrpSpPr>
              <p:nvPr/>
            </p:nvGrpSpPr>
            <p:grpSpPr bwMode="auto">
              <a:xfrm>
                <a:off x="3973956" y="5455710"/>
                <a:ext cx="261523" cy="329586"/>
                <a:chOff x="2184" y="41"/>
                <a:chExt cx="263" cy="239"/>
              </a:xfrm>
              <a:solidFill>
                <a:srgbClr val="00FF00"/>
              </a:solidFill>
            </p:grpSpPr>
            <p:sp>
              <p:nvSpPr>
                <p:cNvPr id="782" name="Oval 544">
                  <a:extLst>
                    <a:ext uri="{FF2B5EF4-FFF2-40B4-BE49-F238E27FC236}">
                      <a16:creationId xmlns:a16="http://schemas.microsoft.com/office/drawing/2014/main" id="{013386BC-11CD-23F0-90D2-2A6521C94ACF}"/>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783" name="Group 545">
                  <a:extLst>
                    <a:ext uri="{FF2B5EF4-FFF2-40B4-BE49-F238E27FC236}">
                      <a16:creationId xmlns:a16="http://schemas.microsoft.com/office/drawing/2014/main" id="{9E7A1070-DEEC-8602-553E-C7DCE82E4708}"/>
                    </a:ext>
                  </a:extLst>
                </p:cNvPr>
                <p:cNvGrpSpPr>
                  <a:grpSpLocks/>
                </p:cNvGrpSpPr>
                <p:nvPr/>
              </p:nvGrpSpPr>
              <p:grpSpPr bwMode="auto">
                <a:xfrm>
                  <a:off x="2184" y="41"/>
                  <a:ext cx="263" cy="239"/>
                  <a:chOff x="2517" y="935"/>
                  <a:chExt cx="272" cy="272"/>
                </a:xfrm>
                <a:grpFill/>
              </p:grpSpPr>
              <p:sp>
                <p:nvSpPr>
                  <p:cNvPr id="784" name="Line 546">
                    <a:extLst>
                      <a:ext uri="{FF2B5EF4-FFF2-40B4-BE49-F238E27FC236}">
                        <a16:creationId xmlns:a16="http://schemas.microsoft.com/office/drawing/2014/main" id="{B9C67BBC-7428-6300-1F9E-3B27FA5A7ED6}"/>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785" name="Line 547">
                    <a:extLst>
                      <a:ext uri="{FF2B5EF4-FFF2-40B4-BE49-F238E27FC236}">
                        <a16:creationId xmlns:a16="http://schemas.microsoft.com/office/drawing/2014/main" id="{EB8B2003-B52C-4A0E-B2B2-06CA37B804DC}"/>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781" name="Freeform 549">
                <a:extLst>
                  <a:ext uri="{FF2B5EF4-FFF2-40B4-BE49-F238E27FC236}">
                    <a16:creationId xmlns:a16="http://schemas.microsoft.com/office/drawing/2014/main" id="{7506B2CB-9C6A-2E3A-DF00-C13D73DA1C7C}"/>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66" name="グループ化 765">
              <a:extLst>
                <a:ext uri="{FF2B5EF4-FFF2-40B4-BE49-F238E27FC236}">
                  <a16:creationId xmlns:a16="http://schemas.microsoft.com/office/drawing/2014/main" id="{4510AE6B-5879-A2E0-A095-A5780366BDFB}"/>
                </a:ext>
              </a:extLst>
            </p:cNvPr>
            <p:cNvGrpSpPr/>
            <p:nvPr/>
          </p:nvGrpSpPr>
          <p:grpSpPr>
            <a:xfrm>
              <a:off x="3338670" y="2484509"/>
              <a:ext cx="262380" cy="329586"/>
              <a:chOff x="3973099" y="5455710"/>
              <a:chExt cx="262380" cy="329586"/>
            </a:xfrm>
          </p:grpSpPr>
          <p:grpSp>
            <p:nvGrpSpPr>
              <p:cNvPr id="774" name="Group 543">
                <a:extLst>
                  <a:ext uri="{FF2B5EF4-FFF2-40B4-BE49-F238E27FC236}">
                    <a16:creationId xmlns:a16="http://schemas.microsoft.com/office/drawing/2014/main" id="{B632153D-CB02-9ADF-3F73-274F8FBA83B9}"/>
                  </a:ext>
                </a:extLst>
              </p:cNvPr>
              <p:cNvGrpSpPr>
                <a:grpSpLocks/>
              </p:cNvGrpSpPr>
              <p:nvPr/>
            </p:nvGrpSpPr>
            <p:grpSpPr bwMode="auto">
              <a:xfrm>
                <a:off x="3973956" y="5455710"/>
                <a:ext cx="261523" cy="329586"/>
                <a:chOff x="2184" y="41"/>
                <a:chExt cx="263" cy="239"/>
              </a:xfrm>
              <a:solidFill>
                <a:srgbClr val="00FF00"/>
              </a:solidFill>
            </p:grpSpPr>
            <p:sp>
              <p:nvSpPr>
                <p:cNvPr id="776" name="Oval 544">
                  <a:extLst>
                    <a:ext uri="{FF2B5EF4-FFF2-40B4-BE49-F238E27FC236}">
                      <a16:creationId xmlns:a16="http://schemas.microsoft.com/office/drawing/2014/main" id="{A3921C03-E855-1A6D-23A5-21EE6E5E4971}"/>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777" name="Group 545">
                  <a:extLst>
                    <a:ext uri="{FF2B5EF4-FFF2-40B4-BE49-F238E27FC236}">
                      <a16:creationId xmlns:a16="http://schemas.microsoft.com/office/drawing/2014/main" id="{A753719D-0FCA-0C3A-D7C0-7E03048E59D1}"/>
                    </a:ext>
                  </a:extLst>
                </p:cNvPr>
                <p:cNvGrpSpPr>
                  <a:grpSpLocks/>
                </p:cNvGrpSpPr>
                <p:nvPr/>
              </p:nvGrpSpPr>
              <p:grpSpPr bwMode="auto">
                <a:xfrm>
                  <a:off x="2184" y="41"/>
                  <a:ext cx="263" cy="239"/>
                  <a:chOff x="2517" y="935"/>
                  <a:chExt cx="272" cy="272"/>
                </a:xfrm>
                <a:grpFill/>
              </p:grpSpPr>
              <p:sp>
                <p:nvSpPr>
                  <p:cNvPr id="778" name="Line 546">
                    <a:extLst>
                      <a:ext uri="{FF2B5EF4-FFF2-40B4-BE49-F238E27FC236}">
                        <a16:creationId xmlns:a16="http://schemas.microsoft.com/office/drawing/2014/main" id="{D6A79206-6F2F-63A0-1677-B83EE035BA55}"/>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779" name="Line 547">
                    <a:extLst>
                      <a:ext uri="{FF2B5EF4-FFF2-40B4-BE49-F238E27FC236}">
                        <a16:creationId xmlns:a16="http://schemas.microsoft.com/office/drawing/2014/main" id="{00FD027D-E0FA-D0DC-88A4-FDD9A1F2F5C2}"/>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775" name="Freeform 549">
                <a:extLst>
                  <a:ext uri="{FF2B5EF4-FFF2-40B4-BE49-F238E27FC236}">
                    <a16:creationId xmlns:a16="http://schemas.microsoft.com/office/drawing/2014/main" id="{1BA4030A-6542-E21E-46D0-629F37B26132}"/>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67" name="グループ化 766">
              <a:extLst>
                <a:ext uri="{FF2B5EF4-FFF2-40B4-BE49-F238E27FC236}">
                  <a16:creationId xmlns:a16="http://schemas.microsoft.com/office/drawing/2014/main" id="{C53B6C19-384A-3ABD-9F24-10A76C7B51CC}"/>
                </a:ext>
              </a:extLst>
            </p:cNvPr>
            <p:cNvGrpSpPr/>
            <p:nvPr/>
          </p:nvGrpSpPr>
          <p:grpSpPr>
            <a:xfrm>
              <a:off x="3338355" y="2125926"/>
              <a:ext cx="262380" cy="329586"/>
              <a:chOff x="3973099" y="5455710"/>
              <a:chExt cx="262380" cy="329586"/>
            </a:xfrm>
          </p:grpSpPr>
          <p:grpSp>
            <p:nvGrpSpPr>
              <p:cNvPr id="768" name="Group 543">
                <a:extLst>
                  <a:ext uri="{FF2B5EF4-FFF2-40B4-BE49-F238E27FC236}">
                    <a16:creationId xmlns:a16="http://schemas.microsoft.com/office/drawing/2014/main" id="{CF823E4F-B236-D0CE-223E-28526C8182B9}"/>
                  </a:ext>
                </a:extLst>
              </p:cNvPr>
              <p:cNvGrpSpPr>
                <a:grpSpLocks/>
              </p:cNvGrpSpPr>
              <p:nvPr/>
            </p:nvGrpSpPr>
            <p:grpSpPr bwMode="auto">
              <a:xfrm>
                <a:off x="3973956" y="5455710"/>
                <a:ext cx="261523" cy="329586"/>
                <a:chOff x="2184" y="41"/>
                <a:chExt cx="263" cy="239"/>
              </a:xfrm>
              <a:solidFill>
                <a:srgbClr val="00FF00"/>
              </a:solidFill>
            </p:grpSpPr>
            <p:sp>
              <p:nvSpPr>
                <p:cNvPr id="770" name="Oval 544">
                  <a:extLst>
                    <a:ext uri="{FF2B5EF4-FFF2-40B4-BE49-F238E27FC236}">
                      <a16:creationId xmlns:a16="http://schemas.microsoft.com/office/drawing/2014/main" id="{DB469863-1D5F-7987-A51F-024A26952F03}"/>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771" name="Group 545">
                  <a:extLst>
                    <a:ext uri="{FF2B5EF4-FFF2-40B4-BE49-F238E27FC236}">
                      <a16:creationId xmlns:a16="http://schemas.microsoft.com/office/drawing/2014/main" id="{E7A4F148-E77A-5204-63B0-37E35D9B001F}"/>
                    </a:ext>
                  </a:extLst>
                </p:cNvPr>
                <p:cNvGrpSpPr>
                  <a:grpSpLocks/>
                </p:cNvGrpSpPr>
                <p:nvPr/>
              </p:nvGrpSpPr>
              <p:grpSpPr bwMode="auto">
                <a:xfrm>
                  <a:off x="2184" y="41"/>
                  <a:ext cx="263" cy="239"/>
                  <a:chOff x="2517" y="935"/>
                  <a:chExt cx="272" cy="272"/>
                </a:xfrm>
                <a:grpFill/>
              </p:grpSpPr>
              <p:sp>
                <p:nvSpPr>
                  <p:cNvPr id="772" name="Line 546">
                    <a:extLst>
                      <a:ext uri="{FF2B5EF4-FFF2-40B4-BE49-F238E27FC236}">
                        <a16:creationId xmlns:a16="http://schemas.microsoft.com/office/drawing/2014/main" id="{CCC9F44E-11AD-06A8-5602-E4A073EFECDB}"/>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773" name="Line 547">
                    <a:extLst>
                      <a:ext uri="{FF2B5EF4-FFF2-40B4-BE49-F238E27FC236}">
                        <a16:creationId xmlns:a16="http://schemas.microsoft.com/office/drawing/2014/main" id="{3AB57D22-FA18-E3D9-09DE-05D0F7F4946F}"/>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769" name="Freeform 549">
                <a:extLst>
                  <a:ext uri="{FF2B5EF4-FFF2-40B4-BE49-F238E27FC236}">
                    <a16:creationId xmlns:a16="http://schemas.microsoft.com/office/drawing/2014/main" id="{65FBBA2E-2E00-2BA2-B369-BF90C5C5D74C}"/>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sp>
        <p:nvSpPr>
          <p:cNvPr id="1186" name="Rectangle 1505">
            <a:extLst>
              <a:ext uri="{FF2B5EF4-FFF2-40B4-BE49-F238E27FC236}">
                <a16:creationId xmlns:a16="http://schemas.microsoft.com/office/drawing/2014/main" id="{A33B4FC9-B9AC-7B62-440F-BABC8EB1F286}"/>
              </a:ext>
            </a:extLst>
          </p:cNvPr>
          <p:cNvSpPr>
            <a:spLocks noChangeArrowheads="1"/>
          </p:cNvSpPr>
          <p:nvPr/>
        </p:nvSpPr>
        <p:spPr bwMode="auto">
          <a:xfrm>
            <a:off x="5306892" y="4477926"/>
            <a:ext cx="234982" cy="240289"/>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187" name="Rectangle 1505">
            <a:extLst>
              <a:ext uri="{FF2B5EF4-FFF2-40B4-BE49-F238E27FC236}">
                <a16:creationId xmlns:a16="http://schemas.microsoft.com/office/drawing/2014/main" id="{7E12E961-42D7-6B48-B479-974547443C97}"/>
              </a:ext>
            </a:extLst>
          </p:cNvPr>
          <p:cNvSpPr>
            <a:spLocks noChangeArrowheads="1"/>
          </p:cNvSpPr>
          <p:nvPr/>
        </p:nvSpPr>
        <p:spPr bwMode="auto">
          <a:xfrm>
            <a:off x="5476290" y="4818066"/>
            <a:ext cx="63192" cy="284126"/>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188" name="Rectangle 1505">
            <a:extLst>
              <a:ext uri="{FF2B5EF4-FFF2-40B4-BE49-F238E27FC236}">
                <a16:creationId xmlns:a16="http://schemas.microsoft.com/office/drawing/2014/main" id="{AEDD78AC-FFDB-606C-1B3B-31E639F4EC0B}"/>
              </a:ext>
            </a:extLst>
          </p:cNvPr>
          <p:cNvSpPr>
            <a:spLocks noChangeArrowheads="1"/>
          </p:cNvSpPr>
          <p:nvPr/>
        </p:nvSpPr>
        <p:spPr bwMode="auto">
          <a:xfrm>
            <a:off x="5100144" y="4126741"/>
            <a:ext cx="63233" cy="251149"/>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189" name="Rectangle 1505">
            <a:extLst>
              <a:ext uri="{FF2B5EF4-FFF2-40B4-BE49-F238E27FC236}">
                <a16:creationId xmlns:a16="http://schemas.microsoft.com/office/drawing/2014/main" id="{7B10BE85-A033-9B8C-4E42-4F5314ECB541}"/>
              </a:ext>
            </a:extLst>
          </p:cNvPr>
          <p:cNvSpPr>
            <a:spLocks noChangeArrowheads="1"/>
          </p:cNvSpPr>
          <p:nvPr/>
        </p:nvSpPr>
        <p:spPr bwMode="auto">
          <a:xfrm>
            <a:off x="5588280" y="5176875"/>
            <a:ext cx="245062" cy="241913"/>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190" name="Rectangle 1505">
            <a:extLst>
              <a:ext uri="{FF2B5EF4-FFF2-40B4-BE49-F238E27FC236}">
                <a16:creationId xmlns:a16="http://schemas.microsoft.com/office/drawing/2014/main" id="{650C9E3F-A9FF-FCB2-99A9-910C1A350EC4}"/>
              </a:ext>
            </a:extLst>
          </p:cNvPr>
          <p:cNvSpPr>
            <a:spLocks noChangeArrowheads="1"/>
          </p:cNvSpPr>
          <p:nvPr/>
        </p:nvSpPr>
        <p:spPr bwMode="auto">
          <a:xfrm>
            <a:off x="5089346" y="3775625"/>
            <a:ext cx="63233" cy="251149"/>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191" name="部分円 1190">
            <a:extLst>
              <a:ext uri="{FF2B5EF4-FFF2-40B4-BE49-F238E27FC236}">
                <a16:creationId xmlns:a16="http://schemas.microsoft.com/office/drawing/2014/main" id="{56D6E488-568A-6826-D46B-E8F43F97592E}"/>
              </a:ext>
            </a:extLst>
          </p:cNvPr>
          <p:cNvSpPr/>
          <p:nvPr/>
        </p:nvSpPr>
        <p:spPr>
          <a:xfrm rot="5400000">
            <a:off x="6900308" y="5172150"/>
            <a:ext cx="332160" cy="269584"/>
          </a:xfrm>
          <a:prstGeom prst="pie">
            <a:avLst>
              <a:gd name="adj1" fmla="val 16187092"/>
              <a:gd name="adj2" fmla="val 2151446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192" name="部分円 1191">
            <a:extLst>
              <a:ext uri="{FF2B5EF4-FFF2-40B4-BE49-F238E27FC236}">
                <a16:creationId xmlns:a16="http://schemas.microsoft.com/office/drawing/2014/main" id="{34CA3854-5B03-B6D2-484B-5AE0AC41F85A}"/>
              </a:ext>
            </a:extLst>
          </p:cNvPr>
          <p:cNvSpPr/>
          <p:nvPr/>
        </p:nvSpPr>
        <p:spPr>
          <a:xfrm rot="5400000">
            <a:off x="6897487" y="4819044"/>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193" name="部分円 1192">
            <a:extLst>
              <a:ext uri="{FF2B5EF4-FFF2-40B4-BE49-F238E27FC236}">
                <a16:creationId xmlns:a16="http://schemas.microsoft.com/office/drawing/2014/main" id="{0DF6594E-A887-BDEF-AF86-EBD8BD9AF690}"/>
              </a:ext>
            </a:extLst>
          </p:cNvPr>
          <p:cNvSpPr/>
          <p:nvPr/>
        </p:nvSpPr>
        <p:spPr>
          <a:xfrm rot="5400000">
            <a:off x="6898454" y="4476763"/>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194" name="部分円 1193">
            <a:extLst>
              <a:ext uri="{FF2B5EF4-FFF2-40B4-BE49-F238E27FC236}">
                <a16:creationId xmlns:a16="http://schemas.microsoft.com/office/drawing/2014/main" id="{83BF95DD-B54D-6ADC-324C-091E45866EEB}"/>
              </a:ext>
            </a:extLst>
          </p:cNvPr>
          <p:cNvSpPr/>
          <p:nvPr/>
        </p:nvSpPr>
        <p:spPr>
          <a:xfrm rot="5400000">
            <a:off x="6615018" y="4467659"/>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195" name="部分円 1194">
            <a:extLst>
              <a:ext uri="{FF2B5EF4-FFF2-40B4-BE49-F238E27FC236}">
                <a16:creationId xmlns:a16="http://schemas.microsoft.com/office/drawing/2014/main" id="{629B57B2-189C-F073-A04C-BD0052FFD3E9}"/>
              </a:ext>
            </a:extLst>
          </p:cNvPr>
          <p:cNvSpPr/>
          <p:nvPr/>
        </p:nvSpPr>
        <p:spPr>
          <a:xfrm rot="5400000">
            <a:off x="6630312" y="4810188"/>
            <a:ext cx="320297" cy="267002"/>
          </a:xfrm>
          <a:prstGeom prst="pie">
            <a:avLst>
              <a:gd name="adj1" fmla="val 16185371"/>
              <a:gd name="adj2" fmla="val 28897"/>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196" name="部分円 1195">
            <a:extLst>
              <a:ext uri="{FF2B5EF4-FFF2-40B4-BE49-F238E27FC236}">
                <a16:creationId xmlns:a16="http://schemas.microsoft.com/office/drawing/2014/main" id="{742E7929-D726-8AC0-62A9-4ECF4D5AC029}"/>
              </a:ext>
            </a:extLst>
          </p:cNvPr>
          <p:cNvSpPr/>
          <p:nvPr/>
        </p:nvSpPr>
        <p:spPr>
          <a:xfrm rot="5400000">
            <a:off x="6336115" y="5169755"/>
            <a:ext cx="332160" cy="269584"/>
          </a:xfrm>
          <a:prstGeom prst="pie">
            <a:avLst>
              <a:gd name="adj1" fmla="val 16225880"/>
              <a:gd name="adj2" fmla="val 21553127"/>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197" name="部分円 1196">
            <a:extLst>
              <a:ext uri="{FF2B5EF4-FFF2-40B4-BE49-F238E27FC236}">
                <a16:creationId xmlns:a16="http://schemas.microsoft.com/office/drawing/2014/main" id="{323C4BB3-0692-E3C6-9535-4BEAA62C08C7}"/>
              </a:ext>
            </a:extLst>
          </p:cNvPr>
          <p:cNvSpPr/>
          <p:nvPr/>
        </p:nvSpPr>
        <p:spPr>
          <a:xfrm rot="5400000">
            <a:off x="6899245" y="4125692"/>
            <a:ext cx="332160" cy="269584"/>
          </a:xfrm>
          <a:prstGeom prst="pie">
            <a:avLst>
              <a:gd name="adj1" fmla="val 27500"/>
              <a:gd name="adj2" fmla="val 5379107"/>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198" name="部分円 1197">
            <a:extLst>
              <a:ext uri="{FF2B5EF4-FFF2-40B4-BE49-F238E27FC236}">
                <a16:creationId xmlns:a16="http://schemas.microsoft.com/office/drawing/2014/main" id="{0BAE42FC-AF87-31CF-0B87-9E3DE1A4CC2D}"/>
              </a:ext>
            </a:extLst>
          </p:cNvPr>
          <p:cNvSpPr/>
          <p:nvPr/>
        </p:nvSpPr>
        <p:spPr>
          <a:xfrm rot="5400000">
            <a:off x="6312402" y="3769951"/>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199" name="部分円 1198">
            <a:extLst>
              <a:ext uri="{FF2B5EF4-FFF2-40B4-BE49-F238E27FC236}">
                <a16:creationId xmlns:a16="http://schemas.microsoft.com/office/drawing/2014/main" id="{FDAFE53D-02B0-83C4-E85A-7C5A1CF2EB04}"/>
              </a:ext>
            </a:extLst>
          </p:cNvPr>
          <p:cNvSpPr/>
          <p:nvPr/>
        </p:nvSpPr>
        <p:spPr>
          <a:xfrm rot="5400000">
            <a:off x="6630158" y="5167574"/>
            <a:ext cx="332160" cy="269584"/>
          </a:xfrm>
          <a:prstGeom prst="pie">
            <a:avLst>
              <a:gd name="adj1" fmla="val 16299945"/>
              <a:gd name="adj2" fmla="val 15671"/>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pic>
        <p:nvPicPr>
          <p:cNvPr id="6" name="図 5" descr="カレンダー が含まれている画像&#10;&#10;AI によって生成されたコンテンツは間違っている可能性があります。">
            <a:extLst>
              <a:ext uri="{FF2B5EF4-FFF2-40B4-BE49-F238E27FC236}">
                <a16:creationId xmlns:a16="http://schemas.microsoft.com/office/drawing/2014/main" id="{59255013-B175-B638-BEBC-00CDC9D4A0E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50756" y="877234"/>
            <a:ext cx="2842724" cy="5599736"/>
          </a:xfrm>
          <a:prstGeom prst="rect">
            <a:avLst/>
          </a:prstGeom>
        </p:spPr>
      </p:pic>
      <p:pic>
        <p:nvPicPr>
          <p:cNvPr id="8" name="オーディオ 7">
            <a:hlinkClick r:id="" action="ppaction://media"/>
            <a:extLst>
              <a:ext uri="{FF2B5EF4-FFF2-40B4-BE49-F238E27FC236}">
                <a16:creationId xmlns:a16="http://schemas.microsoft.com/office/drawing/2014/main" id="{586D8994-42C9-066A-910B-61804D5585CD}"/>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83356474"/>
      </p:ext>
    </p:extLst>
  </p:cSld>
  <p:clrMapOvr>
    <a:masterClrMapping/>
  </p:clrMapOvr>
  <mc:AlternateContent xmlns:mc="http://schemas.openxmlformats.org/markup-compatibility/2006" xmlns:p14="http://schemas.microsoft.com/office/powerpoint/2010/main">
    <mc:Choice Requires="p14">
      <p:transition spd="slow" p14:dur="2000" advTm="9772"/>
    </mc:Choice>
    <mc:Fallback xmlns="">
      <p:transition spd="slow" advTm="9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2" fill="hold" grpId="0" nodeType="clickEffect">
                                  <p:stCondLst>
                                    <p:cond delay="0"/>
                                  </p:stCondLst>
                                  <p:childTnLst>
                                    <p:set>
                                      <p:cBhvr>
                                        <p:cTn id="10" dur="1" fill="hold">
                                          <p:stCondLst>
                                            <p:cond delay="0"/>
                                          </p:stCondLst>
                                        </p:cTn>
                                        <p:tgtEl>
                                          <p:spTgt spid="1190"/>
                                        </p:tgtEl>
                                        <p:attrNameLst>
                                          <p:attrName>style.visibility</p:attrName>
                                        </p:attrNameLst>
                                      </p:cBhvr>
                                      <p:to>
                                        <p:strVal val="visible"/>
                                      </p:to>
                                    </p:set>
                                    <p:animEffect transition="in" filter="wipe(right)">
                                      <p:cBhvr>
                                        <p:cTn id="11" dur="500"/>
                                        <p:tgtEl>
                                          <p:spTgt spid="1190"/>
                                        </p:tgtEl>
                                      </p:cBhvr>
                                    </p:animEffect>
                                  </p:childTnLst>
                                </p:cTn>
                              </p:par>
                              <p:par>
                                <p:cTn id="12" presetID="22" presetClass="entr" presetSubtype="2" fill="hold" grpId="0" nodeType="withEffect">
                                  <p:stCondLst>
                                    <p:cond delay="0"/>
                                  </p:stCondLst>
                                  <p:childTnLst>
                                    <p:set>
                                      <p:cBhvr>
                                        <p:cTn id="13" dur="1" fill="hold">
                                          <p:stCondLst>
                                            <p:cond delay="0"/>
                                          </p:stCondLst>
                                        </p:cTn>
                                        <p:tgtEl>
                                          <p:spTgt spid="1188"/>
                                        </p:tgtEl>
                                        <p:attrNameLst>
                                          <p:attrName>style.visibility</p:attrName>
                                        </p:attrNameLst>
                                      </p:cBhvr>
                                      <p:to>
                                        <p:strVal val="visible"/>
                                      </p:to>
                                    </p:set>
                                    <p:animEffect transition="in" filter="wipe(right)">
                                      <p:cBhvr>
                                        <p:cTn id="14" dur="500"/>
                                        <p:tgtEl>
                                          <p:spTgt spid="1188"/>
                                        </p:tgtEl>
                                      </p:cBhvr>
                                    </p:animEffect>
                                  </p:childTnLst>
                                </p:cTn>
                              </p:par>
                              <p:par>
                                <p:cTn id="15" presetID="22" presetClass="entr" presetSubtype="2" fill="hold" grpId="0" nodeType="withEffect">
                                  <p:stCondLst>
                                    <p:cond delay="0"/>
                                  </p:stCondLst>
                                  <p:childTnLst>
                                    <p:set>
                                      <p:cBhvr>
                                        <p:cTn id="16" dur="1" fill="hold">
                                          <p:stCondLst>
                                            <p:cond delay="0"/>
                                          </p:stCondLst>
                                        </p:cTn>
                                        <p:tgtEl>
                                          <p:spTgt spid="1186"/>
                                        </p:tgtEl>
                                        <p:attrNameLst>
                                          <p:attrName>style.visibility</p:attrName>
                                        </p:attrNameLst>
                                      </p:cBhvr>
                                      <p:to>
                                        <p:strVal val="visible"/>
                                      </p:to>
                                    </p:set>
                                    <p:animEffect transition="in" filter="wipe(right)">
                                      <p:cBhvr>
                                        <p:cTn id="17" dur="500"/>
                                        <p:tgtEl>
                                          <p:spTgt spid="1186"/>
                                        </p:tgtEl>
                                      </p:cBhvr>
                                    </p:animEffect>
                                  </p:childTnLst>
                                </p:cTn>
                              </p:par>
                              <p:par>
                                <p:cTn id="18" presetID="22" presetClass="entr" presetSubtype="2" fill="hold" grpId="0" nodeType="withEffect">
                                  <p:stCondLst>
                                    <p:cond delay="0"/>
                                  </p:stCondLst>
                                  <p:childTnLst>
                                    <p:set>
                                      <p:cBhvr>
                                        <p:cTn id="19" dur="1" fill="hold">
                                          <p:stCondLst>
                                            <p:cond delay="0"/>
                                          </p:stCondLst>
                                        </p:cTn>
                                        <p:tgtEl>
                                          <p:spTgt spid="1187"/>
                                        </p:tgtEl>
                                        <p:attrNameLst>
                                          <p:attrName>style.visibility</p:attrName>
                                        </p:attrNameLst>
                                      </p:cBhvr>
                                      <p:to>
                                        <p:strVal val="visible"/>
                                      </p:to>
                                    </p:set>
                                    <p:animEffect transition="in" filter="wipe(right)">
                                      <p:cBhvr>
                                        <p:cTn id="20" dur="500"/>
                                        <p:tgtEl>
                                          <p:spTgt spid="1187"/>
                                        </p:tgtEl>
                                      </p:cBhvr>
                                    </p:animEffect>
                                  </p:childTnLst>
                                </p:cTn>
                              </p:par>
                              <p:par>
                                <p:cTn id="21" presetID="22" presetClass="entr" presetSubtype="2" fill="hold" grpId="0" nodeType="withEffect">
                                  <p:stCondLst>
                                    <p:cond delay="0"/>
                                  </p:stCondLst>
                                  <p:childTnLst>
                                    <p:set>
                                      <p:cBhvr>
                                        <p:cTn id="22" dur="1" fill="hold">
                                          <p:stCondLst>
                                            <p:cond delay="0"/>
                                          </p:stCondLst>
                                        </p:cTn>
                                        <p:tgtEl>
                                          <p:spTgt spid="1189"/>
                                        </p:tgtEl>
                                        <p:attrNameLst>
                                          <p:attrName>style.visibility</p:attrName>
                                        </p:attrNameLst>
                                      </p:cBhvr>
                                      <p:to>
                                        <p:strVal val="visible"/>
                                      </p:to>
                                    </p:set>
                                    <p:animEffect transition="in" filter="wipe(right)">
                                      <p:cBhvr>
                                        <p:cTn id="23" dur="500"/>
                                        <p:tgtEl>
                                          <p:spTgt spid="1189"/>
                                        </p:tgtEl>
                                      </p:cBhvr>
                                    </p:animEffect>
                                  </p:childTnLst>
                                </p:cTn>
                              </p:par>
                              <p:par>
                                <p:cTn id="24" presetID="22" presetClass="entr" presetSubtype="2" fill="hold" grpId="0" nodeType="withEffect">
                                  <p:stCondLst>
                                    <p:cond delay="0"/>
                                  </p:stCondLst>
                                  <p:childTnLst>
                                    <p:set>
                                      <p:cBhvr>
                                        <p:cTn id="25" dur="1" fill="hold">
                                          <p:stCondLst>
                                            <p:cond delay="0"/>
                                          </p:stCondLst>
                                        </p:cTn>
                                        <p:tgtEl>
                                          <p:spTgt spid="1198"/>
                                        </p:tgtEl>
                                        <p:attrNameLst>
                                          <p:attrName>style.visibility</p:attrName>
                                        </p:attrNameLst>
                                      </p:cBhvr>
                                      <p:to>
                                        <p:strVal val="visible"/>
                                      </p:to>
                                    </p:set>
                                    <p:animEffect transition="in" filter="wipe(right)">
                                      <p:cBhvr>
                                        <p:cTn id="26" dur="500"/>
                                        <p:tgtEl>
                                          <p:spTgt spid="1198"/>
                                        </p:tgtEl>
                                      </p:cBhvr>
                                    </p:animEffect>
                                  </p:childTnLst>
                                </p:cTn>
                              </p:par>
                              <p:par>
                                <p:cTn id="27" presetID="22" presetClass="entr" presetSubtype="2" fill="hold" grpId="0" nodeType="withEffect">
                                  <p:stCondLst>
                                    <p:cond delay="0"/>
                                  </p:stCondLst>
                                  <p:childTnLst>
                                    <p:set>
                                      <p:cBhvr>
                                        <p:cTn id="28" dur="1" fill="hold">
                                          <p:stCondLst>
                                            <p:cond delay="0"/>
                                          </p:stCondLst>
                                        </p:cTn>
                                        <p:tgtEl>
                                          <p:spTgt spid="1197"/>
                                        </p:tgtEl>
                                        <p:attrNameLst>
                                          <p:attrName>style.visibility</p:attrName>
                                        </p:attrNameLst>
                                      </p:cBhvr>
                                      <p:to>
                                        <p:strVal val="visible"/>
                                      </p:to>
                                    </p:set>
                                    <p:animEffect transition="in" filter="wipe(right)">
                                      <p:cBhvr>
                                        <p:cTn id="29" dur="500"/>
                                        <p:tgtEl>
                                          <p:spTgt spid="1197"/>
                                        </p:tgtEl>
                                      </p:cBhvr>
                                    </p:animEffect>
                                  </p:childTnLst>
                                </p:cTn>
                              </p:par>
                              <p:par>
                                <p:cTn id="30" presetID="22" presetClass="entr" presetSubtype="2" fill="hold" grpId="0" nodeType="withEffect">
                                  <p:stCondLst>
                                    <p:cond delay="0"/>
                                  </p:stCondLst>
                                  <p:childTnLst>
                                    <p:set>
                                      <p:cBhvr>
                                        <p:cTn id="31" dur="1" fill="hold">
                                          <p:stCondLst>
                                            <p:cond delay="0"/>
                                          </p:stCondLst>
                                        </p:cTn>
                                        <p:tgtEl>
                                          <p:spTgt spid="1193"/>
                                        </p:tgtEl>
                                        <p:attrNameLst>
                                          <p:attrName>style.visibility</p:attrName>
                                        </p:attrNameLst>
                                      </p:cBhvr>
                                      <p:to>
                                        <p:strVal val="visible"/>
                                      </p:to>
                                    </p:set>
                                    <p:animEffect transition="in" filter="wipe(right)">
                                      <p:cBhvr>
                                        <p:cTn id="32" dur="500"/>
                                        <p:tgtEl>
                                          <p:spTgt spid="1193"/>
                                        </p:tgtEl>
                                      </p:cBhvr>
                                    </p:animEffect>
                                  </p:childTnLst>
                                </p:cTn>
                              </p:par>
                              <p:par>
                                <p:cTn id="33" presetID="22" presetClass="entr" presetSubtype="2" fill="hold" grpId="0" nodeType="withEffect">
                                  <p:stCondLst>
                                    <p:cond delay="0"/>
                                  </p:stCondLst>
                                  <p:childTnLst>
                                    <p:set>
                                      <p:cBhvr>
                                        <p:cTn id="34" dur="1" fill="hold">
                                          <p:stCondLst>
                                            <p:cond delay="0"/>
                                          </p:stCondLst>
                                        </p:cTn>
                                        <p:tgtEl>
                                          <p:spTgt spid="1194"/>
                                        </p:tgtEl>
                                        <p:attrNameLst>
                                          <p:attrName>style.visibility</p:attrName>
                                        </p:attrNameLst>
                                      </p:cBhvr>
                                      <p:to>
                                        <p:strVal val="visible"/>
                                      </p:to>
                                    </p:set>
                                    <p:animEffect transition="in" filter="wipe(right)">
                                      <p:cBhvr>
                                        <p:cTn id="35" dur="500"/>
                                        <p:tgtEl>
                                          <p:spTgt spid="1194"/>
                                        </p:tgtEl>
                                      </p:cBhvr>
                                    </p:animEffect>
                                  </p:childTnLst>
                                </p:cTn>
                              </p:par>
                              <p:par>
                                <p:cTn id="36" presetID="22" presetClass="entr" presetSubtype="2" fill="hold" grpId="0" nodeType="withEffect">
                                  <p:stCondLst>
                                    <p:cond delay="0"/>
                                  </p:stCondLst>
                                  <p:childTnLst>
                                    <p:set>
                                      <p:cBhvr>
                                        <p:cTn id="37" dur="1" fill="hold">
                                          <p:stCondLst>
                                            <p:cond delay="0"/>
                                          </p:stCondLst>
                                        </p:cTn>
                                        <p:tgtEl>
                                          <p:spTgt spid="1195"/>
                                        </p:tgtEl>
                                        <p:attrNameLst>
                                          <p:attrName>style.visibility</p:attrName>
                                        </p:attrNameLst>
                                      </p:cBhvr>
                                      <p:to>
                                        <p:strVal val="visible"/>
                                      </p:to>
                                    </p:set>
                                    <p:animEffect transition="in" filter="wipe(right)">
                                      <p:cBhvr>
                                        <p:cTn id="38" dur="500"/>
                                        <p:tgtEl>
                                          <p:spTgt spid="1195"/>
                                        </p:tgtEl>
                                      </p:cBhvr>
                                    </p:animEffect>
                                  </p:childTnLst>
                                </p:cTn>
                              </p:par>
                              <p:par>
                                <p:cTn id="39" presetID="22" presetClass="entr" presetSubtype="2" fill="hold" grpId="0" nodeType="withEffect">
                                  <p:stCondLst>
                                    <p:cond delay="0"/>
                                  </p:stCondLst>
                                  <p:childTnLst>
                                    <p:set>
                                      <p:cBhvr>
                                        <p:cTn id="40" dur="1" fill="hold">
                                          <p:stCondLst>
                                            <p:cond delay="0"/>
                                          </p:stCondLst>
                                        </p:cTn>
                                        <p:tgtEl>
                                          <p:spTgt spid="1192"/>
                                        </p:tgtEl>
                                        <p:attrNameLst>
                                          <p:attrName>style.visibility</p:attrName>
                                        </p:attrNameLst>
                                      </p:cBhvr>
                                      <p:to>
                                        <p:strVal val="visible"/>
                                      </p:to>
                                    </p:set>
                                    <p:animEffect transition="in" filter="wipe(right)">
                                      <p:cBhvr>
                                        <p:cTn id="41" dur="500"/>
                                        <p:tgtEl>
                                          <p:spTgt spid="1192"/>
                                        </p:tgtEl>
                                      </p:cBhvr>
                                    </p:animEffect>
                                  </p:childTnLst>
                                </p:cTn>
                              </p:par>
                              <p:par>
                                <p:cTn id="42" presetID="22" presetClass="entr" presetSubtype="2" fill="hold" grpId="0" nodeType="withEffect">
                                  <p:stCondLst>
                                    <p:cond delay="0"/>
                                  </p:stCondLst>
                                  <p:childTnLst>
                                    <p:set>
                                      <p:cBhvr>
                                        <p:cTn id="43" dur="1" fill="hold">
                                          <p:stCondLst>
                                            <p:cond delay="0"/>
                                          </p:stCondLst>
                                        </p:cTn>
                                        <p:tgtEl>
                                          <p:spTgt spid="1191"/>
                                        </p:tgtEl>
                                        <p:attrNameLst>
                                          <p:attrName>style.visibility</p:attrName>
                                        </p:attrNameLst>
                                      </p:cBhvr>
                                      <p:to>
                                        <p:strVal val="visible"/>
                                      </p:to>
                                    </p:set>
                                    <p:animEffect transition="in" filter="wipe(right)">
                                      <p:cBhvr>
                                        <p:cTn id="44" dur="500"/>
                                        <p:tgtEl>
                                          <p:spTgt spid="1191"/>
                                        </p:tgtEl>
                                      </p:cBhvr>
                                    </p:animEffect>
                                  </p:childTnLst>
                                </p:cTn>
                              </p:par>
                              <p:par>
                                <p:cTn id="45" presetID="22" presetClass="entr" presetSubtype="2" fill="hold" grpId="0" nodeType="withEffect">
                                  <p:stCondLst>
                                    <p:cond delay="0"/>
                                  </p:stCondLst>
                                  <p:childTnLst>
                                    <p:set>
                                      <p:cBhvr>
                                        <p:cTn id="46" dur="1" fill="hold">
                                          <p:stCondLst>
                                            <p:cond delay="0"/>
                                          </p:stCondLst>
                                        </p:cTn>
                                        <p:tgtEl>
                                          <p:spTgt spid="1196"/>
                                        </p:tgtEl>
                                        <p:attrNameLst>
                                          <p:attrName>style.visibility</p:attrName>
                                        </p:attrNameLst>
                                      </p:cBhvr>
                                      <p:to>
                                        <p:strVal val="visible"/>
                                      </p:to>
                                    </p:set>
                                    <p:animEffect transition="in" filter="wipe(right)">
                                      <p:cBhvr>
                                        <p:cTn id="47" dur="500"/>
                                        <p:tgtEl>
                                          <p:spTgt spid="1196"/>
                                        </p:tgtEl>
                                      </p:cBhvr>
                                    </p:animEffect>
                                  </p:childTnLst>
                                </p:cTn>
                              </p:par>
                              <p:par>
                                <p:cTn id="48" presetID="22" presetClass="entr" presetSubtype="2" fill="hold" grpId="0" nodeType="withEffect">
                                  <p:stCondLst>
                                    <p:cond delay="0"/>
                                  </p:stCondLst>
                                  <p:childTnLst>
                                    <p:set>
                                      <p:cBhvr>
                                        <p:cTn id="49" dur="1" fill="hold">
                                          <p:stCondLst>
                                            <p:cond delay="0"/>
                                          </p:stCondLst>
                                        </p:cTn>
                                        <p:tgtEl>
                                          <p:spTgt spid="1199"/>
                                        </p:tgtEl>
                                        <p:attrNameLst>
                                          <p:attrName>style.visibility</p:attrName>
                                        </p:attrNameLst>
                                      </p:cBhvr>
                                      <p:to>
                                        <p:strVal val="visible"/>
                                      </p:to>
                                    </p:set>
                                    <p:animEffect transition="in" filter="wipe(right)">
                                      <p:cBhvr>
                                        <p:cTn id="50" dur="500"/>
                                        <p:tgtEl>
                                          <p:spTgt spid="1199"/>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1" fill="hold" display="0">
                  <p:stCondLst>
                    <p:cond delay="indefinite"/>
                  </p:stCondLst>
                  <p:endCondLst>
                    <p:cond evt="onStopAudio" delay="0">
                      <p:tgtEl>
                        <p:sldTgt/>
                      </p:tgtEl>
                    </p:cond>
                  </p:endCondLst>
                </p:cTn>
                <p:tgtEl>
                  <p:spTgt spid="8"/>
                </p:tgtEl>
              </p:cMediaNode>
            </p:audio>
          </p:childTnLst>
        </p:cTn>
      </p:par>
    </p:tnLst>
    <p:bldLst>
      <p:bldP spid="1186" grpId="0" animBg="1"/>
      <p:bldP spid="1187" grpId="0" animBg="1"/>
      <p:bldP spid="1188" grpId="0" animBg="1"/>
      <p:bldP spid="1189" grpId="0" animBg="1"/>
      <p:bldP spid="1190" grpId="0" animBg="1"/>
      <p:bldP spid="1191" grpId="0" animBg="1"/>
      <p:bldP spid="1192" grpId="0" animBg="1"/>
      <p:bldP spid="1193" grpId="0" animBg="1"/>
      <p:bldP spid="1194" grpId="0" animBg="1"/>
      <p:bldP spid="1195" grpId="0" animBg="1"/>
      <p:bldP spid="1196" grpId="0" animBg="1"/>
      <p:bldP spid="1197" grpId="0" animBg="1"/>
      <p:bldP spid="1198" grpId="0" animBg="1"/>
      <p:bldP spid="1199"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 name="Picture 2" descr="愛知製鋼のモノづくり｜愛知製鋼を知る｜愛知製鋼 株式会社 ...">
            <a:extLst>
              <a:ext uri="{FF2B5EF4-FFF2-40B4-BE49-F238E27FC236}">
                <a16:creationId xmlns:a16="http://schemas.microsoft.com/office/drawing/2014/main" id="{DDCEDF42-D10C-E9E8-4D8F-0B07674B75B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94" name="角丸四角形 6">
            <a:extLst>
              <a:ext uri="{FF2B5EF4-FFF2-40B4-BE49-F238E27FC236}">
                <a16:creationId xmlns:a16="http://schemas.microsoft.com/office/drawing/2014/main" id="{274EE816-31D2-7612-96EF-C5D8B0FFC2C5}"/>
              </a:ext>
            </a:extLst>
          </p:cNvPr>
          <p:cNvSpPr/>
          <p:nvPr/>
        </p:nvSpPr>
        <p:spPr>
          <a:xfrm>
            <a:off x="1064514" y="4011562"/>
            <a:ext cx="2705435" cy="1216320"/>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3200" dirty="0">
                <a:solidFill>
                  <a:schemeClr val="tx1"/>
                </a:solidFill>
                <a:latin typeface="HGS創英角ｺﾞｼｯｸUB" panose="020B0900000000000000" pitchFamily="50" charset="-128"/>
                <a:ea typeface="HGS創英角ｺﾞｼｯｸUB" panose="020B0900000000000000" pitchFamily="50" charset="-128"/>
              </a:rPr>
              <a:t>意識向上</a:t>
            </a:r>
            <a:endParaRPr lang="en-US" altLang="ja-JP" sz="3200" dirty="0">
              <a:solidFill>
                <a:schemeClr val="tx1"/>
              </a:solidFill>
              <a:latin typeface="HGS創英角ｺﾞｼｯｸUB" panose="020B0900000000000000" pitchFamily="50" charset="-128"/>
              <a:ea typeface="HGS創英角ｺﾞｼｯｸUB" panose="020B0900000000000000" pitchFamily="50" charset="-128"/>
            </a:endParaRPr>
          </a:p>
        </p:txBody>
      </p:sp>
      <p:sp>
        <p:nvSpPr>
          <p:cNvPr id="216" name="角丸四角形 6">
            <a:extLst>
              <a:ext uri="{FF2B5EF4-FFF2-40B4-BE49-F238E27FC236}">
                <a16:creationId xmlns:a16="http://schemas.microsoft.com/office/drawing/2014/main" id="{10737357-E0A6-B632-156A-9871B5F64579}"/>
              </a:ext>
            </a:extLst>
          </p:cNvPr>
          <p:cNvSpPr/>
          <p:nvPr/>
        </p:nvSpPr>
        <p:spPr>
          <a:xfrm>
            <a:off x="8092785" y="1435399"/>
            <a:ext cx="3140281" cy="1216317"/>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3200">
                <a:solidFill>
                  <a:schemeClr val="tx1"/>
                </a:solidFill>
                <a:latin typeface="HGS創英角ｺﾞｼｯｸUB" panose="020B0900000000000000" pitchFamily="50" charset="-128"/>
                <a:ea typeface="HGS創英角ｺﾞｼｯｸUB" panose="020B0900000000000000" pitchFamily="50" charset="-128"/>
              </a:rPr>
              <a:t>事例活動で</a:t>
            </a:r>
            <a:endParaRPr lang="en-US" altLang="ja-JP" sz="3200">
              <a:solidFill>
                <a:schemeClr val="tx1"/>
              </a:solidFill>
              <a:latin typeface="HGS創英角ｺﾞｼｯｸUB" panose="020B0900000000000000" pitchFamily="50" charset="-128"/>
              <a:ea typeface="HGS創英角ｺﾞｼｯｸUB" panose="020B0900000000000000" pitchFamily="50" charset="-128"/>
            </a:endParaRPr>
          </a:p>
          <a:p>
            <a:pPr algn="ctr">
              <a:defRPr/>
            </a:pPr>
            <a:r>
              <a:rPr lang="ja-JP" altLang="en-US" sz="3200">
                <a:solidFill>
                  <a:schemeClr val="tx1"/>
                </a:solidFill>
                <a:latin typeface="HGS創英角ｺﾞｼｯｸUB" panose="020B0900000000000000" pitchFamily="50" charset="-128"/>
                <a:ea typeface="HGS創英角ｺﾞｼｯｸUB" panose="020B0900000000000000" pitchFamily="50" charset="-128"/>
              </a:rPr>
              <a:t>若手のレベル</a:t>
            </a:r>
            <a:r>
              <a:rPr lang="en-US" altLang="ja-JP" sz="3200">
                <a:solidFill>
                  <a:schemeClr val="tx1"/>
                </a:solidFill>
                <a:latin typeface="HGS創英角ｺﾞｼｯｸUB" panose="020B0900000000000000" pitchFamily="50" charset="-128"/>
                <a:ea typeface="HGS創英角ｺﾞｼｯｸUB" panose="020B0900000000000000" pitchFamily="50" charset="-128"/>
              </a:rPr>
              <a:t>UP</a:t>
            </a:r>
            <a:endParaRPr lang="en-US" altLang="ja-JP" sz="3200" dirty="0">
              <a:solidFill>
                <a:schemeClr val="tx1"/>
              </a:solidFill>
              <a:latin typeface="HGS創英角ｺﾞｼｯｸUB" panose="020B0900000000000000" pitchFamily="50" charset="-128"/>
              <a:ea typeface="HGS創英角ｺﾞｼｯｸUB" panose="020B0900000000000000" pitchFamily="50" charset="-128"/>
            </a:endParaRPr>
          </a:p>
        </p:txBody>
      </p:sp>
      <p:grpSp>
        <p:nvGrpSpPr>
          <p:cNvPr id="220" name="グループ化 219">
            <a:extLst>
              <a:ext uri="{FF2B5EF4-FFF2-40B4-BE49-F238E27FC236}">
                <a16:creationId xmlns:a16="http://schemas.microsoft.com/office/drawing/2014/main" id="{50F01FE4-A060-0016-D90A-D436B384A867}"/>
              </a:ext>
            </a:extLst>
          </p:cNvPr>
          <p:cNvGrpSpPr/>
          <p:nvPr/>
        </p:nvGrpSpPr>
        <p:grpSpPr>
          <a:xfrm>
            <a:off x="212497" y="5408436"/>
            <a:ext cx="4208281" cy="1086058"/>
            <a:chOff x="212497" y="5408436"/>
            <a:chExt cx="4208281" cy="1086058"/>
          </a:xfrm>
        </p:grpSpPr>
        <p:grpSp>
          <p:nvGrpSpPr>
            <p:cNvPr id="296" name="グループ化 295">
              <a:extLst>
                <a:ext uri="{FF2B5EF4-FFF2-40B4-BE49-F238E27FC236}">
                  <a16:creationId xmlns:a16="http://schemas.microsoft.com/office/drawing/2014/main" id="{821FD07A-6D4E-DD06-EB7F-31E1A66FD82C}"/>
                </a:ext>
              </a:extLst>
            </p:cNvPr>
            <p:cNvGrpSpPr/>
            <p:nvPr/>
          </p:nvGrpSpPr>
          <p:grpSpPr>
            <a:xfrm>
              <a:off x="766409" y="5408436"/>
              <a:ext cx="3654369" cy="1076632"/>
              <a:chOff x="1172244" y="4892243"/>
              <a:chExt cx="3004084" cy="1076632"/>
            </a:xfrm>
          </p:grpSpPr>
          <p:cxnSp>
            <p:nvCxnSpPr>
              <p:cNvPr id="298" name="直線コネクタ 297">
                <a:extLst>
                  <a:ext uri="{FF2B5EF4-FFF2-40B4-BE49-F238E27FC236}">
                    <a16:creationId xmlns:a16="http://schemas.microsoft.com/office/drawing/2014/main" id="{3FFE803A-0A5D-B516-3E8F-BD1FB3214B8C}"/>
                  </a:ext>
                </a:extLst>
              </p:cNvPr>
              <p:cNvCxnSpPr/>
              <p:nvPr/>
            </p:nvCxnSpPr>
            <p:spPr>
              <a:xfrm>
                <a:off x="1197153" y="4949414"/>
                <a:ext cx="2979175" cy="0"/>
              </a:xfrm>
              <a:prstGeom prst="line">
                <a:avLst/>
              </a:prstGeom>
              <a:ln w="1047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99" name="直線コネクタ 298">
                <a:extLst>
                  <a:ext uri="{FF2B5EF4-FFF2-40B4-BE49-F238E27FC236}">
                    <a16:creationId xmlns:a16="http://schemas.microsoft.com/office/drawing/2014/main" id="{CDB9460D-0252-29D0-644C-7F503AF4C26A}"/>
                  </a:ext>
                </a:extLst>
              </p:cNvPr>
              <p:cNvCxnSpPr>
                <a:cxnSpLocks/>
              </p:cNvCxnSpPr>
              <p:nvPr/>
            </p:nvCxnSpPr>
            <p:spPr>
              <a:xfrm>
                <a:off x="1172244" y="4892243"/>
                <a:ext cx="0" cy="1076632"/>
              </a:xfrm>
              <a:prstGeom prst="line">
                <a:avLst/>
              </a:prstGeom>
              <a:ln w="104775">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97" name="角丸四角形 6">
              <a:extLst>
                <a:ext uri="{FF2B5EF4-FFF2-40B4-BE49-F238E27FC236}">
                  <a16:creationId xmlns:a16="http://schemas.microsoft.com/office/drawing/2014/main" id="{C6798D2D-613D-5411-E9B1-BC515645A6F0}"/>
                </a:ext>
              </a:extLst>
            </p:cNvPr>
            <p:cNvSpPr/>
            <p:nvPr/>
          </p:nvSpPr>
          <p:spPr>
            <a:xfrm>
              <a:off x="212497" y="5661211"/>
              <a:ext cx="4005910" cy="833283"/>
            </a:xfrm>
            <a:prstGeom prst="roundRect">
              <a:avLst>
                <a:gd name="adj" fmla="val 5556"/>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2400" dirty="0">
                  <a:solidFill>
                    <a:srgbClr val="FF0000"/>
                  </a:solidFill>
                  <a:latin typeface="HGS創英角ｺﾞｼｯｸUB" panose="020B0900000000000000" pitchFamily="50" charset="-128"/>
                  <a:ea typeface="HGS創英角ｺﾞｼｯｸUB" panose="020B0900000000000000" pitchFamily="50" charset="-128"/>
                </a:rPr>
                <a:t>１期　ステップ１</a:t>
              </a:r>
              <a:endParaRPr lang="en-US" altLang="ja-JP" sz="2400" dirty="0">
                <a:solidFill>
                  <a:srgbClr val="FF0000"/>
                </a:solidFill>
                <a:latin typeface="HGS創英角ｺﾞｼｯｸUB" panose="020B0900000000000000" pitchFamily="50" charset="-128"/>
                <a:ea typeface="HGS創英角ｺﾞｼｯｸUB" panose="020B0900000000000000" pitchFamily="50" charset="-128"/>
              </a:endParaRPr>
            </a:p>
            <a:p>
              <a:pPr algn="ctr">
                <a:defRPr/>
              </a:pPr>
              <a:r>
                <a:rPr lang="ja-JP" altLang="en-US" sz="2400" dirty="0">
                  <a:solidFill>
                    <a:schemeClr val="bg1"/>
                  </a:solidFill>
                  <a:latin typeface="HGS創英角ｺﾞｼｯｸUB" panose="020B0900000000000000" pitchFamily="50" charset="-128"/>
                  <a:ea typeface="HGS創英角ｺﾞｼｯｸUB" panose="020B0900000000000000" pitchFamily="50" charset="-128"/>
                </a:rPr>
                <a:t>’２１年</a:t>
              </a:r>
              <a:endParaRPr lang="en-US" altLang="ja-JP" sz="2400" dirty="0">
                <a:solidFill>
                  <a:schemeClr val="bg1"/>
                </a:solidFill>
                <a:latin typeface="HGS創英角ｺﾞｼｯｸUB" panose="020B0900000000000000" pitchFamily="50" charset="-128"/>
                <a:ea typeface="HGS創英角ｺﾞｼｯｸUB" panose="020B0900000000000000" pitchFamily="50" charset="-128"/>
              </a:endParaRPr>
            </a:p>
          </p:txBody>
        </p:sp>
      </p:grpSp>
      <p:grpSp>
        <p:nvGrpSpPr>
          <p:cNvPr id="306" name="グループ化 305">
            <a:extLst>
              <a:ext uri="{FF2B5EF4-FFF2-40B4-BE49-F238E27FC236}">
                <a16:creationId xmlns:a16="http://schemas.microsoft.com/office/drawing/2014/main" id="{C3E6BCD2-6529-C7F1-93F0-E931D7D41959}"/>
              </a:ext>
            </a:extLst>
          </p:cNvPr>
          <p:cNvGrpSpPr/>
          <p:nvPr/>
        </p:nvGrpSpPr>
        <p:grpSpPr>
          <a:xfrm>
            <a:off x="7892114" y="3421625"/>
            <a:ext cx="4024513" cy="1148358"/>
            <a:chOff x="7882687" y="3421625"/>
            <a:chExt cx="4024513" cy="1148358"/>
          </a:xfrm>
        </p:grpSpPr>
        <p:grpSp>
          <p:nvGrpSpPr>
            <p:cNvPr id="307" name="グループ化 306">
              <a:extLst>
                <a:ext uri="{FF2B5EF4-FFF2-40B4-BE49-F238E27FC236}">
                  <a16:creationId xmlns:a16="http://schemas.microsoft.com/office/drawing/2014/main" id="{F5F24A58-1E7D-4EAA-9A88-C61CB18CBB61}"/>
                </a:ext>
              </a:extLst>
            </p:cNvPr>
            <p:cNvGrpSpPr/>
            <p:nvPr/>
          </p:nvGrpSpPr>
          <p:grpSpPr>
            <a:xfrm>
              <a:off x="7882687" y="3421625"/>
              <a:ext cx="3624068" cy="1076632"/>
              <a:chOff x="1234130" y="4940712"/>
              <a:chExt cx="2979175" cy="1076632"/>
            </a:xfrm>
          </p:grpSpPr>
          <p:cxnSp>
            <p:nvCxnSpPr>
              <p:cNvPr id="309" name="直線コネクタ 308">
                <a:extLst>
                  <a:ext uri="{FF2B5EF4-FFF2-40B4-BE49-F238E27FC236}">
                    <a16:creationId xmlns:a16="http://schemas.microsoft.com/office/drawing/2014/main" id="{BCB5FE94-868D-8EBF-53F3-144698CE31A3}"/>
                  </a:ext>
                </a:extLst>
              </p:cNvPr>
              <p:cNvCxnSpPr/>
              <p:nvPr/>
            </p:nvCxnSpPr>
            <p:spPr>
              <a:xfrm>
                <a:off x="1234130" y="4984956"/>
                <a:ext cx="2979175" cy="0"/>
              </a:xfrm>
              <a:prstGeom prst="line">
                <a:avLst/>
              </a:prstGeom>
              <a:ln w="1047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0" name="直線コネクタ 309">
                <a:extLst>
                  <a:ext uri="{FF2B5EF4-FFF2-40B4-BE49-F238E27FC236}">
                    <a16:creationId xmlns:a16="http://schemas.microsoft.com/office/drawing/2014/main" id="{D15B6D32-B1C1-2823-5D9E-FA166CE29563}"/>
                  </a:ext>
                </a:extLst>
              </p:cNvPr>
              <p:cNvCxnSpPr>
                <a:cxnSpLocks/>
              </p:cNvCxnSpPr>
              <p:nvPr/>
            </p:nvCxnSpPr>
            <p:spPr>
              <a:xfrm>
                <a:off x="1274900" y="4940712"/>
                <a:ext cx="0" cy="1076632"/>
              </a:xfrm>
              <a:prstGeom prst="line">
                <a:avLst/>
              </a:prstGeom>
              <a:ln w="104775">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308" name="角丸四角形 6">
              <a:extLst>
                <a:ext uri="{FF2B5EF4-FFF2-40B4-BE49-F238E27FC236}">
                  <a16:creationId xmlns:a16="http://schemas.microsoft.com/office/drawing/2014/main" id="{FC0C9DD6-A732-2344-08CE-B38AA396F8A0}"/>
                </a:ext>
              </a:extLst>
            </p:cNvPr>
            <p:cNvSpPr/>
            <p:nvPr/>
          </p:nvSpPr>
          <p:spPr>
            <a:xfrm>
              <a:off x="7896401" y="3736700"/>
              <a:ext cx="4010799" cy="833283"/>
            </a:xfrm>
            <a:prstGeom prst="roundRect">
              <a:avLst>
                <a:gd name="adj" fmla="val 5556"/>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2400" dirty="0">
                  <a:solidFill>
                    <a:srgbClr val="FF0000"/>
                  </a:solidFill>
                  <a:latin typeface="HGS創英角ｺﾞｼｯｸUB" panose="020B0900000000000000" pitchFamily="50" charset="-128"/>
                  <a:ea typeface="HGS創英角ｺﾞｼｯｸUB" panose="020B0900000000000000" pitchFamily="50" charset="-128"/>
                </a:rPr>
                <a:t>３期　ステップ３</a:t>
              </a:r>
              <a:endParaRPr lang="en-US" altLang="ja-JP" sz="2400" dirty="0">
                <a:solidFill>
                  <a:srgbClr val="FF0000"/>
                </a:solidFill>
                <a:latin typeface="HGS創英角ｺﾞｼｯｸUB" panose="020B0900000000000000" pitchFamily="50" charset="-128"/>
                <a:ea typeface="HGS創英角ｺﾞｼｯｸUB" panose="020B0900000000000000" pitchFamily="50" charset="-128"/>
              </a:endParaRPr>
            </a:p>
            <a:p>
              <a:pPr algn="ctr">
                <a:defRPr/>
              </a:pPr>
              <a:r>
                <a:rPr lang="ja-JP" altLang="en-US" sz="2400" dirty="0">
                  <a:solidFill>
                    <a:schemeClr val="bg1"/>
                  </a:solidFill>
                  <a:latin typeface="HGS創英角ｺﾞｼｯｸUB" panose="020B0900000000000000" pitchFamily="50" charset="-128"/>
                  <a:ea typeface="HGS創英角ｺﾞｼｯｸUB" panose="020B0900000000000000" pitchFamily="50" charset="-128"/>
                </a:rPr>
                <a:t>’２３年</a:t>
              </a:r>
              <a:endParaRPr lang="en-US" altLang="ja-JP" sz="2400" dirty="0">
                <a:solidFill>
                  <a:schemeClr val="bg1"/>
                </a:solidFill>
                <a:latin typeface="HGS創英角ｺﾞｼｯｸUB" panose="020B0900000000000000" pitchFamily="50" charset="-128"/>
                <a:ea typeface="HGS創英角ｺﾞｼｯｸUB" panose="020B0900000000000000" pitchFamily="50" charset="-128"/>
              </a:endParaRPr>
            </a:p>
          </p:txBody>
        </p:sp>
      </p:grpSp>
      <p:sp>
        <p:nvSpPr>
          <p:cNvPr id="314" name="矢印: 環状 313">
            <a:extLst>
              <a:ext uri="{FF2B5EF4-FFF2-40B4-BE49-F238E27FC236}">
                <a16:creationId xmlns:a16="http://schemas.microsoft.com/office/drawing/2014/main" id="{814A56B1-A0EF-1362-7C7B-0CAD511E5DB4}"/>
              </a:ext>
            </a:extLst>
          </p:cNvPr>
          <p:cNvSpPr/>
          <p:nvPr/>
        </p:nvSpPr>
        <p:spPr>
          <a:xfrm rot="19882530">
            <a:off x="2972695" y="1877775"/>
            <a:ext cx="2473251" cy="2298520"/>
          </a:xfrm>
          <a:prstGeom prst="circularArrow">
            <a:avLst>
              <a:gd name="adj1" fmla="val 10084"/>
              <a:gd name="adj2" fmla="val 1142319"/>
              <a:gd name="adj3" fmla="val 20609954"/>
              <a:gd name="adj4" fmla="val 10647165"/>
              <a:gd name="adj5" fmla="val 21661"/>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0" name="正方形/長方形 9">
            <a:extLst>
              <a:ext uri="{FF2B5EF4-FFF2-40B4-BE49-F238E27FC236}">
                <a16:creationId xmlns:a16="http://schemas.microsoft.com/office/drawing/2014/main" id="{F2E5B4CF-7FAC-6AA9-C074-8B3F8B8C7F1E}"/>
              </a:ext>
            </a:extLst>
          </p:cNvPr>
          <p:cNvSpPr/>
          <p:nvPr/>
        </p:nvSpPr>
        <p:spPr>
          <a:xfrm>
            <a:off x="-40022" y="0"/>
            <a:ext cx="12192000" cy="6858000"/>
          </a:xfrm>
          <a:prstGeom prst="rect">
            <a:avLst/>
          </a:prstGeom>
          <a:solidFill>
            <a:schemeClr val="tx1">
              <a:alpha val="73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4" name="角丸四角形 6">
            <a:extLst>
              <a:ext uri="{FF2B5EF4-FFF2-40B4-BE49-F238E27FC236}">
                <a16:creationId xmlns:a16="http://schemas.microsoft.com/office/drawing/2014/main" id="{F14C21F7-A1A1-037A-23D9-8A296331C549}"/>
              </a:ext>
            </a:extLst>
          </p:cNvPr>
          <p:cNvSpPr/>
          <p:nvPr/>
        </p:nvSpPr>
        <p:spPr>
          <a:xfrm>
            <a:off x="4452028" y="3033414"/>
            <a:ext cx="3384543" cy="1216319"/>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3000" dirty="0">
                <a:solidFill>
                  <a:schemeClr val="tx1"/>
                </a:solidFill>
                <a:latin typeface="HGS創英角ｺﾞｼｯｸUB" panose="020B0900000000000000" pitchFamily="50" charset="-128"/>
                <a:ea typeface="HGS創英角ｺﾞｼｯｸUB" panose="020B0900000000000000" pitchFamily="50" charset="-128"/>
              </a:rPr>
              <a:t>知識・技能習得</a:t>
            </a:r>
            <a:endParaRPr lang="en-US" altLang="ja-JP" sz="3000" dirty="0">
              <a:solidFill>
                <a:schemeClr val="tx1"/>
              </a:solidFill>
              <a:latin typeface="HGS創英角ｺﾞｼｯｸUB" panose="020B0900000000000000" pitchFamily="50" charset="-128"/>
              <a:ea typeface="HGS創英角ｺﾞｼｯｸUB" panose="020B0900000000000000" pitchFamily="50" charset="-128"/>
            </a:endParaRPr>
          </a:p>
        </p:txBody>
      </p:sp>
      <p:grpSp>
        <p:nvGrpSpPr>
          <p:cNvPr id="301" name="グループ化 300">
            <a:extLst>
              <a:ext uri="{FF2B5EF4-FFF2-40B4-BE49-F238E27FC236}">
                <a16:creationId xmlns:a16="http://schemas.microsoft.com/office/drawing/2014/main" id="{5C84D724-E0B9-F7A2-7498-8E8260BD5B16}"/>
              </a:ext>
            </a:extLst>
          </p:cNvPr>
          <p:cNvGrpSpPr/>
          <p:nvPr/>
        </p:nvGrpSpPr>
        <p:grpSpPr>
          <a:xfrm>
            <a:off x="4383644" y="4427386"/>
            <a:ext cx="3798077" cy="1076632"/>
            <a:chOff x="4362037" y="4439266"/>
            <a:chExt cx="3798077" cy="1076632"/>
          </a:xfrm>
        </p:grpSpPr>
        <p:grpSp>
          <p:nvGrpSpPr>
            <p:cNvPr id="302" name="グループ化 301">
              <a:extLst>
                <a:ext uri="{FF2B5EF4-FFF2-40B4-BE49-F238E27FC236}">
                  <a16:creationId xmlns:a16="http://schemas.microsoft.com/office/drawing/2014/main" id="{51BE0522-6241-B5BB-8666-16C5D54A3902}"/>
                </a:ext>
              </a:extLst>
            </p:cNvPr>
            <p:cNvGrpSpPr/>
            <p:nvPr/>
          </p:nvGrpSpPr>
          <p:grpSpPr>
            <a:xfrm>
              <a:off x="4362037" y="4439266"/>
              <a:ext cx="3624068" cy="1076632"/>
              <a:chOff x="1245404" y="4940712"/>
              <a:chExt cx="2979175" cy="1076632"/>
            </a:xfrm>
          </p:grpSpPr>
          <p:cxnSp>
            <p:nvCxnSpPr>
              <p:cNvPr id="304" name="直線コネクタ 303">
                <a:extLst>
                  <a:ext uri="{FF2B5EF4-FFF2-40B4-BE49-F238E27FC236}">
                    <a16:creationId xmlns:a16="http://schemas.microsoft.com/office/drawing/2014/main" id="{0F1D2DBE-63DB-227C-3CEE-B3894A0C6DA3}"/>
                  </a:ext>
                </a:extLst>
              </p:cNvPr>
              <p:cNvCxnSpPr/>
              <p:nvPr/>
            </p:nvCxnSpPr>
            <p:spPr>
              <a:xfrm>
                <a:off x="1245404" y="4984956"/>
                <a:ext cx="2979175" cy="0"/>
              </a:xfrm>
              <a:prstGeom prst="line">
                <a:avLst/>
              </a:prstGeom>
              <a:ln w="1047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5" name="直線コネクタ 304">
                <a:extLst>
                  <a:ext uri="{FF2B5EF4-FFF2-40B4-BE49-F238E27FC236}">
                    <a16:creationId xmlns:a16="http://schemas.microsoft.com/office/drawing/2014/main" id="{8283085E-3467-5C58-76BE-AE2A9E3E037A}"/>
                  </a:ext>
                </a:extLst>
              </p:cNvPr>
              <p:cNvCxnSpPr>
                <a:cxnSpLocks/>
              </p:cNvCxnSpPr>
              <p:nvPr/>
            </p:nvCxnSpPr>
            <p:spPr>
              <a:xfrm>
                <a:off x="1286176" y="4940712"/>
                <a:ext cx="0" cy="1076632"/>
              </a:xfrm>
              <a:prstGeom prst="line">
                <a:avLst/>
              </a:prstGeom>
              <a:ln w="104775">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303" name="角丸四角形 6">
              <a:extLst>
                <a:ext uri="{FF2B5EF4-FFF2-40B4-BE49-F238E27FC236}">
                  <a16:creationId xmlns:a16="http://schemas.microsoft.com/office/drawing/2014/main" id="{488E80EA-7434-AF32-0CB1-7AAB70E5053A}"/>
                </a:ext>
              </a:extLst>
            </p:cNvPr>
            <p:cNvSpPr/>
            <p:nvPr/>
          </p:nvSpPr>
          <p:spPr>
            <a:xfrm>
              <a:off x="4536047" y="4648305"/>
              <a:ext cx="3624067" cy="833283"/>
            </a:xfrm>
            <a:prstGeom prst="roundRect">
              <a:avLst>
                <a:gd name="adj" fmla="val 5556"/>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2400" dirty="0">
                  <a:solidFill>
                    <a:srgbClr val="FF0000"/>
                  </a:solidFill>
                  <a:latin typeface="HGS創英角ｺﾞｼｯｸUB" panose="020B0900000000000000" pitchFamily="50" charset="-128"/>
                  <a:ea typeface="HGS創英角ｺﾞｼｯｸUB" panose="020B0900000000000000" pitchFamily="50" charset="-128"/>
                </a:rPr>
                <a:t>２期　ステップ２</a:t>
              </a:r>
              <a:endParaRPr lang="en-US" altLang="ja-JP" sz="2400" dirty="0">
                <a:solidFill>
                  <a:srgbClr val="FF0000"/>
                </a:solidFill>
                <a:latin typeface="HGS創英角ｺﾞｼｯｸUB" panose="020B0900000000000000" pitchFamily="50" charset="-128"/>
                <a:ea typeface="HGS創英角ｺﾞｼｯｸUB" panose="020B0900000000000000" pitchFamily="50" charset="-128"/>
              </a:endParaRPr>
            </a:p>
            <a:p>
              <a:pPr algn="ctr">
                <a:defRPr/>
              </a:pPr>
              <a:r>
                <a:rPr lang="ja-JP" altLang="en-US" sz="2400" dirty="0">
                  <a:solidFill>
                    <a:schemeClr val="bg1"/>
                  </a:solidFill>
                  <a:latin typeface="HGS創英角ｺﾞｼｯｸUB" panose="020B0900000000000000" pitchFamily="50" charset="-128"/>
                  <a:ea typeface="HGS創英角ｺﾞｼｯｸUB" panose="020B0900000000000000" pitchFamily="50" charset="-128"/>
                </a:rPr>
                <a:t>’２２年</a:t>
              </a:r>
              <a:endParaRPr lang="en-US" altLang="ja-JP" sz="2400" dirty="0">
                <a:solidFill>
                  <a:schemeClr val="bg1"/>
                </a:solidFill>
                <a:latin typeface="HGS創英角ｺﾞｼｯｸUB" panose="020B0900000000000000" pitchFamily="50" charset="-128"/>
                <a:ea typeface="HGS創英角ｺﾞｼｯｸUB" panose="020B0900000000000000" pitchFamily="50" charset="-128"/>
              </a:endParaRPr>
            </a:p>
          </p:txBody>
        </p:sp>
      </p:grpSp>
      <p:grpSp>
        <p:nvGrpSpPr>
          <p:cNvPr id="317" name="グループ化 316">
            <a:extLst>
              <a:ext uri="{FF2B5EF4-FFF2-40B4-BE49-F238E27FC236}">
                <a16:creationId xmlns:a16="http://schemas.microsoft.com/office/drawing/2014/main" id="{13FBDE23-34B7-0254-5769-4B2774BCB2E5}"/>
              </a:ext>
            </a:extLst>
          </p:cNvPr>
          <p:cNvGrpSpPr/>
          <p:nvPr/>
        </p:nvGrpSpPr>
        <p:grpSpPr>
          <a:xfrm>
            <a:off x="610145" y="1047418"/>
            <a:ext cx="955765" cy="2066521"/>
            <a:chOff x="648821" y="756669"/>
            <a:chExt cx="1197862" cy="3093687"/>
          </a:xfrm>
        </p:grpSpPr>
        <p:grpSp>
          <p:nvGrpSpPr>
            <p:cNvPr id="318" name="グループ化 317">
              <a:extLst>
                <a:ext uri="{FF2B5EF4-FFF2-40B4-BE49-F238E27FC236}">
                  <a16:creationId xmlns:a16="http://schemas.microsoft.com/office/drawing/2014/main" id="{15CA53AB-680E-E9C5-F63E-1DC59F3A920F}"/>
                </a:ext>
              </a:extLst>
            </p:cNvPr>
            <p:cNvGrpSpPr/>
            <p:nvPr/>
          </p:nvGrpSpPr>
          <p:grpSpPr>
            <a:xfrm>
              <a:off x="648821" y="756669"/>
              <a:ext cx="1197862" cy="2915348"/>
              <a:chOff x="284799" y="522007"/>
              <a:chExt cx="1358625" cy="3262659"/>
            </a:xfrm>
          </p:grpSpPr>
          <p:pic>
            <p:nvPicPr>
              <p:cNvPr id="448" name="図 447">
                <a:extLst>
                  <a:ext uri="{FF2B5EF4-FFF2-40B4-BE49-F238E27FC236}">
                    <a16:creationId xmlns:a16="http://schemas.microsoft.com/office/drawing/2014/main" id="{5CDACE18-F81E-F4C7-9DAA-24B52620760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84799" y="1148166"/>
                <a:ext cx="1358625" cy="2636500"/>
              </a:xfrm>
              <a:prstGeom prst="rect">
                <a:avLst/>
              </a:prstGeom>
            </p:spPr>
          </p:pic>
          <p:pic>
            <p:nvPicPr>
              <p:cNvPr id="449" name="図 448">
                <a:extLst>
                  <a:ext uri="{FF2B5EF4-FFF2-40B4-BE49-F238E27FC236}">
                    <a16:creationId xmlns:a16="http://schemas.microsoft.com/office/drawing/2014/main" id="{B84BCC26-5CBE-1D90-3E45-36D0CDB958B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20081" y="522007"/>
                <a:ext cx="766267" cy="1151668"/>
              </a:xfrm>
              <a:prstGeom prst="rect">
                <a:avLst/>
              </a:prstGeom>
            </p:spPr>
          </p:pic>
        </p:grpSp>
        <p:sp>
          <p:nvSpPr>
            <p:cNvPr id="319" name="正方形/長方形 318">
              <a:extLst>
                <a:ext uri="{FF2B5EF4-FFF2-40B4-BE49-F238E27FC236}">
                  <a16:creationId xmlns:a16="http://schemas.microsoft.com/office/drawing/2014/main" id="{C707164A-E4C9-9E7B-CD07-232BE6EF3F1B}"/>
                </a:ext>
              </a:extLst>
            </p:cNvPr>
            <p:cNvSpPr/>
            <p:nvPr/>
          </p:nvSpPr>
          <p:spPr>
            <a:xfrm>
              <a:off x="893637" y="3523434"/>
              <a:ext cx="701683" cy="326922"/>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000" b="1" dirty="0">
                  <a:solidFill>
                    <a:schemeClr val="bg1"/>
                  </a:solidFill>
                  <a:latin typeface="HGP創英角ｺﾞｼｯｸUB" panose="020B0900000000000000" pitchFamily="50" charset="-128"/>
                  <a:ea typeface="HGP創英角ｺﾞｼｯｸUB" panose="020B0900000000000000" pitchFamily="50" charset="-128"/>
                </a:rPr>
                <a:t>私</a:t>
              </a:r>
              <a:endParaRPr lang="en-US" altLang="ja-JP" sz="2000" b="1" dirty="0">
                <a:solidFill>
                  <a:schemeClr val="bg1"/>
                </a:solidFill>
                <a:latin typeface="HGP創英角ｺﾞｼｯｸUB" panose="020B0900000000000000" pitchFamily="50" charset="-128"/>
                <a:ea typeface="HGP創英角ｺﾞｼｯｸUB" panose="020B0900000000000000" pitchFamily="50" charset="-128"/>
              </a:endParaRPr>
            </a:p>
          </p:txBody>
        </p:sp>
      </p:grpSp>
      <p:sp>
        <p:nvSpPr>
          <p:cNvPr id="450" name="角丸四角形吹き出し 356">
            <a:extLst>
              <a:ext uri="{FF2B5EF4-FFF2-40B4-BE49-F238E27FC236}">
                <a16:creationId xmlns:a16="http://schemas.microsoft.com/office/drawing/2014/main" id="{B579B90D-F05D-FC5E-DBDC-0B11EBEEDDDA}"/>
              </a:ext>
            </a:extLst>
          </p:cNvPr>
          <p:cNvSpPr/>
          <p:nvPr/>
        </p:nvSpPr>
        <p:spPr>
          <a:xfrm>
            <a:off x="1765245" y="363506"/>
            <a:ext cx="2244765" cy="1432235"/>
          </a:xfrm>
          <a:prstGeom prst="wedgeRoundRectCallout">
            <a:avLst>
              <a:gd name="adj1" fmla="val -67915"/>
              <a:gd name="adj2" fmla="val -4600"/>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2800" dirty="0">
                <a:solidFill>
                  <a:schemeClr val="tx1"/>
                </a:solidFill>
                <a:latin typeface="HG創英角ﾎﾟｯﾌﾟ体" pitchFamily="49" charset="-128"/>
                <a:ea typeface="HG創英角ﾎﾟｯﾌﾟ体" pitchFamily="49" charset="-128"/>
              </a:rPr>
              <a:t>自信をつけさせる計画</a:t>
            </a:r>
            <a:endParaRPr lang="en-US" altLang="ja-JP" sz="2800" dirty="0">
              <a:solidFill>
                <a:schemeClr val="tx1"/>
              </a:solidFill>
              <a:latin typeface="HG創英角ﾎﾟｯﾌﾟ体" pitchFamily="49" charset="-128"/>
              <a:ea typeface="HG創英角ﾎﾟｯﾌﾟ体" pitchFamily="49" charset="-128"/>
            </a:endParaRPr>
          </a:p>
        </p:txBody>
      </p:sp>
      <p:grpSp>
        <p:nvGrpSpPr>
          <p:cNvPr id="2" name="グループ化 1">
            <a:extLst>
              <a:ext uri="{FF2B5EF4-FFF2-40B4-BE49-F238E27FC236}">
                <a16:creationId xmlns:a16="http://schemas.microsoft.com/office/drawing/2014/main" id="{9C046411-5EA7-B011-034B-67AC923861AA}"/>
              </a:ext>
            </a:extLst>
          </p:cNvPr>
          <p:cNvGrpSpPr/>
          <p:nvPr/>
        </p:nvGrpSpPr>
        <p:grpSpPr>
          <a:xfrm>
            <a:off x="764651" y="1061706"/>
            <a:ext cx="660539" cy="687400"/>
            <a:chOff x="1270782" y="2112830"/>
            <a:chExt cx="2815443" cy="3325316"/>
          </a:xfrm>
        </p:grpSpPr>
        <p:pic>
          <p:nvPicPr>
            <p:cNvPr id="3" name="図 2">
              <a:extLst>
                <a:ext uri="{FF2B5EF4-FFF2-40B4-BE49-F238E27FC236}">
                  <a16:creationId xmlns:a16="http://schemas.microsoft.com/office/drawing/2014/main" id="{0F36AE94-6429-31F8-3805-5FC4A0967C6E}"/>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440938" y="2112830"/>
              <a:ext cx="2645287" cy="3325316"/>
            </a:xfrm>
            <a:prstGeom prst="rect">
              <a:avLst/>
            </a:prstGeom>
          </p:spPr>
        </p:pic>
        <p:sp>
          <p:nvSpPr>
            <p:cNvPr id="4" name="四角形: 角を丸くする 3">
              <a:extLst>
                <a:ext uri="{FF2B5EF4-FFF2-40B4-BE49-F238E27FC236}">
                  <a16:creationId xmlns:a16="http://schemas.microsoft.com/office/drawing/2014/main" id="{B8C777DA-7A42-3C03-A2A8-8B68EF0ADDDE}"/>
                </a:ext>
              </a:extLst>
            </p:cNvPr>
            <p:cNvSpPr/>
            <p:nvPr/>
          </p:nvSpPr>
          <p:spPr>
            <a:xfrm>
              <a:off x="1871663" y="3428999"/>
              <a:ext cx="742950" cy="542925"/>
            </a:xfrm>
            <a:prstGeom prst="roundRect">
              <a:avLst/>
            </a:prstGeom>
            <a:no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 name="四角形: 角を丸くする 4">
              <a:extLst>
                <a:ext uri="{FF2B5EF4-FFF2-40B4-BE49-F238E27FC236}">
                  <a16:creationId xmlns:a16="http://schemas.microsoft.com/office/drawing/2014/main" id="{1E1C4C43-6CF0-FF96-6C62-3B05A455426D}"/>
                </a:ext>
              </a:extLst>
            </p:cNvPr>
            <p:cNvSpPr/>
            <p:nvPr/>
          </p:nvSpPr>
          <p:spPr>
            <a:xfrm>
              <a:off x="2978944" y="3414711"/>
              <a:ext cx="742950" cy="542925"/>
            </a:xfrm>
            <a:prstGeom prst="roundRect">
              <a:avLst/>
            </a:prstGeom>
            <a:no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円弧 5">
              <a:extLst>
                <a:ext uri="{FF2B5EF4-FFF2-40B4-BE49-F238E27FC236}">
                  <a16:creationId xmlns:a16="http://schemas.microsoft.com/office/drawing/2014/main" id="{5D8515E6-E22B-E6F5-836A-FA9355E89DCD}"/>
                </a:ext>
              </a:extLst>
            </p:cNvPr>
            <p:cNvSpPr/>
            <p:nvPr/>
          </p:nvSpPr>
          <p:spPr>
            <a:xfrm rot="20729230">
              <a:off x="2330421" y="3598868"/>
              <a:ext cx="637406" cy="169882"/>
            </a:xfrm>
            <a:prstGeom prst="arc">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7" name="円弧 6">
              <a:extLst>
                <a:ext uri="{FF2B5EF4-FFF2-40B4-BE49-F238E27FC236}">
                  <a16:creationId xmlns:a16="http://schemas.microsoft.com/office/drawing/2014/main" id="{423ABBFB-B7A4-A2BF-E836-028C4389BB34}"/>
                </a:ext>
              </a:extLst>
            </p:cNvPr>
            <p:cNvSpPr/>
            <p:nvPr/>
          </p:nvSpPr>
          <p:spPr>
            <a:xfrm rot="20729230">
              <a:off x="1270782" y="3615519"/>
              <a:ext cx="637406" cy="169882"/>
            </a:xfrm>
            <a:prstGeom prst="arc">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8" name="円弧 7">
              <a:extLst>
                <a:ext uri="{FF2B5EF4-FFF2-40B4-BE49-F238E27FC236}">
                  <a16:creationId xmlns:a16="http://schemas.microsoft.com/office/drawing/2014/main" id="{B9DDD8A5-E64B-8748-76C4-4502BA81A9F7}"/>
                </a:ext>
              </a:extLst>
            </p:cNvPr>
            <p:cNvSpPr/>
            <p:nvPr/>
          </p:nvSpPr>
          <p:spPr>
            <a:xfrm rot="20729230">
              <a:off x="3436231" y="3615520"/>
              <a:ext cx="637406" cy="169882"/>
            </a:xfrm>
            <a:prstGeom prst="arc">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grpSp>
      <p:pic>
        <p:nvPicPr>
          <p:cNvPr id="11" name="図 10">
            <a:extLst>
              <a:ext uri="{FF2B5EF4-FFF2-40B4-BE49-F238E27FC236}">
                <a16:creationId xmlns:a16="http://schemas.microsoft.com/office/drawing/2014/main" id="{1B034E71-D347-83D2-EBCF-55C34C4F4BA4}"/>
              </a:ext>
            </a:extLst>
          </p:cNvPr>
          <p:cNvPicPr>
            <a:picLocks noChangeAspect="1"/>
          </p:cNvPicPr>
          <p:nvPr/>
        </p:nvPicPr>
        <p:blipFill>
          <a:blip r:embed="rId9"/>
          <a:stretch>
            <a:fillRect/>
          </a:stretch>
        </p:blipFill>
        <p:spPr>
          <a:xfrm>
            <a:off x="717561" y="916067"/>
            <a:ext cx="816157" cy="869302"/>
          </a:xfrm>
          <a:prstGeom prst="rect">
            <a:avLst/>
          </a:prstGeom>
        </p:spPr>
      </p:pic>
      <p:sp>
        <p:nvSpPr>
          <p:cNvPr id="12" name="矢印: 環状 11">
            <a:extLst>
              <a:ext uri="{FF2B5EF4-FFF2-40B4-BE49-F238E27FC236}">
                <a16:creationId xmlns:a16="http://schemas.microsoft.com/office/drawing/2014/main" id="{F03A5FCF-419F-79D9-75DF-20C9E02C8E7B}"/>
              </a:ext>
            </a:extLst>
          </p:cNvPr>
          <p:cNvSpPr/>
          <p:nvPr/>
        </p:nvSpPr>
        <p:spPr>
          <a:xfrm rot="19882530">
            <a:off x="6636035" y="293593"/>
            <a:ext cx="2473251" cy="2298520"/>
          </a:xfrm>
          <a:prstGeom prst="circularArrow">
            <a:avLst>
              <a:gd name="adj1" fmla="val 10084"/>
              <a:gd name="adj2" fmla="val 1142319"/>
              <a:gd name="adj3" fmla="val 20609954"/>
              <a:gd name="adj4" fmla="val 10647165"/>
              <a:gd name="adj5" fmla="val 21661"/>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451" name="正方形/長方形 450">
            <a:extLst>
              <a:ext uri="{FF2B5EF4-FFF2-40B4-BE49-F238E27FC236}">
                <a16:creationId xmlns:a16="http://schemas.microsoft.com/office/drawing/2014/main" id="{94413986-E0B9-72D5-B671-227631AE8AC9}"/>
              </a:ext>
            </a:extLst>
          </p:cNvPr>
          <p:cNvSpPr/>
          <p:nvPr/>
        </p:nvSpPr>
        <p:spPr>
          <a:xfrm>
            <a:off x="10730605" y="-51546"/>
            <a:ext cx="1461395"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22/50</a:t>
            </a:r>
            <a:endParaRPr kumimoji="1" lang="ja-JP" altLang="en-US" sz="3200" dirty="0">
              <a:solidFill>
                <a:schemeClr val="bg1"/>
              </a:solidFill>
            </a:endParaRPr>
          </a:p>
        </p:txBody>
      </p:sp>
      <p:sp>
        <p:nvSpPr>
          <p:cNvPr id="453" name="正方形/長方形 452">
            <a:extLst>
              <a:ext uri="{FF2B5EF4-FFF2-40B4-BE49-F238E27FC236}">
                <a16:creationId xmlns:a16="http://schemas.microsoft.com/office/drawing/2014/main" id="{6B366205-9748-B9D3-E1A2-A48F52A6396D}"/>
              </a:ext>
            </a:extLst>
          </p:cNvPr>
          <p:cNvSpPr/>
          <p:nvPr/>
        </p:nvSpPr>
        <p:spPr>
          <a:xfrm>
            <a:off x="4204015" y="1330826"/>
            <a:ext cx="3878949" cy="5055197"/>
          </a:xfrm>
          <a:prstGeom prst="rect">
            <a:avLst/>
          </a:prstGeom>
          <a:noFill/>
          <a:ln w="12382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16" name="オーディオ 15">
            <a:hlinkClick r:id="" action="ppaction://media"/>
            <a:extLst>
              <a:ext uri="{FF2B5EF4-FFF2-40B4-BE49-F238E27FC236}">
                <a16:creationId xmlns:a16="http://schemas.microsoft.com/office/drawing/2014/main" id="{BE227136-8EAA-A3EF-D958-24BC77C296D2}"/>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59730368"/>
      </p:ext>
    </p:extLst>
  </p:cSld>
  <p:clrMapOvr>
    <a:masterClrMapping/>
  </p:clrMapOvr>
  <mc:AlternateContent xmlns:mc="http://schemas.openxmlformats.org/markup-compatibility/2006" xmlns:p14="http://schemas.microsoft.com/office/powerpoint/2010/main">
    <mc:Choice Requires="p14">
      <p:transition spd="slow" p14:dur="2000" advTm="5304"/>
    </mc:Choice>
    <mc:Fallback xmlns="">
      <p:transition spd="slow" advTm="5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2" descr="愛知製鋼のモノづくり｜愛知製鋼を知る｜愛知製鋼 株式会社 ...">
            <a:extLst>
              <a:ext uri="{FF2B5EF4-FFF2-40B4-BE49-F238E27FC236}">
                <a16:creationId xmlns:a16="http://schemas.microsoft.com/office/drawing/2014/main" id="{CE5138A8-CE5F-B44C-9EAE-3A6AD12B80D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3" name="正方形/長方形 12">
            <a:extLst>
              <a:ext uri="{FF2B5EF4-FFF2-40B4-BE49-F238E27FC236}">
                <a16:creationId xmlns:a16="http://schemas.microsoft.com/office/drawing/2014/main" id="{9A70F18F-8B3E-914E-E4D7-BBCFDAEE6227}"/>
              </a:ext>
            </a:extLst>
          </p:cNvPr>
          <p:cNvSpPr/>
          <p:nvPr/>
        </p:nvSpPr>
        <p:spPr>
          <a:xfrm>
            <a:off x="-33844"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3" name="角丸四角形 6">
            <a:extLst>
              <a:ext uri="{FF2B5EF4-FFF2-40B4-BE49-F238E27FC236}">
                <a16:creationId xmlns:a16="http://schemas.microsoft.com/office/drawing/2014/main" id="{2D94B94B-BF8A-4383-3A84-8BE15D8AF12F}"/>
              </a:ext>
            </a:extLst>
          </p:cNvPr>
          <p:cNvSpPr/>
          <p:nvPr/>
        </p:nvSpPr>
        <p:spPr>
          <a:xfrm>
            <a:off x="187748" y="3361112"/>
            <a:ext cx="5619625" cy="2552427"/>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sp>
        <p:nvSpPr>
          <p:cNvPr id="38" name="角丸四角形 6">
            <a:extLst>
              <a:ext uri="{FF2B5EF4-FFF2-40B4-BE49-F238E27FC236}">
                <a16:creationId xmlns:a16="http://schemas.microsoft.com/office/drawing/2014/main" id="{EFBA0ACE-49CB-007C-5AB4-54A354F2A38B}"/>
              </a:ext>
            </a:extLst>
          </p:cNvPr>
          <p:cNvSpPr/>
          <p:nvPr/>
        </p:nvSpPr>
        <p:spPr>
          <a:xfrm>
            <a:off x="162516" y="513291"/>
            <a:ext cx="5619625" cy="2734452"/>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sp>
        <p:nvSpPr>
          <p:cNvPr id="2" name="Rectangle 2"/>
          <p:cNvSpPr>
            <a:spLocks noChangeArrowheads="1"/>
          </p:cNvSpPr>
          <p:nvPr/>
        </p:nvSpPr>
        <p:spPr bwMode="auto">
          <a:xfrm>
            <a:off x="0" y="0"/>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solidFill>
                  <a:schemeClr val="bg1"/>
                </a:solidFill>
                <a:ea typeface="HG創英角ﾎﾟｯﾌﾟ体" pitchFamily="49" charset="-128"/>
              </a:rPr>
              <a:t>　ステップ２－１（知識・技能習得）</a:t>
            </a:r>
          </a:p>
        </p:txBody>
      </p:sp>
      <p:sp>
        <p:nvSpPr>
          <p:cNvPr id="3" name="横巻き 2"/>
          <p:cNvSpPr/>
          <p:nvPr/>
        </p:nvSpPr>
        <p:spPr>
          <a:xfrm>
            <a:off x="262203" y="474602"/>
            <a:ext cx="2419266" cy="710160"/>
          </a:xfrm>
          <a:prstGeom prst="horizont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ja-JP" altLang="en-US" sz="2000" b="1" dirty="0">
                <a:solidFill>
                  <a:schemeClr val="tx1"/>
                </a:solidFill>
                <a:latin typeface="HG丸ｺﾞｼｯｸM-PRO" panose="020F0600000000000000" pitchFamily="50" charset="-128"/>
                <a:ea typeface="HG丸ｺﾞｼｯｸM-PRO" panose="020F0600000000000000" pitchFamily="50" charset="-128"/>
              </a:rPr>
              <a:t>上司に協力を要請</a:t>
            </a:r>
          </a:p>
        </p:txBody>
      </p:sp>
      <p:sp>
        <p:nvSpPr>
          <p:cNvPr id="4" name="横巻き 3"/>
          <p:cNvSpPr/>
          <p:nvPr/>
        </p:nvSpPr>
        <p:spPr>
          <a:xfrm>
            <a:off x="217082" y="3369880"/>
            <a:ext cx="2860816" cy="733966"/>
          </a:xfrm>
          <a:prstGeom prst="horizont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2000" b="1" dirty="0">
                <a:solidFill>
                  <a:schemeClr val="tx1"/>
                </a:solidFill>
                <a:latin typeface="HG丸ｺﾞｼｯｸM-PRO" panose="020F0600000000000000" pitchFamily="50" charset="-128"/>
                <a:ea typeface="HG丸ｺﾞｼｯｸM-PRO" panose="020F0600000000000000" pitchFamily="50" charset="-128"/>
              </a:rPr>
              <a:t>模型や机上での観察</a:t>
            </a:r>
          </a:p>
        </p:txBody>
      </p:sp>
      <p:sp>
        <p:nvSpPr>
          <p:cNvPr id="162" name="正方形/長方形 161"/>
          <p:cNvSpPr/>
          <p:nvPr/>
        </p:nvSpPr>
        <p:spPr>
          <a:xfrm>
            <a:off x="10919013" y="-147917"/>
            <a:ext cx="1325540"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altLang="ja-JP" sz="3200" dirty="0">
                <a:solidFill>
                  <a:schemeClr val="bg1"/>
                </a:solidFill>
              </a:rPr>
              <a:t>23/50</a:t>
            </a:r>
            <a:endParaRPr kumimoji="1" lang="ja-JP" altLang="en-US" sz="3200" dirty="0">
              <a:solidFill>
                <a:schemeClr val="bg1"/>
              </a:solidFill>
            </a:endParaRPr>
          </a:p>
        </p:txBody>
      </p:sp>
      <p:grpSp>
        <p:nvGrpSpPr>
          <p:cNvPr id="88" name="グループ化 87">
            <a:extLst>
              <a:ext uri="{FF2B5EF4-FFF2-40B4-BE49-F238E27FC236}">
                <a16:creationId xmlns:a16="http://schemas.microsoft.com/office/drawing/2014/main" id="{6F36E270-43E1-E998-35FC-DA5065CE7A84}"/>
              </a:ext>
            </a:extLst>
          </p:cNvPr>
          <p:cNvGrpSpPr/>
          <p:nvPr/>
        </p:nvGrpSpPr>
        <p:grpSpPr>
          <a:xfrm>
            <a:off x="2779987" y="1263704"/>
            <a:ext cx="1776932" cy="2107409"/>
            <a:chOff x="3408613" y="635791"/>
            <a:chExt cx="1776932" cy="2107409"/>
          </a:xfrm>
        </p:grpSpPr>
        <p:grpSp>
          <p:nvGrpSpPr>
            <p:cNvPr id="165" name="グループ化 164">
              <a:extLst>
                <a:ext uri="{FF2B5EF4-FFF2-40B4-BE49-F238E27FC236}">
                  <a16:creationId xmlns:a16="http://schemas.microsoft.com/office/drawing/2014/main" id="{00004C1E-1121-088A-F58C-DB40BDFC5303}"/>
                </a:ext>
              </a:extLst>
            </p:cNvPr>
            <p:cNvGrpSpPr/>
            <p:nvPr/>
          </p:nvGrpSpPr>
          <p:grpSpPr>
            <a:xfrm>
              <a:off x="3408613" y="635791"/>
              <a:ext cx="846014" cy="2107409"/>
              <a:chOff x="596350" y="800128"/>
              <a:chExt cx="960386" cy="2654915"/>
            </a:xfrm>
          </p:grpSpPr>
          <p:pic>
            <p:nvPicPr>
              <p:cNvPr id="169" name="図 168">
                <a:extLst>
                  <a:ext uri="{FF2B5EF4-FFF2-40B4-BE49-F238E27FC236}">
                    <a16:creationId xmlns:a16="http://schemas.microsoft.com/office/drawing/2014/main" id="{2019636E-2A78-F415-6B22-F994D9452728}"/>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596350" y="1723225"/>
                <a:ext cx="960386" cy="1731818"/>
              </a:xfrm>
              <a:prstGeom prst="rect">
                <a:avLst/>
              </a:prstGeom>
            </p:spPr>
          </p:pic>
          <p:pic>
            <p:nvPicPr>
              <p:cNvPr id="170" name="図 169">
                <a:extLst>
                  <a:ext uri="{FF2B5EF4-FFF2-40B4-BE49-F238E27FC236}">
                    <a16:creationId xmlns:a16="http://schemas.microsoft.com/office/drawing/2014/main" id="{42B3D552-B453-146E-E2C2-457B13327F7B}"/>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770942" y="800128"/>
                <a:ext cx="696316" cy="1093167"/>
              </a:xfrm>
              <a:prstGeom prst="rect">
                <a:avLst/>
              </a:prstGeom>
            </p:spPr>
          </p:pic>
        </p:grpSp>
        <p:grpSp>
          <p:nvGrpSpPr>
            <p:cNvPr id="166" name="グループ化 165">
              <a:extLst>
                <a:ext uri="{FF2B5EF4-FFF2-40B4-BE49-F238E27FC236}">
                  <a16:creationId xmlns:a16="http://schemas.microsoft.com/office/drawing/2014/main" id="{90AC754A-C76D-19B4-2F7A-679C28E48F36}"/>
                </a:ext>
              </a:extLst>
            </p:cNvPr>
            <p:cNvGrpSpPr/>
            <p:nvPr/>
          </p:nvGrpSpPr>
          <p:grpSpPr>
            <a:xfrm>
              <a:off x="4414291" y="635791"/>
              <a:ext cx="771254" cy="2049875"/>
              <a:chOff x="3470125" y="877921"/>
              <a:chExt cx="960387" cy="2577122"/>
            </a:xfrm>
          </p:grpSpPr>
          <p:pic>
            <p:nvPicPr>
              <p:cNvPr id="167" name="図 166">
                <a:extLst>
                  <a:ext uri="{FF2B5EF4-FFF2-40B4-BE49-F238E27FC236}">
                    <a16:creationId xmlns:a16="http://schemas.microsoft.com/office/drawing/2014/main" id="{B29EB5CA-B2D3-0C35-B23B-C0B4486DDCA2}"/>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3470126" y="1723225"/>
                <a:ext cx="960386" cy="1731818"/>
              </a:xfrm>
              <a:prstGeom prst="rect">
                <a:avLst/>
              </a:prstGeom>
            </p:spPr>
          </p:pic>
          <p:pic>
            <p:nvPicPr>
              <p:cNvPr id="168" name="図 167">
                <a:extLst>
                  <a:ext uri="{FF2B5EF4-FFF2-40B4-BE49-F238E27FC236}">
                    <a16:creationId xmlns:a16="http://schemas.microsoft.com/office/drawing/2014/main" id="{E43AA993-384A-8091-0B18-66A6193916DE}"/>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3470125" y="877921"/>
                <a:ext cx="960387" cy="963926"/>
              </a:xfrm>
              <a:prstGeom prst="rect">
                <a:avLst/>
              </a:prstGeom>
            </p:spPr>
          </p:pic>
        </p:grpSp>
      </p:grpSp>
      <p:pic>
        <p:nvPicPr>
          <p:cNvPr id="163" name="図 162">
            <a:extLst>
              <a:ext uri="{FF2B5EF4-FFF2-40B4-BE49-F238E27FC236}">
                <a16:creationId xmlns:a16="http://schemas.microsoft.com/office/drawing/2014/main" id="{C14335DB-6045-5B03-6D5D-BE70D268F5C5}"/>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4619392" y="1687829"/>
            <a:ext cx="939309" cy="1519844"/>
          </a:xfrm>
          <a:prstGeom prst="rect">
            <a:avLst/>
          </a:prstGeom>
        </p:spPr>
      </p:pic>
      <p:sp>
        <p:nvSpPr>
          <p:cNvPr id="159" name="正方形/長方形 158">
            <a:extLst>
              <a:ext uri="{FF2B5EF4-FFF2-40B4-BE49-F238E27FC236}">
                <a16:creationId xmlns:a16="http://schemas.microsoft.com/office/drawing/2014/main" id="{82548E5F-A7CF-8544-0ACE-F569ADAC8C71}"/>
              </a:ext>
            </a:extLst>
          </p:cNvPr>
          <p:cNvSpPr/>
          <p:nvPr/>
        </p:nvSpPr>
        <p:spPr>
          <a:xfrm>
            <a:off x="3809273" y="2728422"/>
            <a:ext cx="649042" cy="309951"/>
          </a:xfrm>
          <a:prstGeom prst="rect">
            <a:avLst/>
          </a:prstGeom>
          <a:solidFill>
            <a:schemeClr val="bg1"/>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直長</a:t>
            </a:r>
            <a:endParaRPr kumimoji="1" lang="ja-JP" altLang="en-US"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161" name="正方形/長方形 160">
            <a:extLst>
              <a:ext uri="{FF2B5EF4-FFF2-40B4-BE49-F238E27FC236}">
                <a16:creationId xmlns:a16="http://schemas.microsoft.com/office/drawing/2014/main" id="{F6D6BA20-BB93-40EF-2FB1-0BF971A33C2B}"/>
              </a:ext>
            </a:extLst>
          </p:cNvPr>
          <p:cNvSpPr/>
          <p:nvPr/>
        </p:nvSpPr>
        <p:spPr>
          <a:xfrm>
            <a:off x="878752" y="2597028"/>
            <a:ext cx="559868" cy="277567"/>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bg1"/>
                </a:solidFill>
                <a:latin typeface="HGP創英角ｺﾞｼｯｸUB" panose="020B0900000000000000" pitchFamily="50" charset="-128"/>
                <a:ea typeface="HGP創英角ｺﾞｼｯｸUB" panose="020B0900000000000000" pitchFamily="50" charset="-128"/>
              </a:rPr>
              <a:t>私</a:t>
            </a:r>
            <a:endParaRPr lang="en-US" altLang="ja-JP" b="1" dirty="0">
              <a:solidFill>
                <a:schemeClr val="bg1"/>
              </a:solidFill>
              <a:latin typeface="HGP創英角ｺﾞｼｯｸUB" panose="020B0900000000000000" pitchFamily="50" charset="-128"/>
              <a:ea typeface="HGP創英角ｺﾞｼｯｸUB" panose="020B0900000000000000" pitchFamily="50" charset="-128"/>
            </a:endParaRPr>
          </a:p>
        </p:txBody>
      </p:sp>
      <p:sp>
        <p:nvSpPr>
          <p:cNvPr id="86" name="角丸四角形吹き出し 356">
            <a:extLst>
              <a:ext uri="{FF2B5EF4-FFF2-40B4-BE49-F238E27FC236}">
                <a16:creationId xmlns:a16="http://schemas.microsoft.com/office/drawing/2014/main" id="{94F2A9EE-D990-A974-0CDB-AB887638F856}"/>
              </a:ext>
            </a:extLst>
          </p:cNvPr>
          <p:cNvSpPr/>
          <p:nvPr/>
        </p:nvSpPr>
        <p:spPr>
          <a:xfrm>
            <a:off x="1110281" y="1210462"/>
            <a:ext cx="1502571" cy="684172"/>
          </a:xfrm>
          <a:prstGeom prst="wedgeRoundRectCallout">
            <a:avLst>
              <a:gd name="adj1" fmla="val -59818"/>
              <a:gd name="adj2" fmla="val 26104"/>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dirty="0">
                <a:solidFill>
                  <a:schemeClr val="tx1"/>
                </a:solidFill>
                <a:latin typeface="HG創英角ﾎﾟｯﾌﾟ体" pitchFamily="49" charset="-128"/>
                <a:ea typeface="HG創英角ﾎﾟｯﾌﾟ体" pitchFamily="49" charset="-128"/>
              </a:rPr>
              <a:t>教育したいです</a:t>
            </a:r>
            <a:endParaRPr lang="en-US" altLang="ja-JP" dirty="0">
              <a:solidFill>
                <a:schemeClr val="tx1"/>
              </a:solidFill>
              <a:latin typeface="HG創英角ﾎﾟｯﾌﾟ体" pitchFamily="49" charset="-128"/>
              <a:ea typeface="HG創英角ﾎﾟｯﾌﾟ体" pitchFamily="49" charset="-128"/>
            </a:endParaRPr>
          </a:p>
        </p:txBody>
      </p:sp>
      <p:grpSp>
        <p:nvGrpSpPr>
          <p:cNvPr id="14" name="グループ化 13"/>
          <p:cNvGrpSpPr/>
          <p:nvPr/>
        </p:nvGrpSpPr>
        <p:grpSpPr>
          <a:xfrm>
            <a:off x="1008650" y="2382406"/>
            <a:ext cx="1778655" cy="706809"/>
            <a:chOff x="0" y="0"/>
            <a:chExt cx="2190751" cy="1781174"/>
          </a:xfrm>
          <a:solidFill>
            <a:schemeClr val="accent2">
              <a:lumMod val="75000"/>
            </a:schemeClr>
          </a:solidFill>
        </p:grpSpPr>
        <p:sp>
          <p:nvSpPr>
            <p:cNvPr id="15" name="円柱 14"/>
            <p:cNvSpPr/>
            <p:nvPr/>
          </p:nvSpPr>
          <p:spPr>
            <a:xfrm>
              <a:off x="619124" y="1533525"/>
              <a:ext cx="952500" cy="247649"/>
            </a:xfrm>
            <a:prstGeom prst="can">
              <a:avLst>
                <a:gd name="adj" fmla="val 5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p>
          </p:txBody>
        </p:sp>
        <p:sp>
          <p:nvSpPr>
            <p:cNvPr id="16" name="円柱 15"/>
            <p:cNvSpPr/>
            <p:nvPr/>
          </p:nvSpPr>
          <p:spPr>
            <a:xfrm>
              <a:off x="1019174" y="173776"/>
              <a:ext cx="133350" cy="1409700"/>
            </a:xfrm>
            <a:prstGeom prst="can">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p>
          </p:txBody>
        </p:sp>
        <p:sp>
          <p:nvSpPr>
            <p:cNvPr id="17" name="円柱 16"/>
            <p:cNvSpPr/>
            <p:nvPr/>
          </p:nvSpPr>
          <p:spPr>
            <a:xfrm>
              <a:off x="0" y="0"/>
              <a:ext cx="2190751" cy="247649"/>
            </a:xfrm>
            <a:prstGeom prst="can">
              <a:avLst>
                <a:gd name="adj" fmla="val 5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p>
          </p:txBody>
        </p:sp>
      </p:grpSp>
      <p:sp>
        <p:nvSpPr>
          <p:cNvPr id="171" name="角丸四角形吹き出し 356">
            <a:extLst>
              <a:ext uri="{FF2B5EF4-FFF2-40B4-BE49-F238E27FC236}">
                <a16:creationId xmlns:a16="http://schemas.microsoft.com/office/drawing/2014/main" id="{337B182D-895B-0BB3-4E5F-539A90581977}"/>
              </a:ext>
            </a:extLst>
          </p:cNvPr>
          <p:cNvSpPr/>
          <p:nvPr/>
        </p:nvSpPr>
        <p:spPr>
          <a:xfrm>
            <a:off x="3587122" y="559078"/>
            <a:ext cx="1820619" cy="684172"/>
          </a:xfrm>
          <a:prstGeom prst="wedgeRoundRectCallout">
            <a:avLst>
              <a:gd name="adj1" fmla="val -95"/>
              <a:gd name="adj2" fmla="val 69726"/>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dirty="0">
                <a:solidFill>
                  <a:schemeClr val="tx1"/>
                </a:solidFill>
                <a:latin typeface="HG創英角ﾎﾟｯﾌﾟ体" pitchFamily="49" charset="-128"/>
                <a:ea typeface="HG創英角ﾎﾟｯﾌﾟ体" pitchFamily="49" charset="-128"/>
              </a:rPr>
              <a:t>協力しよう</a:t>
            </a:r>
            <a:endParaRPr lang="en-US" altLang="ja-JP" dirty="0">
              <a:solidFill>
                <a:schemeClr val="tx1"/>
              </a:solidFill>
              <a:latin typeface="HG創英角ﾎﾟｯﾌﾟ体" pitchFamily="49" charset="-128"/>
              <a:ea typeface="HG創英角ﾎﾟｯﾌﾟ体" pitchFamily="49" charset="-128"/>
            </a:endParaRPr>
          </a:p>
        </p:txBody>
      </p:sp>
      <p:sp>
        <p:nvSpPr>
          <p:cNvPr id="172" name="角丸四角形 6">
            <a:extLst>
              <a:ext uri="{FF2B5EF4-FFF2-40B4-BE49-F238E27FC236}">
                <a16:creationId xmlns:a16="http://schemas.microsoft.com/office/drawing/2014/main" id="{86B1C49D-74A5-7991-F02A-4187220F6705}"/>
              </a:ext>
            </a:extLst>
          </p:cNvPr>
          <p:cNvSpPr/>
          <p:nvPr/>
        </p:nvSpPr>
        <p:spPr>
          <a:xfrm>
            <a:off x="6234676" y="507702"/>
            <a:ext cx="5619625" cy="2747010"/>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pic>
        <p:nvPicPr>
          <p:cNvPr id="176" name="図 175">
            <a:extLst>
              <a:ext uri="{FF2B5EF4-FFF2-40B4-BE49-F238E27FC236}">
                <a16:creationId xmlns:a16="http://schemas.microsoft.com/office/drawing/2014/main" id="{610B364B-39AC-6CE9-1B14-EB885173B5B1}"/>
              </a:ext>
            </a:extLst>
          </p:cNvPr>
          <p:cNvPicPr>
            <a:picLocks noChangeAspect="1"/>
          </p:cNvPicPr>
          <p:nvPr/>
        </p:nvPicPr>
        <p:blipFill>
          <a:blip r:embed="rId11"/>
          <a:stretch>
            <a:fillRect/>
          </a:stretch>
        </p:blipFill>
        <p:spPr>
          <a:xfrm>
            <a:off x="10153676" y="2073281"/>
            <a:ext cx="1422568" cy="1121318"/>
          </a:xfrm>
          <a:prstGeom prst="rect">
            <a:avLst/>
          </a:prstGeom>
        </p:spPr>
      </p:pic>
      <p:sp>
        <p:nvSpPr>
          <p:cNvPr id="177" name="横巻き 3">
            <a:extLst>
              <a:ext uri="{FF2B5EF4-FFF2-40B4-BE49-F238E27FC236}">
                <a16:creationId xmlns:a16="http://schemas.microsoft.com/office/drawing/2014/main" id="{084DB160-3E6F-7F67-9B2B-48B251F29B14}"/>
              </a:ext>
            </a:extLst>
          </p:cNvPr>
          <p:cNvSpPr/>
          <p:nvPr/>
        </p:nvSpPr>
        <p:spPr>
          <a:xfrm>
            <a:off x="6392622" y="576889"/>
            <a:ext cx="3583790" cy="700490"/>
          </a:xfrm>
          <a:prstGeom prst="horizont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2000" b="1" dirty="0">
                <a:solidFill>
                  <a:schemeClr val="tx1"/>
                </a:solidFill>
                <a:latin typeface="HG丸ｺﾞｼｯｸM-PRO" panose="020F0600000000000000" pitchFamily="50" charset="-128"/>
                <a:ea typeface="HG丸ｺﾞｼｯｸM-PRO" panose="020F0600000000000000" pitchFamily="50" charset="-128"/>
              </a:rPr>
              <a:t>手順書見直し・プレス動画</a:t>
            </a:r>
          </a:p>
        </p:txBody>
      </p:sp>
      <p:pic>
        <p:nvPicPr>
          <p:cNvPr id="6" name="Picture 50"/>
          <p:cNvPicPr>
            <a:picLocks noChangeAspect="1" noChangeArrowheads="1"/>
          </p:cNvPicPr>
          <p:nvPr/>
        </p:nvPicPr>
        <p:blipFill>
          <a:blip r:embed="rId12" cstate="print">
            <a:extLst>
              <a:ext uri="{28A0092B-C50C-407E-A947-70E740481C1C}">
                <a14:useLocalDpi xmlns:a14="http://schemas.microsoft.com/office/drawing/2010/main"/>
              </a:ext>
            </a:extLst>
          </a:blip>
          <a:srcRect/>
          <a:stretch>
            <a:fillRect/>
          </a:stretch>
        </p:blipFill>
        <p:spPr bwMode="auto">
          <a:xfrm>
            <a:off x="6544633" y="1251506"/>
            <a:ext cx="2357768" cy="1797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5400" algn="ctr">
                <a:solidFill>
                  <a:schemeClr val="tx1"/>
                </a:solidFill>
                <a:miter lim="800000"/>
                <a:headEnd/>
                <a:tailEnd/>
              </a14:hiddenLine>
            </a:ext>
          </a:extLst>
        </p:spPr>
      </p:pic>
      <p:pic>
        <p:nvPicPr>
          <p:cNvPr id="9" name="Picture 3"/>
          <p:cNvPicPr>
            <a:picLocks noChangeAspect="1" noChangeArrowheads="1"/>
          </p:cNvPicPr>
          <p:nvPr/>
        </p:nvPicPr>
        <p:blipFill rotWithShape="1">
          <a:blip r:embed="rId13" cstate="print">
            <a:extLst>
              <a:ext uri="{28A0092B-C50C-407E-A947-70E740481C1C}">
                <a14:useLocalDpi xmlns:a14="http://schemas.microsoft.com/office/drawing/2010/main"/>
              </a:ext>
            </a:extLst>
          </a:blip>
          <a:srcRect/>
          <a:stretch/>
        </p:blipFill>
        <p:spPr bwMode="auto">
          <a:xfrm>
            <a:off x="9225971" y="1236843"/>
            <a:ext cx="1249867" cy="10901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8" name="角丸四角形 6">
            <a:extLst>
              <a:ext uri="{FF2B5EF4-FFF2-40B4-BE49-F238E27FC236}">
                <a16:creationId xmlns:a16="http://schemas.microsoft.com/office/drawing/2014/main" id="{BD33A065-8C37-2FB4-63DE-C99EA71587E0}"/>
              </a:ext>
            </a:extLst>
          </p:cNvPr>
          <p:cNvSpPr/>
          <p:nvPr/>
        </p:nvSpPr>
        <p:spPr>
          <a:xfrm>
            <a:off x="6253960" y="3385873"/>
            <a:ext cx="5619625" cy="2577866"/>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sp>
        <p:nvSpPr>
          <p:cNvPr id="181" name="正方形/長方形 180">
            <a:extLst>
              <a:ext uri="{FF2B5EF4-FFF2-40B4-BE49-F238E27FC236}">
                <a16:creationId xmlns:a16="http://schemas.microsoft.com/office/drawing/2014/main" id="{7CF2841E-7420-1C7E-AAFC-60E3FD47E321}"/>
              </a:ext>
            </a:extLst>
          </p:cNvPr>
          <p:cNvSpPr/>
          <p:nvPr/>
        </p:nvSpPr>
        <p:spPr>
          <a:xfrm>
            <a:off x="4815848" y="2728422"/>
            <a:ext cx="649042" cy="309951"/>
          </a:xfrm>
          <a:prstGeom prst="rect">
            <a:avLst/>
          </a:prstGeom>
          <a:solidFill>
            <a:schemeClr val="bg1"/>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課長</a:t>
            </a:r>
            <a:endParaRPr kumimoji="1" lang="ja-JP" altLang="en-US"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5" name="正方形/長方形 4">
            <a:extLst>
              <a:ext uri="{FF2B5EF4-FFF2-40B4-BE49-F238E27FC236}">
                <a16:creationId xmlns:a16="http://schemas.microsoft.com/office/drawing/2014/main" id="{3E9F0E34-EFB2-E764-B1BF-D70AF4644591}"/>
              </a:ext>
            </a:extLst>
          </p:cNvPr>
          <p:cNvSpPr/>
          <p:nvPr/>
        </p:nvSpPr>
        <p:spPr>
          <a:xfrm>
            <a:off x="2724144" y="6026777"/>
            <a:ext cx="6645949" cy="844062"/>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ja-JP" altLang="en-US" sz="5400" b="1" dirty="0">
                <a:ln w="0">
                  <a:solidFill>
                    <a:schemeClr val="tx1"/>
                  </a:solidFill>
                </a:ln>
                <a:solidFill>
                  <a:schemeClr val="bg1"/>
                </a:solidFill>
                <a:effectLst>
                  <a:glow rad="228600">
                    <a:srgbClr val="FF0000">
                      <a:alpha val="40000"/>
                    </a:srgbClr>
                  </a:glow>
                </a:effectLst>
                <a:latin typeface="+mn-ea"/>
              </a:rPr>
              <a:t>機械的専門知識向上</a:t>
            </a:r>
            <a:endParaRPr kumimoji="1" lang="ja-JP" altLang="en-US" sz="5400" b="1" dirty="0">
              <a:ln w="0">
                <a:solidFill>
                  <a:schemeClr val="tx1"/>
                </a:solidFill>
              </a:ln>
              <a:solidFill>
                <a:schemeClr val="bg1"/>
              </a:solidFill>
              <a:effectLst>
                <a:glow rad="228600">
                  <a:srgbClr val="FF0000">
                    <a:alpha val="40000"/>
                  </a:srgbClr>
                </a:glow>
              </a:effectLst>
              <a:latin typeface="+mn-ea"/>
            </a:endParaRPr>
          </a:p>
        </p:txBody>
      </p:sp>
      <p:pic>
        <p:nvPicPr>
          <p:cNvPr id="8" name="図 7">
            <a:extLst>
              <a:ext uri="{FF2B5EF4-FFF2-40B4-BE49-F238E27FC236}">
                <a16:creationId xmlns:a16="http://schemas.microsoft.com/office/drawing/2014/main" id="{439005EC-55C5-F83B-62CD-37E651E41B6E}"/>
              </a:ext>
            </a:extLst>
          </p:cNvPr>
          <p:cNvPicPr>
            <a:picLocks noChangeAspect="1"/>
          </p:cNvPicPr>
          <p:nvPr/>
        </p:nvPicPr>
        <p:blipFill>
          <a:blip r:embed="rId14"/>
          <a:stretch>
            <a:fillRect/>
          </a:stretch>
        </p:blipFill>
        <p:spPr>
          <a:xfrm>
            <a:off x="3709775" y="3568630"/>
            <a:ext cx="1431754" cy="2004003"/>
          </a:xfrm>
          <a:prstGeom prst="rect">
            <a:avLst/>
          </a:prstGeom>
        </p:spPr>
      </p:pic>
      <p:sp>
        <p:nvSpPr>
          <p:cNvPr id="10" name="正方形/長方形 9">
            <a:extLst>
              <a:ext uri="{FF2B5EF4-FFF2-40B4-BE49-F238E27FC236}">
                <a16:creationId xmlns:a16="http://schemas.microsoft.com/office/drawing/2014/main" id="{3E7775B9-B929-9073-FE29-C2DDBC9A7B5E}"/>
              </a:ext>
            </a:extLst>
          </p:cNvPr>
          <p:cNvSpPr/>
          <p:nvPr/>
        </p:nvSpPr>
        <p:spPr>
          <a:xfrm>
            <a:off x="3704860" y="5551087"/>
            <a:ext cx="1458322" cy="309951"/>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ja-JP" altLang="en-US" b="1" dirty="0">
                <a:solidFill>
                  <a:schemeClr val="tx1"/>
                </a:solidFill>
                <a:latin typeface="HGP創英角ｺﾞｼｯｸUB" panose="020B0900000000000000" pitchFamily="50" charset="-128"/>
                <a:ea typeface="HGP創英角ｺﾞｼｯｸUB" panose="020B0900000000000000" pitchFamily="50" charset="-128"/>
              </a:rPr>
              <a:t>カットモデル</a:t>
            </a:r>
          </a:p>
        </p:txBody>
      </p:sp>
      <p:pic>
        <p:nvPicPr>
          <p:cNvPr id="11" name="図 10">
            <a:extLst>
              <a:ext uri="{FF2B5EF4-FFF2-40B4-BE49-F238E27FC236}">
                <a16:creationId xmlns:a16="http://schemas.microsoft.com/office/drawing/2014/main" id="{2D37904B-9C77-D13F-85B8-C6CC1EC25FFD}"/>
              </a:ext>
            </a:extLst>
          </p:cNvPr>
          <p:cNvPicPr>
            <a:picLocks noChangeAspect="1"/>
          </p:cNvPicPr>
          <p:nvPr/>
        </p:nvPicPr>
        <p:blipFill>
          <a:blip r:embed="rId15"/>
          <a:stretch>
            <a:fillRect/>
          </a:stretch>
        </p:blipFill>
        <p:spPr>
          <a:xfrm>
            <a:off x="794441" y="4151379"/>
            <a:ext cx="1556808" cy="1297340"/>
          </a:xfrm>
          <a:prstGeom prst="rect">
            <a:avLst/>
          </a:prstGeom>
        </p:spPr>
      </p:pic>
      <p:sp>
        <p:nvSpPr>
          <p:cNvPr id="12" name="正方形/長方形 11">
            <a:extLst>
              <a:ext uri="{FF2B5EF4-FFF2-40B4-BE49-F238E27FC236}">
                <a16:creationId xmlns:a16="http://schemas.microsoft.com/office/drawing/2014/main" id="{45B3C307-48EE-2FC8-3A0E-02377E4757D1}"/>
              </a:ext>
            </a:extLst>
          </p:cNvPr>
          <p:cNvSpPr/>
          <p:nvPr/>
        </p:nvSpPr>
        <p:spPr>
          <a:xfrm>
            <a:off x="561636" y="5505964"/>
            <a:ext cx="2119924" cy="309951"/>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ja-JP" altLang="en-US" b="1" dirty="0">
                <a:solidFill>
                  <a:schemeClr val="tx1"/>
                </a:solidFill>
                <a:latin typeface="HGP創英角ｺﾞｼｯｸUB" panose="020B0900000000000000" pitchFamily="50" charset="-128"/>
                <a:ea typeface="HGP創英角ｺﾞｼｯｸUB" panose="020B0900000000000000" pitchFamily="50" charset="-128"/>
              </a:rPr>
              <a:t>プレス構造イラスト</a:t>
            </a:r>
          </a:p>
        </p:txBody>
      </p:sp>
      <p:pic>
        <p:nvPicPr>
          <p:cNvPr id="94" name="図 93">
            <a:extLst>
              <a:ext uri="{FF2B5EF4-FFF2-40B4-BE49-F238E27FC236}">
                <a16:creationId xmlns:a16="http://schemas.microsoft.com/office/drawing/2014/main" id="{D574DABE-5110-32E6-70DA-C6C905E2B8ED}"/>
              </a:ext>
            </a:extLst>
          </p:cNvPr>
          <p:cNvPicPr>
            <a:picLocks noChangeAspect="1"/>
          </p:cNvPicPr>
          <p:nvPr/>
        </p:nvPicPr>
        <p:blipFill rotWithShape="1">
          <a:blip r:embed="rId16" cstate="print">
            <a:extLst>
              <a:ext uri="{28A0092B-C50C-407E-A947-70E740481C1C}">
                <a14:useLocalDpi xmlns:a14="http://schemas.microsoft.com/office/drawing/2010/main"/>
              </a:ext>
            </a:extLst>
          </a:blip>
          <a:srcRect/>
          <a:stretch/>
        </p:blipFill>
        <p:spPr>
          <a:xfrm>
            <a:off x="4830885" y="1218552"/>
            <a:ext cx="591893" cy="790637"/>
          </a:xfrm>
          <a:prstGeom prst="rect">
            <a:avLst/>
          </a:prstGeom>
        </p:spPr>
      </p:pic>
      <p:sp>
        <p:nvSpPr>
          <p:cNvPr id="105" name="横巻き 3">
            <a:extLst>
              <a:ext uri="{FF2B5EF4-FFF2-40B4-BE49-F238E27FC236}">
                <a16:creationId xmlns:a16="http://schemas.microsoft.com/office/drawing/2014/main" id="{3DA9477B-32A9-8AD8-5BE5-17AF760462A8}"/>
              </a:ext>
            </a:extLst>
          </p:cNvPr>
          <p:cNvSpPr/>
          <p:nvPr/>
        </p:nvSpPr>
        <p:spPr>
          <a:xfrm>
            <a:off x="6384629" y="3361112"/>
            <a:ext cx="3583790" cy="700490"/>
          </a:xfrm>
          <a:prstGeom prst="horizont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2000" b="1" dirty="0">
                <a:solidFill>
                  <a:schemeClr val="tx1"/>
                </a:solidFill>
                <a:latin typeface="HG丸ｺﾞｼｯｸM-PRO" panose="020F0600000000000000" pitchFamily="50" charset="-128"/>
                <a:ea typeface="HG丸ｺﾞｼｯｸM-PRO" panose="020F0600000000000000" pitchFamily="50" charset="-128"/>
              </a:rPr>
              <a:t>作業教育（現地・現物）</a:t>
            </a:r>
          </a:p>
        </p:txBody>
      </p:sp>
      <p:pic>
        <p:nvPicPr>
          <p:cNvPr id="107" name="図 106" descr="屋内, 人, 男, 探す が含まれている画像&#10;&#10;自動的に生成された説明">
            <a:extLst>
              <a:ext uri="{FF2B5EF4-FFF2-40B4-BE49-F238E27FC236}">
                <a16:creationId xmlns:a16="http://schemas.microsoft.com/office/drawing/2014/main" id="{7BE80D22-4AAE-1D8E-1F35-7F22802F0C0A}"/>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9100638" y="4201268"/>
            <a:ext cx="2350348" cy="1564941"/>
          </a:xfrm>
          <a:prstGeom prst="rect">
            <a:avLst/>
          </a:prstGeom>
          <a:effectLst>
            <a:softEdge rad="63500"/>
          </a:effectLst>
        </p:spPr>
      </p:pic>
      <p:pic>
        <p:nvPicPr>
          <p:cNvPr id="109" name="図 108">
            <a:extLst>
              <a:ext uri="{FF2B5EF4-FFF2-40B4-BE49-F238E27FC236}">
                <a16:creationId xmlns:a16="http://schemas.microsoft.com/office/drawing/2014/main" id="{3B1143DA-2B59-2A71-0E4B-21FB0B25BF0D}"/>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6736684" y="4170846"/>
            <a:ext cx="2094420" cy="1571169"/>
          </a:xfrm>
          <a:prstGeom prst="rect">
            <a:avLst/>
          </a:prstGeom>
          <a:effectLst>
            <a:softEdge rad="63500"/>
          </a:effectLst>
        </p:spPr>
      </p:pic>
      <p:grpSp>
        <p:nvGrpSpPr>
          <p:cNvPr id="87" name="グループ化 86">
            <a:extLst>
              <a:ext uri="{FF2B5EF4-FFF2-40B4-BE49-F238E27FC236}">
                <a16:creationId xmlns:a16="http://schemas.microsoft.com/office/drawing/2014/main" id="{99F47A14-D7D4-C01F-7B54-7BBAACC1326A}"/>
              </a:ext>
            </a:extLst>
          </p:cNvPr>
          <p:cNvGrpSpPr/>
          <p:nvPr/>
        </p:nvGrpSpPr>
        <p:grpSpPr>
          <a:xfrm>
            <a:off x="368456" y="1353835"/>
            <a:ext cx="676102" cy="1853838"/>
            <a:chOff x="368456" y="1353835"/>
            <a:chExt cx="676102" cy="1853838"/>
          </a:xfrm>
        </p:grpSpPr>
        <p:pic>
          <p:nvPicPr>
            <p:cNvPr id="85" name="図 84" descr="座る, フロント, スポーツゲーム が含まれている画像&#10;&#10;自動的に生成された説明">
              <a:extLst>
                <a:ext uri="{FF2B5EF4-FFF2-40B4-BE49-F238E27FC236}">
                  <a16:creationId xmlns:a16="http://schemas.microsoft.com/office/drawing/2014/main" id="{35DAD418-3090-72D4-8982-DA99366044F6}"/>
                </a:ext>
              </a:extLst>
            </p:cNvPr>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368456" y="1863981"/>
              <a:ext cx="676102" cy="1343692"/>
            </a:xfrm>
            <a:prstGeom prst="rect">
              <a:avLst/>
            </a:prstGeom>
          </p:spPr>
        </p:pic>
        <p:pic>
          <p:nvPicPr>
            <p:cNvPr id="40" name="図 39">
              <a:extLst>
                <a:ext uri="{FF2B5EF4-FFF2-40B4-BE49-F238E27FC236}">
                  <a16:creationId xmlns:a16="http://schemas.microsoft.com/office/drawing/2014/main" id="{D2063A99-2765-CB62-C131-A5F0CFF4C3A8}"/>
                </a:ext>
              </a:extLst>
            </p:cNvPr>
            <p:cNvPicPr>
              <a:picLocks noChangeAspect="1"/>
            </p:cNvPicPr>
            <p:nvPr/>
          </p:nvPicPr>
          <p:blipFill>
            <a:blip r:embed="rId20"/>
            <a:stretch>
              <a:fillRect/>
            </a:stretch>
          </p:blipFill>
          <p:spPr>
            <a:xfrm>
              <a:off x="417219" y="1353835"/>
              <a:ext cx="549580" cy="606315"/>
            </a:xfrm>
            <a:prstGeom prst="rect">
              <a:avLst/>
            </a:prstGeom>
          </p:spPr>
        </p:pic>
      </p:grpSp>
      <p:sp>
        <p:nvSpPr>
          <p:cNvPr id="18" name="正方形/長方形 17">
            <a:extLst>
              <a:ext uri="{FF2B5EF4-FFF2-40B4-BE49-F238E27FC236}">
                <a16:creationId xmlns:a16="http://schemas.microsoft.com/office/drawing/2014/main" id="{ECF49A9C-64D6-F821-C769-E9A497EF0FD5}"/>
              </a:ext>
            </a:extLst>
          </p:cNvPr>
          <p:cNvSpPr/>
          <p:nvPr/>
        </p:nvSpPr>
        <p:spPr>
          <a:xfrm>
            <a:off x="2677562" y="2728929"/>
            <a:ext cx="972046" cy="436409"/>
          </a:xfrm>
          <a:prstGeom prst="rect">
            <a:avLst/>
          </a:prstGeom>
          <a:solidFill>
            <a:schemeClr val="bg1"/>
          </a:solidFill>
          <a:ln>
            <a:noFill/>
          </a:ln>
          <a:effectLst/>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スタッフ</a:t>
            </a: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p:txBody>
      </p:sp>
      <p:pic>
        <p:nvPicPr>
          <p:cNvPr id="22" name="オーディオ 21">
            <a:hlinkClick r:id="" action="ppaction://media"/>
            <a:extLst>
              <a:ext uri="{FF2B5EF4-FFF2-40B4-BE49-F238E27FC236}">
                <a16:creationId xmlns:a16="http://schemas.microsoft.com/office/drawing/2014/main" id="{0D4E1AD0-F69B-F4F9-DA69-63BBF703C901}"/>
              </a:ext>
            </a:extLst>
          </p:cNvPr>
          <p:cNvPicPr>
            <a:picLocks noChangeAspect="1"/>
          </p:cNvPicPr>
          <p:nvPr>
            <a:audioFile r:link="rId3"/>
            <p:extLst>
              <p:ext uri="{DAA4B4D4-6D71-4841-9C94-3DE7FCFB9230}">
                <p14:media xmlns:p14="http://schemas.microsoft.com/office/powerpoint/2010/main" r:embed="rId2"/>
              </p:ext>
            </p:extLst>
          </p:nvPr>
        </p:nvPicPr>
        <p:blipFill>
          <a:blip r:embed="rId21"/>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402923709"/>
      </p:ext>
    </p:extLst>
  </p:cSld>
  <p:clrMapOvr>
    <a:masterClrMapping/>
  </p:clrMapOvr>
  <mc:AlternateContent xmlns:mc="http://schemas.openxmlformats.org/markup-compatibility/2006" xmlns:p14="http://schemas.microsoft.com/office/powerpoint/2010/main">
    <mc:Choice Requires="p14">
      <p:transition spd="slow" p14:dur="2000" advTm="35159"/>
    </mc:Choice>
    <mc:Fallback xmlns="">
      <p:transition spd="slow" advTm="35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6"/>
                                        </p:tgtEl>
                                        <p:attrNameLst>
                                          <p:attrName>style.visibility</p:attrName>
                                        </p:attrNameLst>
                                      </p:cBhvr>
                                      <p:to>
                                        <p:strVal val="visible"/>
                                      </p:to>
                                    </p:set>
                                  </p:childTnLst>
                                </p:cTn>
                              </p:par>
                            </p:childTnLst>
                          </p:cTn>
                        </p:par>
                        <p:par>
                          <p:cTn id="11" fill="hold">
                            <p:stCondLst>
                              <p:cond delay="0"/>
                            </p:stCondLst>
                            <p:childTnLst>
                              <p:par>
                                <p:cTn id="12" presetID="10" presetClass="entr" presetSubtype="0" fill="hold" grpId="0" nodeType="afterEffect">
                                  <p:stCondLst>
                                    <p:cond delay="0"/>
                                  </p:stCondLst>
                                  <p:childTnLst>
                                    <p:set>
                                      <p:cBhvr>
                                        <p:cTn id="13" dur="1" fill="hold">
                                          <p:stCondLst>
                                            <p:cond delay="0"/>
                                          </p:stCondLst>
                                        </p:cTn>
                                        <p:tgtEl>
                                          <p:spTgt spid="171"/>
                                        </p:tgtEl>
                                        <p:attrNameLst>
                                          <p:attrName>style.visibility</p:attrName>
                                        </p:attrNameLst>
                                      </p:cBhvr>
                                      <p:to>
                                        <p:strVal val="visible"/>
                                      </p:to>
                                    </p:set>
                                    <p:animEffect transition="in" filter="fade">
                                      <p:cBhvr>
                                        <p:cTn id="14" dur="500"/>
                                        <p:tgtEl>
                                          <p:spTgt spid="171"/>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72"/>
                                        </p:tgtEl>
                                        <p:attrNameLst>
                                          <p:attrName>style.visibility</p:attrName>
                                        </p:attrNameLst>
                                      </p:cBhvr>
                                      <p:to>
                                        <p:strVal val="visible"/>
                                      </p:to>
                                    </p:set>
                                    <p:animEffect transition="in" filter="fade">
                                      <p:cBhvr>
                                        <p:cTn id="19" dur="500"/>
                                        <p:tgtEl>
                                          <p:spTgt spid="172"/>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77"/>
                                        </p:tgtEl>
                                        <p:attrNameLst>
                                          <p:attrName>style.visibility</p:attrName>
                                        </p:attrNameLst>
                                      </p:cBhvr>
                                      <p:to>
                                        <p:strVal val="visible"/>
                                      </p:to>
                                    </p:set>
                                    <p:animEffect transition="in" filter="fade">
                                      <p:cBhvr>
                                        <p:cTn id="22" dur="500"/>
                                        <p:tgtEl>
                                          <p:spTgt spid="177"/>
                                        </p:tgtEl>
                                      </p:cBhvr>
                                    </p:animEffect>
                                  </p:childTnLst>
                                </p:cTn>
                              </p:par>
                              <p:par>
                                <p:cTn id="23" presetID="10"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par>
                                <p:cTn id="29" presetID="10" presetClass="entr" presetSubtype="0" fill="hold" nodeType="withEffect">
                                  <p:stCondLst>
                                    <p:cond delay="0"/>
                                  </p:stCondLst>
                                  <p:childTnLst>
                                    <p:set>
                                      <p:cBhvr>
                                        <p:cTn id="30" dur="1" fill="hold">
                                          <p:stCondLst>
                                            <p:cond delay="0"/>
                                          </p:stCondLst>
                                        </p:cTn>
                                        <p:tgtEl>
                                          <p:spTgt spid="176"/>
                                        </p:tgtEl>
                                        <p:attrNameLst>
                                          <p:attrName>style.visibility</p:attrName>
                                        </p:attrNameLst>
                                      </p:cBhvr>
                                      <p:to>
                                        <p:strVal val="visible"/>
                                      </p:to>
                                    </p:set>
                                    <p:animEffect transition="in" filter="fade">
                                      <p:cBhvr>
                                        <p:cTn id="31" dur="500"/>
                                        <p:tgtEl>
                                          <p:spTgt spid="176"/>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73"/>
                                        </p:tgtEl>
                                        <p:attrNameLst>
                                          <p:attrName>style.visibility</p:attrName>
                                        </p:attrNameLst>
                                      </p:cBhvr>
                                      <p:to>
                                        <p:strVal val="visible"/>
                                      </p:to>
                                    </p:set>
                                    <p:animEffect transition="in" filter="fade">
                                      <p:cBhvr>
                                        <p:cTn id="36" dur="500"/>
                                        <p:tgtEl>
                                          <p:spTgt spid="173"/>
                                        </p:tgtEl>
                                      </p:cBhvr>
                                    </p:animEffect>
                                  </p:childTnLst>
                                </p:cTn>
                              </p:par>
                              <p:par>
                                <p:cTn id="37" presetID="10" presetClass="entr" presetSubtype="0" fill="hold" nodeType="withEffect">
                                  <p:stCondLst>
                                    <p:cond delay="0"/>
                                  </p:stCondLst>
                                  <p:childTnLst>
                                    <p:set>
                                      <p:cBhvr>
                                        <p:cTn id="38" dur="1" fill="hold">
                                          <p:stCondLst>
                                            <p:cond delay="0"/>
                                          </p:stCondLst>
                                        </p:cTn>
                                        <p:tgtEl>
                                          <p:spTgt spid="11"/>
                                        </p:tgtEl>
                                        <p:attrNameLst>
                                          <p:attrName>style.visibility</p:attrName>
                                        </p:attrNameLst>
                                      </p:cBhvr>
                                      <p:to>
                                        <p:strVal val="visible"/>
                                      </p:to>
                                    </p:set>
                                    <p:animEffect transition="in" filter="fade">
                                      <p:cBhvr>
                                        <p:cTn id="39" dur="500"/>
                                        <p:tgtEl>
                                          <p:spTgt spid="11"/>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fade">
                                      <p:cBhvr>
                                        <p:cTn id="45" dur="500"/>
                                        <p:tgtEl>
                                          <p:spTgt spid="10"/>
                                        </p:tgtEl>
                                      </p:cBhvr>
                                    </p:animEffect>
                                  </p:childTnLst>
                                </p:cTn>
                              </p:par>
                              <p:par>
                                <p:cTn id="46" presetID="10" presetClass="entr" presetSubtype="0" fill="hold" nodeType="withEffect">
                                  <p:stCondLst>
                                    <p:cond delay="0"/>
                                  </p:stCondLst>
                                  <p:childTnLst>
                                    <p:set>
                                      <p:cBhvr>
                                        <p:cTn id="47" dur="1" fill="hold">
                                          <p:stCondLst>
                                            <p:cond delay="0"/>
                                          </p:stCondLst>
                                        </p:cTn>
                                        <p:tgtEl>
                                          <p:spTgt spid="8"/>
                                        </p:tgtEl>
                                        <p:attrNameLst>
                                          <p:attrName>style.visibility</p:attrName>
                                        </p:attrNameLst>
                                      </p:cBhvr>
                                      <p:to>
                                        <p:strVal val="visible"/>
                                      </p:to>
                                    </p:set>
                                    <p:animEffect transition="in" filter="fade">
                                      <p:cBhvr>
                                        <p:cTn id="48" dur="500"/>
                                        <p:tgtEl>
                                          <p:spTgt spid="8"/>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4"/>
                                        </p:tgtEl>
                                        <p:attrNameLst>
                                          <p:attrName>style.visibility</p:attrName>
                                        </p:attrNameLst>
                                      </p:cBhvr>
                                      <p:to>
                                        <p:strVal val="visible"/>
                                      </p:to>
                                    </p:set>
                                    <p:animEffect transition="in" filter="fade">
                                      <p:cBhvr>
                                        <p:cTn id="51" dur="500"/>
                                        <p:tgtEl>
                                          <p:spTgt spid="4"/>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78"/>
                                        </p:tgtEl>
                                        <p:attrNameLst>
                                          <p:attrName>style.visibility</p:attrName>
                                        </p:attrNameLst>
                                      </p:cBhvr>
                                      <p:to>
                                        <p:strVal val="visible"/>
                                      </p:to>
                                    </p:set>
                                    <p:animEffect transition="in" filter="fade">
                                      <p:cBhvr>
                                        <p:cTn id="56" dur="500"/>
                                        <p:tgtEl>
                                          <p:spTgt spid="178"/>
                                        </p:tgtEl>
                                      </p:cBhvr>
                                    </p:animEffect>
                                  </p:childTnLst>
                                </p:cTn>
                              </p:par>
                              <p:par>
                                <p:cTn id="57" presetID="10" presetClass="entr" presetSubtype="0" fill="hold" nodeType="withEffect">
                                  <p:stCondLst>
                                    <p:cond delay="0"/>
                                  </p:stCondLst>
                                  <p:childTnLst>
                                    <p:set>
                                      <p:cBhvr>
                                        <p:cTn id="58" dur="1" fill="hold">
                                          <p:stCondLst>
                                            <p:cond delay="0"/>
                                          </p:stCondLst>
                                        </p:cTn>
                                        <p:tgtEl>
                                          <p:spTgt spid="109"/>
                                        </p:tgtEl>
                                        <p:attrNameLst>
                                          <p:attrName>style.visibility</p:attrName>
                                        </p:attrNameLst>
                                      </p:cBhvr>
                                      <p:to>
                                        <p:strVal val="visible"/>
                                      </p:to>
                                    </p:set>
                                    <p:animEffect transition="in" filter="fade">
                                      <p:cBhvr>
                                        <p:cTn id="59" dur="500"/>
                                        <p:tgtEl>
                                          <p:spTgt spid="109"/>
                                        </p:tgtEl>
                                      </p:cBhvr>
                                    </p:animEffect>
                                  </p:childTnLst>
                                </p:cTn>
                              </p:par>
                              <p:par>
                                <p:cTn id="60" presetID="10" presetClass="entr" presetSubtype="0" fill="hold" nodeType="withEffect">
                                  <p:stCondLst>
                                    <p:cond delay="0"/>
                                  </p:stCondLst>
                                  <p:childTnLst>
                                    <p:set>
                                      <p:cBhvr>
                                        <p:cTn id="61" dur="1" fill="hold">
                                          <p:stCondLst>
                                            <p:cond delay="0"/>
                                          </p:stCondLst>
                                        </p:cTn>
                                        <p:tgtEl>
                                          <p:spTgt spid="107"/>
                                        </p:tgtEl>
                                        <p:attrNameLst>
                                          <p:attrName>style.visibility</p:attrName>
                                        </p:attrNameLst>
                                      </p:cBhvr>
                                      <p:to>
                                        <p:strVal val="visible"/>
                                      </p:to>
                                    </p:set>
                                    <p:animEffect transition="in" filter="fade">
                                      <p:cBhvr>
                                        <p:cTn id="62" dur="500"/>
                                        <p:tgtEl>
                                          <p:spTgt spid="107"/>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105"/>
                                        </p:tgtEl>
                                        <p:attrNameLst>
                                          <p:attrName>style.visibility</p:attrName>
                                        </p:attrNameLst>
                                      </p:cBhvr>
                                      <p:to>
                                        <p:strVal val="visible"/>
                                      </p:to>
                                    </p:set>
                                    <p:animEffect transition="in" filter="fade">
                                      <p:cBhvr>
                                        <p:cTn id="65" dur="500"/>
                                        <p:tgtEl>
                                          <p:spTgt spid="105"/>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5"/>
                                        </p:tgtEl>
                                        <p:attrNameLst>
                                          <p:attrName>style.visibility</p:attrName>
                                        </p:attrNameLst>
                                      </p:cBhvr>
                                      <p:to>
                                        <p:strVal val="visible"/>
                                      </p:to>
                                    </p:set>
                                    <p:animEffect transition="in" filter="fade">
                                      <p:cBhvr>
                                        <p:cTn id="7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1" fill="hold" display="0">
                  <p:stCondLst>
                    <p:cond delay="indefinite"/>
                  </p:stCondLst>
                  <p:endCondLst>
                    <p:cond evt="onStopAudio" delay="0">
                      <p:tgtEl>
                        <p:sldTgt/>
                      </p:tgtEl>
                    </p:cond>
                  </p:endCondLst>
                </p:cTn>
                <p:tgtEl>
                  <p:spTgt spid="22"/>
                </p:tgtEl>
              </p:cMediaNode>
            </p:audio>
          </p:childTnLst>
        </p:cTn>
      </p:par>
    </p:tnLst>
    <p:bldLst>
      <p:bldP spid="173" grpId="0" animBg="1"/>
      <p:bldP spid="4" grpId="0" animBg="1"/>
      <p:bldP spid="86" grpId="0" animBg="1"/>
      <p:bldP spid="171" grpId="0" animBg="1"/>
      <p:bldP spid="172" grpId="0" animBg="1"/>
      <p:bldP spid="177" grpId="0" animBg="1"/>
      <p:bldP spid="178" grpId="0" animBg="1"/>
      <p:bldP spid="5" grpId="0"/>
      <p:bldP spid="10" grpId="0"/>
      <p:bldP spid="12" grpId="0"/>
      <p:bldP spid="10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2" descr="愛知製鋼のモノづくり｜愛知製鋼を知る｜愛知製鋼 株式会社 ...">
            <a:extLst>
              <a:ext uri="{FF2B5EF4-FFF2-40B4-BE49-F238E27FC236}">
                <a16:creationId xmlns:a16="http://schemas.microsoft.com/office/drawing/2014/main" id="{1AB1E7B1-1526-B87C-066F-0FA5C498C4B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正方形/長方形 7">
            <a:extLst>
              <a:ext uri="{FF2B5EF4-FFF2-40B4-BE49-F238E27FC236}">
                <a16:creationId xmlns:a16="http://schemas.microsoft.com/office/drawing/2014/main" id="{D9F8CB0C-FEAF-2F93-7EC7-A66C73BFA565}"/>
              </a:ext>
            </a:extLst>
          </p:cNvPr>
          <p:cNvSpPr/>
          <p:nvPr/>
        </p:nvSpPr>
        <p:spPr>
          <a:xfrm>
            <a:off x="-177801" y="-10874"/>
            <a:ext cx="12422353"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Rectangle 2"/>
          <p:cNvSpPr>
            <a:spLocks noChangeArrowheads="1"/>
          </p:cNvSpPr>
          <p:nvPr/>
        </p:nvSpPr>
        <p:spPr bwMode="auto">
          <a:xfrm>
            <a:off x="0" y="0"/>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solidFill>
                  <a:schemeClr val="bg1"/>
                </a:solidFill>
                <a:ea typeface="HG創英角ﾎﾟｯﾌﾟ体" pitchFamily="49" charset="-128"/>
              </a:rPr>
              <a:t>　ステップ２－２（知識・技能習得）</a:t>
            </a:r>
          </a:p>
        </p:txBody>
      </p:sp>
      <p:sp>
        <p:nvSpPr>
          <p:cNvPr id="88" name="正方形/長方形 87"/>
          <p:cNvSpPr/>
          <p:nvPr/>
        </p:nvSpPr>
        <p:spPr>
          <a:xfrm>
            <a:off x="10892119" y="-121023"/>
            <a:ext cx="1352434"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24/50</a:t>
            </a:r>
            <a:endParaRPr kumimoji="1" lang="ja-JP" altLang="en-US" sz="3200" dirty="0">
              <a:solidFill>
                <a:schemeClr val="bg1"/>
              </a:solidFill>
            </a:endParaRPr>
          </a:p>
        </p:txBody>
      </p:sp>
      <p:sp>
        <p:nvSpPr>
          <p:cNvPr id="3" name="角丸四角形 6">
            <a:extLst>
              <a:ext uri="{FF2B5EF4-FFF2-40B4-BE49-F238E27FC236}">
                <a16:creationId xmlns:a16="http://schemas.microsoft.com/office/drawing/2014/main" id="{A25A0510-0924-6ED1-A4BB-08F492A342CC}"/>
              </a:ext>
            </a:extLst>
          </p:cNvPr>
          <p:cNvSpPr/>
          <p:nvPr/>
        </p:nvSpPr>
        <p:spPr>
          <a:xfrm>
            <a:off x="162516" y="513291"/>
            <a:ext cx="5835054" cy="2734452"/>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sp>
        <p:nvSpPr>
          <p:cNvPr id="144" name="横巻き 2">
            <a:extLst>
              <a:ext uri="{FF2B5EF4-FFF2-40B4-BE49-F238E27FC236}">
                <a16:creationId xmlns:a16="http://schemas.microsoft.com/office/drawing/2014/main" id="{10F20A9B-2C76-EE48-A352-A7546FD7C294}"/>
              </a:ext>
            </a:extLst>
          </p:cNvPr>
          <p:cNvSpPr/>
          <p:nvPr/>
        </p:nvSpPr>
        <p:spPr>
          <a:xfrm>
            <a:off x="262203" y="474602"/>
            <a:ext cx="2419266" cy="710160"/>
          </a:xfrm>
          <a:prstGeom prst="horizont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ja-JP" altLang="en-US" sz="2000" dirty="0">
                <a:solidFill>
                  <a:schemeClr val="tx1"/>
                </a:solidFill>
                <a:latin typeface="HG丸ｺﾞｼｯｸM-PRO" panose="020F0600000000000000" pitchFamily="50" charset="-128"/>
                <a:ea typeface="HG丸ｺﾞｼｯｸM-PRO" panose="020F0600000000000000" pitchFamily="50" charset="-128"/>
              </a:rPr>
              <a:t>上司に協力を要請</a:t>
            </a:r>
          </a:p>
        </p:txBody>
      </p:sp>
      <p:grpSp>
        <p:nvGrpSpPr>
          <p:cNvPr id="145" name="グループ化 144">
            <a:extLst>
              <a:ext uri="{FF2B5EF4-FFF2-40B4-BE49-F238E27FC236}">
                <a16:creationId xmlns:a16="http://schemas.microsoft.com/office/drawing/2014/main" id="{02DBC5C4-0EB3-B826-4A45-3B1828235E54}"/>
              </a:ext>
            </a:extLst>
          </p:cNvPr>
          <p:cNvGrpSpPr/>
          <p:nvPr/>
        </p:nvGrpSpPr>
        <p:grpSpPr>
          <a:xfrm>
            <a:off x="2779987" y="1263704"/>
            <a:ext cx="1776932" cy="2107409"/>
            <a:chOff x="3408613" y="635791"/>
            <a:chExt cx="1776932" cy="2107409"/>
          </a:xfrm>
        </p:grpSpPr>
        <p:grpSp>
          <p:nvGrpSpPr>
            <p:cNvPr id="146" name="グループ化 145">
              <a:extLst>
                <a:ext uri="{FF2B5EF4-FFF2-40B4-BE49-F238E27FC236}">
                  <a16:creationId xmlns:a16="http://schemas.microsoft.com/office/drawing/2014/main" id="{3EDB90F8-D90C-07E3-CB40-57D6CC653EEB}"/>
                </a:ext>
              </a:extLst>
            </p:cNvPr>
            <p:cNvGrpSpPr/>
            <p:nvPr/>
          </p:nvGrpSpPr>
          <p:grpSpPr>
            <a:xfrm>
              <a:off x="3408613" y="635791"/>
              <a:ext cx="846014" cy="2107409"/>
              <a:chOff x="596350" y="800128"/>
              <a:chExt cx="960386" cy="2654915"/>
            </a:xfrm>
          </p:grpSpPr>
          <p:pic>
            <p:nvPicPr>
              <p:cNvPr id="150" name="図 149">
                <a:extLst>
                  <a:ext uri="{FF2B5EF4-FFF2-40B4-BE49-F238E27FC236}">
                    <a16:creationId xmlns:a16="http://schemas.microsoft.com/office/drawing/2014/main" id="{EA41E8E0-B8D3-18A9-4F5F-2E32ACD0F57A}"/>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596350" y="1723225"/>
                <a:ext cx="960386" cy="1731818"/>
              </a:xfrm>
              <a:prstGeom prst="rect">
                <a:avLst/>
              </a:prstGeom>
            </p:spPr>
          </p:pic>
          <p:pic>
            <p:nvPicPr>
              <p:cNvPr id="151" name="図 150">
                <a:extLst>
                  <a:ext uri="{FF2B5EF4-FFF2-40B4-BE49-F238E27FC236}">
                    <a16:creationId xmlns:a16="http://schemas.microsoft.com/office/drawing/2014/main" id="{E3A4652B-16A9-6F7F-F1FF-A53A6631013B}"/>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770942" y="800128"/>
                <a:ext cx="696316" cy="1093167"/>
              </a:xfrm>
              <a:prstGeom prst="rect">
                <a:avLst/>
              </a:prstGeom>
            </p:spPr>
          </p:pic>
        </p:grpSp>
        <p:grpSp>
          <p:nvGrpSpPr>
            <p:cNvPr id="147" name="グループ化 146">
              <a:extLst>
                <a:ext uri="{FF2B5EF4-FFF2-40B4-BE49-F238E27FC236}">
                  <a16:creationId xmlns:a16="http://schemas.microsoft.com/office/drawing/2014/main" id="{732BD47F-1B9C-3A84-0520-7CA0754C9FA7}"/>
                </a:ext>
              </a:extLst>
            </p:cNvPr>
            <p:cNvGrpSpPr/>
            <p:nvPr/>
          </p:nvGrpSpPr>
          <p:grpSpPr>
            <a:xfrm>
              <a:off x="4414291" y="635791"/>
              <a:ext cx="771254" cy="2049875"/>
              <a:chOff x="3470125" y="877921"/>
              <a:chExt cx="960387" cy="2577122"/>
            </a:xfrm>
          </p:grpSpPr>
          <p:pic>
            <p:nvPicPr>
              <p:cNvPr id="148" name="図 147">
                <a:extLst>
                  <a:ext uri="{FF2B5EF4-FFF2-40B4-BE49-F238E27FC236}">
                    <a16:creationId xmlns:a16="http://schemas.microsoft.com/office/drawing/2014/main" id="{72D14D28-1339-6011-6616-1C55698EF35F}"/>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3470126" y="1723225"/>
                <a:ext cx="960386" cy="1731818"/>
              </a:xfrm>
              <a:prstGeom prst="rect">
                <a:avLst/>
              </a:prstGeom>
            </p:spPr>
          </p:pic>
          <p:pic>
            <p:nvPicPr>
              <p:cNvPr id="149" name="図 148">
                <a:extLst>
                  <a:ext uri="{FF2B5EF4-FFF2-40B4-BE49-F238E27FC236}">
                    <a16:creationId xmlns:a16="http://schemas.microsoft.com/office/drawing/2014/main" id="{B00447F0-1C45-F5C7-F470-78BF7D0D6F81}"/>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3470125" y="877921"/>
                <a:ext cx="960387" cy="963926"/>
              </a:xfrm>
              <a:prstGeom prst="rect">
                <a:avLst/>
              </a:prstGeom>
            </p:spPr>
          </p:pic>
        </p:grpSp>
      </p:grpSp>
      <p:pic>
        <p:nvPicPr>
          <p:cNvPr id="153" name="図 152">
            <a:extLst>
              <a:ext uri="{FF2B5EF4-FFF2-40B4-BE49-F238E27FC236}">
                <a16:creationId xmlns:a16="http://schemas.microsoft.com/office/drawing/2014/main" id="{569555C0-2134-5CD2-8455-C3E1A0A400A5}"/>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4619392" y="1687829"/>
            <a:ext cx="939309" cy="1519844"/>
          </a:xfrm>
          <a:prstGeom prst="rect">
            <a:avLst/>
          </a:prstGeom>
        </p:spPr>
      </p:pic>
      <p:sp>
        <p:nvSpPr>
          <p:cNvPr id="155" name="正方形/長方形 154">
            <a:extLst>
              <a:ext uri="{FF2B5EF4-FFF2-40B4-BE49-F238E27FC236}">
                <a16:creationId xmlns:a16="http://schemas.microsoft.com/office/drawing/2014/main" id="{196D5ABA-F958-CDA3-F26D-C8A8B11CDFE7}"/>
              </a:ext>
            </a:extLst>
          </p:cNvPr>
          <p:cNvSpPr/>
          <p:nvPr/>
        </p:nvSpPr>
        <p:spPr>
          <a:xfrm>
            <a:off x="3809273" y="2728422"/>
            <a:ext cx="649042" cy="309951"/>
          </a:xfrm>
          <a:prstGeom prst="rect">
            <a:avLst/>
          </a:prstGeom>
          <a:solidFill>
            <a:schemeClr val="bg1"/>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直長</a:t>
            </a:r>
            <a:endParaRPr kumimoji="1" lang="ja-JP" altLang="en-US"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157" name="正方形/長方形 156">
            <a:extLst>
              <a:ext uri="{FF2B5EF4-FFF2-40B4-BE49-F238E27FC236}">
                <a16:creationId xmlns:a16="http://schemas.microsoft.com/office/drawing/2014/main" id="{E21B8AEB-499C-FA02-85B8-036458917FCF}"/>
              </a:ext>
            </a:extLst>
          </p:cNvPr>
          <p:cNvSpPr/>
          <p:nvPr/>
        </p:nvSpPr>
        <p:spPr>
          <a:xfrm>
            <a:off x="878752" y="2597028"/>
            <a:ext cx="559868" cy="277567"/>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bg1"/>
                </a:solidFill>
                <a:latin typeface="HGP創英角ｺﾞｼｯｸUB" panose="020B0900000000000000" pitchFamily="50" charset="-128"/>
                <a:ea typeface="HGP創英角ｺﾞｼｯｸUB" panose="020B0900000000000000" pitchFamily="50" charset="-128"/>
              </a:rPr>
              <a:t>私</a:t>
            </a:r>
            <a:endParaRPr lang="en-US" altLang="ja-JP" b="1" dirty="0">
              <a:solidFill>
                <a:schemeClr val="bg1"/>
              </a:solidFill>
              <a:latin typeface="HGP創英角ｺﾞｼｯｸUB" panose="020B0900000000000000" pitchFamily="50" charset="-128"/>
              <a:ea typeface="HGP創英角ｺﾞｼｯｸUB" panose="020B0900000000000000" pitchFamily="50" charset="-128"/>
            </a:endParaRPr>
          </a:p>
        </p:txBody>
      </p:sp>
      <p:grpSp>
        <p:nvGrpSpPr>
          <p:cNvPr id="159" name="グループ化 158">
            <a:extLst>
              <a:ext uri="{FF2B5EF4-FFF2-40B4-BE49-F238E27FC236}">
                <a16:creationId xmlns:a16="http://schemas.microsoft.com/office/drawing/2014/main" id="{4CC89BA6-14CF-B65F-D588-7E41206A0893}"/>
              </a:ext>
            </a:extLst>
          </p:cNvPr>
          <p:cNvGrpSpPr/>
          <p:nvPr/>
        </p:nvGrpSpPr>
        <p:grpSpPr>
          <a:xfrm>
            <a:off x="846719" y="2474056"/>
            <a:ext cx="1778655" cy="706809"/>
            <a:chOff x="0" y="0"/>
            <a:chExt cx="2190751" cy="1781174"/>
          </a:xfrm>
          <a:solidFill>
            <a:schemeClr val="accent2">
              <a:lumMod val="75000"/>
            </a:schemeClr>
          </a:solidFill>
        </p:grpSpPr>
        <p:sp>
          <p:nvSpPr>
            <p:cNvPr id="160" name="円柱 159">
              <a:extLst>
                <a:ext uri="{FF2B5EF4-FFF2-40B4-BE49-F238E27FC236}">
                  <a16:creationId xmlns:a16="http://schemas.microsoft.com/office/drawing/2014/main" id="{4E32BC57-B317-2BEF-E048-ADC2582E0402}"/>
                </a:ext>
              </a:extLst>
            </p:cNvPr>
            <p:cNvSpPr/>
            <p:nvPr/>
          </p:nvSpPr>
          <p:spPr>
            <a:xfrm>
              <a:off x="619124" y="1533525"/>
              <a:ext cx="952500" cy="247649"/>
            </a:xfrm>
            <a:prstGeom prst="can">
              <a:avLst>
                <a:gd name="adj" fmla="val 5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p>
          </p:txBody>
        </p:sp>
        <p:sp>
          <p:nvSpPr>
            <p:cNvPr id="161" name="円柱 160">
              <a:extLst>
                <a:ext uri="{FF2B5EF4-FFF2-40B4-BE49-F238E27FC236}">
                  <a16:creationId xmlns:a16="http://schemas.microsoft.com/office/drawing/2014/main" id="{2C5E3003-8454-3BBC-5E08-41579883AE54}"/>
                </a:ext>
              </a:extLst>
            </p:cNvPr>
            <p:cNvSpPr/>
            <p:nvPr/>
          </p:nvSpPr>
          <p:spPr>
            <a:xfrm>
              <a:off x="1019174" y="173776"/>
              <a:ext cx="133350" cy="1409700"/>
            </a:xfrm>
            <a:prstGeom prst="can">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p>
          </p:txBody>
        </p:sp>
        <p:sp>
          <p:nvSpPr>
            <p:cNvPr id="162" name="円柱 161">
              <a:extLst>
                <a:ext uri="{FF2B5EF4-FFF2-40B4-BE49-F238E27FC236}">
                  <a16:creationId xmlns:a16="http://schemas.microsoft.com/office/drawing/2014/main" id="{A1EC8E2E-CA06-BE6B-E850-CCA8A8B2F35F}"/>
                </a:ext>
              </a:extLst>
            </p:cNvPr>
            <p:cNvSpPr/>
            <p:nvPr/>
          </p:nvSpPr>
          <p:spPr>
            <a:xfrm>
              <a:off x="0" y="0"/>
              <a:ext cx="2190751" cy="247649"/>
            </a:xfrm>
            <a:prstGeom prst="can">
              <a:avLst>
                <a:gd name="adj" fmla="val 5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p>
          </p:txBody>
        </p:sp>
      </p:grpSp>
      <p:sp>
        <p:nvSpPr>
          <p:cNvPr id="163" name="角丸四角形吹き出し 356">
            <a:extLst>
              <a:ext uri="{FF2B5EF4-FFF2-40B4-BE49-F238E27FC236}">
                <a16:creationId xmlns:a16="http://schemas.microsoft.com/office/drawing/2014/main" id="{6B174A46-35E0-20C1-CBE5-869AFA2B3E92}"/>
              </a:ext>
            </a:extLst>
          </p:cNvPr>
          <p:cNvSpPr/>
          <p:nvPr/>
        </p:nvSpPr>
        <p:spPr>
          <a:xfrm>
            <a:off x="3587122" y="559078"/>
            <a:ext cx="1820619" cy="684172"/>
          </a:xfrm>
          <a:prstGeom prst="wedgeRoundRectCallout">
            <a:avLst>
              <a:gd name="adj1" fmla="val -95"/>
              <a:gd name="adj2" fmla="val 69726"/>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dirty="0">
                <a:solidFill>
                  <a:schemeClr val="tx1"/>
                </a:solidFill>
                <a:latin typeface="HG創英角ﾎﾟｯﾌﾟ体" pitchFamily="49" charset="-128"/>
                <a:ea typeface="HG創英角ﾎﾟｯﾌﾟ体" pitchFamily="49" charset="-128"/>
              </a:rPr>
              <a:t>協力しよう</a:t>
            </a:r>
            <a:endParaRPr lang="en-US" altLang="ja-JP" dirty="0">
              <a:solidFill>
                <a:schemeClr val="tx1"/>
              </a:solidFill>
              <a:latin typeface="HG創英角ﾎﾟｯﾌﾟ体" pitchFamily="49" charset="-128"/>
              <a:ea typeface="HG創英角ﾎﾟｯﾌﾟ体" pitchFamily="49" charset="-128"/>
            </a:endParaRPr>
          </a:p>
        </p:txBody>
      </p:sp>
      <p:sp>
        <p:nvSpPr>
          <p:cNvPr id="164" name="正方形/長方形 163">
            <a:extLst>
              <a:ext uri="{FF2B5EF4-FFF2-40B4-BE49-F238E27FC236}">
                <a16:creationId xmlns:a16="http://schemas.microsoft.com/office/drawing/2014/main" id="{8AA58B76-EDDD-8F3E-BEE8-4F4FAAD13C9D}"/>
              </a:ext>
            </a:extLst>
          </p:cNvPr>
          <p:cNvSpPr/>
          <p:nvPr/>
        </p:nvSpPr>
        <p:spPr>
          <a:xfrm>
            <a:off x="4815848" y="2728422"/>
            <a:ext cx="649042" cy="309951"/>
          </a:xfrm>
          <a:prstGeom prst="rect">
            <a:avLst/>
          </a:prstGeom>
          <a:solidFill>
            <a:schemeClr val="bg1"/>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課長</a:t>
            </a:r>
            <a:endParaRPr kumimoji="1" lang="ja-JP" altLang="en-US" b="1" dirty="0">
              <a:solidFill>
                <a:schemeClr val="tx1"/>
              </a:solidFill>
              <a:latin typeface="HGP創英角ｺﾞｼｯｸUB" panose="020B0900000000000000" pitchFamily="50" charset="-128"/>
              <a:ea typeface="HGP創英角ｺﾞｼｯｸUB" panose="020B0900000000000000" pitchFamily="50" charset="-128"/>
            </a:endParaRPr>
          </a:p>
        </p:txBody>
      </p:sp>
      <p:sp>
        <p:nvSpPr>
          <p:cNvPr id="165" name="角丸四角形 6">
            <a:extLst>
              <a:ext uri="{FF2B5EF4-FFF2-40B4-BE49-F238E27FC236}">
                <a16:creationId xmlns:a16="http://schemas.microsoft.com/office/drawing/2014/main" id="{F0DF131C-8772-14D5-644E-5C2B3E7DAF8C}"/>
              </a:ext>
            </a:extLst>
          </p:cNvPr>
          <p:cNvSpPr/>
          <p:nvPr/>
        </p:nvSpPr>
        <p:spPr>
          <a:xfrm>
            <a:off x="6185475" y="495766"/>
            <a:ext cx="5619625" cy="5639277"/>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sp>
        <p:nvSpPr>
          <p:cNvPr id="167" name="角丸四角形 6">
            <a:extLst>
              <a:ext uri="{FF2B5EF4-FFF2-40B4-BE49-F238E27FC236}">
                <a16:creationId xmlns:a16="http://schemas.microsoft.com/office/drawing/2014/main" id="{0181DE09-0408-C71D-26AD-56FA69459F74}"/>
              </a:ext>
            </a:extLst>
          </p:cNvPr>
          <p:cNvSpPr/>
          <p:nvPr/>
        </p:nvSpPr>
        <p:spPr>
          <a:xfrm>
            <a:off x="187748" y="3327489"/>
            <a:ext cx="5809822" cy="2834507"/>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grpSp>
        <p:nvGrpSpPr>
          <p:cNvPr id="11" name="グループ化 10"/>
          <p:cNvGrpSpPr/>
          <p:nvPr/>
        </p:nvGrpSpPr>
        <p:grpSpPr>
          <a:xfrm>
            <a:off x="488666" y="3375809"/>
            <a:ext cx="4860424" cy="2759234"/>
            <a:chOff x="4257590" y="466564"/>
            <a:chExt cx="5143500" cy="4347147"/>
          </a:xfrm>
        </p:grpSpPr>
        <p:pic>
          <p:nvPicPr>
            <p:cNvPr id="90" name="図 89"/>
            <p:cNvPicPr>
              <a:picLocks noChangeAspect="1"/>
            </p:cNvPicPr>
            <p:nvPr/>
          </p:nvPicPr>
          <p:blipFill rotWithShape="1">
            <a:blip r:embed="rId11" cstate="print">
              <a:extLst>
                <a:ext uri="{28A0092B-C50C-407E-A947-70E740481C1C}">
                  <a14:useLocalDpi xmlns:a14="http://schemas.microsoft.com/office/drawing/2010/main" val="0"/>
                </a:ext>
              </a:extLst>
            </a:blip>
            <a:srcRect l="34316" r="2295"/>
            <a:stretch/>
          </p:blipFill>
          <p:spPr>
            <a:xfrm rot="5400000">
              <a:off x="4655766" y="68388"/>
              <a:ext cx="4347147" cy="5143500"/>
            </a:xfrm>
            <a:prstGeom prst="rect">
              <a:avLst/>
            </a:prstGeom>
          </p:spPr>
        </p:pic>
        <p:sp>
          <p:nvSpPr>
            <p:cNvPr id="10" name="AutoShape 117"/>
            <p:cNvSpPr>
              <a:spLocks noChangeArrowheads="1"/>
            </p:cNvSpPr>
            <p:nvPr/>
          </p:nvSpPr>
          <p:spPr bwMode="auto">
            <a:xfrm>
              <a:off x="4302232" y="4316097"/>
              <a:ext cx="2304116" cy="395893"/>
            </a:xfrm>
            <a:prstGeom prst="flowChartAlternateProcess">
              <a:avLst/>
            </a:prstGeom>
            <a:noFill/>
            <a:ln w="25400" algn="ctr">
              <a:noFill/>
              <a:miter lim="800000"/>
              <a:headEnd/>
              <a:tailEnd/>
            </a:ln>
          </p:spPr>
          <p:txBody>
            <a:bodyPr wrap="none"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defRPr/>
              </a:pPr>
              <a:r>
                <a:rPr lang="en-US" altLang="ja-JP" sz="2000" dirty="0">
                  <a:ln>
                    <a:solidFill>
                      <a:schemeClr val="bg1"/>
                    </a:solidFill>
                  </a:ln>
                  <a:solidFill>
                    <a:srgbClr val="FF0000"/>
                  </a:solidFill>
                  <a:latin typeface="HG創英角ﾎﾟｯﾌﾟ体" pitchFamily="49" charset="-128"/>
                  <a:ea typeface="HG創英角ﾎﾟｯﾌﾟ体" pitchFamily="49" charset="-128"/>
                </a:rPr>
                <a:t>QC</a:t>
              </a:r>
              <a:r>
                <a:rPr lang="ja-JP" altLang="en-US" sz="2000" dirty="0">
                  <a:ln>
                    <a:solidFill>
                      <a:schemeClr val="bg1"/>
                    </a:solidFill>
                  </a:ln>
                  <a:solidFill>
                    <a:srgbClr val="FF0000"/>
                  </a:solidFill>
                  <a:latin typeface="HG創英角ﾎﾟｯﾌﾟ体" pitchFamily="49" charset="-128"/>
                  <a:ea typeface="HG創英角ﾎﾟｯﾌﾟ体" pitchFamily="49" charset="-128"/>
                </a:rPr>
                <a:t>手法勉強会風景</a:t>
              </a:r>
            </a:p>
          </p:txBody>
        </p:sp>
        <p:sp>
          <p:nvSpPr>
            <p:cNvPr id="4" name="横巻き 3"/>
            <p:cNvSpPr/>
            <p:nvPr/>
          </p:nvSpPr>
          <p:spPr>
            <a:xfrm>
              <a:off x="4302995" y="526083"/>
              <a:ext cx="2832583" cy="1066944"/>
            </a:xfrm>
            <a:prstGeom prst="horizontalScroll">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altLang="ja-JP" sz="2400" dirty="0">
                  <a:solidFill>
                    <a:schemeClr val="tx1"/>
                  </a:solidFill>
                  <a:latin typeface="HG丸ｺﾞｼｯｸM-PRO" panose="020F0600000000000000" pitchFamily="50" charset="-128"/>
                  <a:ea typeface="HG丸ｺﾞｼｯｸM-PRO" panose="020F0600000000000000" pitchFamily="50" charset="-128"/>
                </a:rPr>
                <a:t>QC</a:t>
              </a:r>
              <a:r>
                <a:rPr lang="ja-JP" altLang="en-US" sz="2400" dirty="0">
                  <a:solidFill>
                    <a:schemeClr val="tx1"/>
                  </a:solidFill>
                  <a:latin typeface="HG丸ｺﾞｼｯｸM-PRO" panose="020F0600000000000000" pitchFamily="50" charset="-128"/>
                  <a:ea typeface="HG丸ｺﾞｼｯｸM-PRO" panose="020F0600000000000000" pitchFamily="50" charset="-128"/>
                </a:rPr>
                <a:t>手法の習得</a:t>
              </a:r>
            </a:p>
          </p:txBody>
        </p:sp>
      </p:grpSp>
      <p:sp>
        <p:nvSpPr>
          <p:cNvPr id="168" name="AutoShape 118">
            <a:extLst>
              <a:ext uri="{FF2B5EF4-FFF2-40B4-BE49-F238E27FC236}">
                <a16:creationId xmlns:a16="http://schemas.microsoft.com/office/drawing/2014/main" id="{0EF2C87D-F963-00AF-C25C-EF68FCBA129C}"/>
              </a:ext>
            </a:extLst>
          </p:cNvPr>
          <p:cNvSpPr>
            <a:spLocks noChangeArrowheads="1"/>
          </p:cNvSpPr>
          <p:nvPr/>
        </p:nvSpPr>
        <p:spPr bwMode="auto">
          <a:xfrm>
            <a:off x="3151990" y="3626341"/>
            <a:ext cx="2197100" cy="396875"/>
          </a:xfrm>
          <a:prstGeom prst="wedgeRoundRectCallout">
            <a:avLst>
              <a:gd name="adj1" fmla="val -30477"/>
              <a:gd name="adj2" fmla="val 70606"/>
              <a:gd name="adj3" fmla="val 16667"/>
            </a:avLst>
          </a:prstGeom>
          <a:solidFill>
            <a:schemeClr val="bg1"/>
          </a:solidFill>
          <a:ln w="12700">
            <a:solidFill>
              <a:schemeClr val="tx1"/>
            </a:solidFill>
            <a:round/>
            <a:headEnd/>
            <a:tailEnd/>
          </a:ln>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en-US" altLang="ja-JP" sz="1600" b="1" dirty="0">
                <a:latin typeface="HG丸ｺﾞｼｯｸM-PRO" pitchFamily="50" charset="-128"/>
                <a:ea typeface="HG丸ｺﾞｼｯｸM-PRO" pitchFamily="50" charset="-128"/>
              </a:rPr>
              <a:t>QC</a:t>
            </a:r>
            <a:r>
              <a:rPr lang="ja-JP" altLang="en-US" sz="1600" b="1" dirty="0">
                <a:latin typeface="HG丸ｺﾞｼｯｸM-PRO" pitchFamily="50" charset="-128"/>
                <a:ea typeface="HG丸ｺﾞｼｯｸM-PRO" pitchFamily="50" charset="-128"/>
              </a:rPr>
              <a:t>七つ道具とは？</a:t>
            </a:r>
          </a:p>
        </p:txBody>
      </p:sp>
      <p:sp>
        <p:nvSpPr>
          <p:cNvPr id="169" name="AutoShape 120">
            <a:extLst>
              <a:ext uri="{FF2B5EF4-FFF2-40B4-BE49-F238E27FC236}">
                <a16:creationId xmlns:a16="http://schemas.microsoft.com/office/drawing/2014/main" id="{CE93F9F5-CE6C-285E-03AE-8AD29E00AD48}"/>
              </a:ext>
            </a:extLst>
          </p:cNvPr>
          <p:cNvSpPr>
            <a:spLocks noChangeArrowheads="1"/>
          </p:cNvSpPr>
          <p:nvPr/>
        </p:nvSpPr>
        <p:spPr bwMode="auto">
          <a:xfrm>
            <a:off x="3554882" y="4218567"/>
            <a:ext cx="1905000" cy="395287"/>
          </a:xfrm>
          <a:prstGeom prst="wedgeRoundRectCallout">
            <a:avLst>
              <a:gd name="adj1" fmla="val -60116"/>
              <a:gd name="adj2" fmla="val -14292"/>
              <a:gd name="adj3" fmla="val 16667"/>
            </a:avLst>
          </a:prstGeom>
          <a:solidFill>
            <a:schemeClr val="bg1"/>
          </a:solidFill>
          <a:ln w="12700">
            <a:solidFill>
              <a:schemeClr val="tx1"/>
            </a:solidFill>
            <a:round/>
            <a:headEnd/>
            <a:tailEnd/>
          </a:ln>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eaLnBrk="1" hangingPunct="1">
              <a:spcBef>
                <a:spcPct val="50000"/>
              </a:spcBef>
              <a:buFontTx/>
              <a:buNone/>
            </a:pPr>
            <a:r>
              <a:rPr lang="ja-JP" altLang="en-US" sz="1600" b="1" dirty="0">
                <a:latin typeface="HG丸ｺﾞｼｯｸM-PRO" pitchFamily="50" charset="-128"/>
                <a:ea typeface="HG丸ｺﾞｼｯｸM-PRO" pitchFamily="50" charset="-128"/>
              </a:rPr>
              <a:t>特性要因図は・・</a:t>
            </a:r>
          </a:p>
        </p:txBody>
      </p:sp>
      <p:sp>
        <p:nvSpPr>
          <p:cNvPr id="170" name="AutoShape 119">
            <a:extLst>
              <a:ext uri="{FF2B5EF4-FFF2-40B4-BE49-F238E27FC236}">
                <a16:creationId xmlns:a16="http://schemas.microsoft.com/office/drawing/2014/main" id="{0BDBFDD3-C663-DA4C-E847-F1C2AE33E8A1}"/>
              </a:ext>
            </a:extLst>
          </p:cNvPr>
          <p:cNvSpPr>
            <a:spLocks noChangeArrowheads="1"/>
          </p:cNvSpPr>
          <p:nvPr/>
        </p:nvSpPr>
        <p:spPr bwMode="auto">
          <a:xfrm>
            <a:off x="3981390" y="4842495"/>
            <a:ext cx="1908175" cy="395288"/>
          </a:xfrm>
          <a:prstGeom prst="wedgeRoundRectCallout">
            <a:avLst>
              <a:gd name="adj1" fmla="val -66153"/>
              <a:gd name="adj2" fmla="val -64315"/>
              <a:gd name="adj3" fmla="val 16667"/>
            </a:avLst>
          </a:prstGeom>
          <a:solidFill>
            <a:schemeClr val="bg1"/>
          </a:solidFill>
          <a:ln w="12700">
            <a:solidFill>
              <a:schemeClr val="tx1"/>
            </a:solidFill>
            <a:round/>
            <a:headEnd/>
            <a:tailEnd/>
          </a:ln>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1600" b="1" dirty="0">
                <a:latin typeface="HG丸ｺﾞｼｯｸM-PRO" pitchFamily="50" charset="-128"/>
                <a:ea typeface="HG丸ｺﾞｼｯｸM-PRO" pitchFamily="50" charset="-128"/>
              </a:rPr>
              <a:t>パレート図は・・</a:t>
            </a:r>
          </a:p>
        </p:txBody>
      </p:sp>
      <p:sp>
        <p:nvSpPr>
          <p:cNvPr id="171" name="AutoShape 119">
            <a:extLst>
              <a:ext uri="{FF2B5EF4-FFF2-40B4-BE49-F238E27FC236}">
                <a16:creationId xmlns:a16="http://schemas.microsoft.com/office/drawing/2014/main" id="{3316F9B5-1B9F-4CDE-A3B4-F35D3FC01B31}"/>
              </a:ext>
            </a:extLst>
          </p:cNvPr>
          <p:cNvSpPr>
            <a:spLocks noChangeArrowheads="1"/>
          </p:cNvSpPr>
          <p:nvPr/>
        </p:nvSpPr>
        <p:spPr bwMode="auto">
          <a:xfrm>
            <a:off x="4209349" y="5491493"/>
            <a:ext cx="1476375" cy="395287"/>
          </a:xfrm>
          <a:prstGeom prst="wedgeRoundRectCallout">
            <a:avLst>
              <a:gd name="adj1" fmla="val -50667"/>
              <a:gd name="adj2" fmla="val -83556"/>
              <a:gd name="adj3" fmla="val 16667"/>
            </a:avLst>
          </a:prstGeom>
          <a:solidFill>
            <a:schemeClr val="bg1"/>
          </a:solidFill>
          <a:ln w="12700">
            <a:solidFill>
              <a:schemeClr val="tx1"/>
            </a:solidFill>
            <a:round/>
            <a:headEnd/>
            <a:tailEnd/>
          </a:ln>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1600" b="1" dirty="0">
                <a:latin typeface="HG丸ｺﾞｼｯｸM-PRO" pitchFamily="50" charset="-128"/>
                <a:ea typeface="HG丸ｺﾞｼｯｸM-PRO" pitchFamily="50" charset="-128"/>
              </a:rPr>
              <a:t>連関図は・・</a:t>
            </a:r>
          </a:p>
        </p:txBody>
      </p:sp>
      <p:pic>
        <p:nvPicPr>
          <p:cNvPr id="172" name="図 171">
            <a:extLst>
              <a:ext uri="{FF2B5EF4-FFF2-40B4-BE49-F238E27FC236}">
                <a16:creationId xmlns:a16="http://schemas.microsoft.com/office/drawing/2014/main" id="{0F0A2FFC-01BF-7FCE-9FA4-22EDC0701D91}"/>
              </a:ext>
            </a:extLst>
          </p:cNvPr>
          <p:cNvPicPr>
            <a:picLocks noChangeAspect="1"/>
          </p:cNvPicPr>
          <p:nvPr/>
        </p:nvPicPr>
        <p:blipFill>
          <a:blip r:embed="rId12"/>
          <a:stretch>
            <a:fillRect/>
          </a:stretch>
        </p:blipFill>
        <p:spPr>
          <a:xfrm>
            <a:off x="6385083" y="664052"/>
            <a:ext cx="3257999" cy="1932975"/>
          </a:xfrm>
          <a:prstGeom prst="rect">
            <a:avLst/>
          </a:prstGeom>
        </p:spPr>
      </p:pic>
      <p:pic>
        <p:nvPicPr>
          <p:cNvPr id="174" name="図 173">
            <a:extLst>
              <a:ext uri="{FF2B5EF4-FFF2-40B4-BE49-F238E27FC236}">
                <a16:creationId xmlns:a16="http://schemas.microsoft.com/office/drawing/2014/main" id="{93E636B8-C60C-81B0-9A4C-2FC63439992F}"/>
              </a:ext>
            </a:extLst>
          </p:cNvPr>
          <p:cNvPicPr>
            <a:picLocks noChangeAspect="1"/>
          </p:cNvPicPr>
          <p:nvPr/>
        </p:nvPicPr>
        <p:blipFill>
          <a:blip r:embed="rId13"/>
          <a:stretch>
            <a:fillRect/>
          </a:stretch>
        </p:blipFill>
        <p:spPr>
          <a:xfrm>
            <a:off x="6554905" y="1684873"/>
            <a:ext cx="3919274" cy="2397048"/>
          </a:xfrm>
          <a:prstGeom prst="rect">
            <a:avLst/>
          </a:prstGeom>
        </p:spPr>
      </p:pic>
      <p:pic>
        <p:nvPicPr>
          <p:cNvPr id="178" name="図 177">
            <a:extLst>
              <a:ext uri="{FF2B5EF4-FFF2-40B4-BE49-F238E27FC236}">
                <a16:creationId xmlns:a16="http://schemas.microsoft.com/office/drawing/2014/main" id="{1B28DEAE-632B-3CA0-68DB-E17A90F9EA6D}"/>
              </a:ext>
            </a:extLst>
          </p:cNvPr>
          <p:cNvPicPr>
            <a:picLocks noChangeAspect="1"/>
          </p:cNvPicPr>
          <p:nvPr/>
        </p:nvPicPr>
        <p:blipFill>
          <a:blip r:embed="rId14"/>
          <a:stretch>
            <a:fillRect/>
          </a:stretch>
        </p:blipFill>
        <p:spPr>
          <a:xfrm>
            <a:off x="7212850" y="2282884"/>
            <a:ext cx="3449234" cy="2610597"/>
          </a:xfrm>
          <a:prstGeom prst="rect">
            <a:avLst/>
          </a:prstGeom>
        </p:spPr>
      </p:pic>
      <p:pic>
        <p:nvPicPr>
          <p:cNvPr id="173" name="図 172">
            <a:extLst>
              <a:ext uri="{FF2B5EF4-FFF2-40B4-BE49-F238E27FC236}">
                <a16:creationId xmlns:a16="http://schemas.microsoft.com/office/drawing/2014/main" id="{64E7B9B6-2968-9D91-3525-CDED77AE111A}"/>
              </a:ext>
            </a:extLst>
          </p:cNvPr>
          <p:cNvPicPr>
            <a:picLocks noChangeAspect="1"/>
          </p:cNvPicPr>
          <p:nvPr/>
        </p:nvPicPr>
        <p:blipFill>
          <a:blip r:embed="rId15"/>
          <a:stretch>
            <a:fillRect/>
          </a:stretch>
        </p:blipFill>
        <p:spPr>
          <a:xfrm>
            <a:off x="7675386" y="3314737"/>
            <a:ext cx="3644643" cy="2525823"/>
          </a:xfrm>
          <a:prstGeom prst="rect">
            <a:avLst/>
          </a:prstGeom>
        </p:spPr>
      </p:pic>
      <p:sp>
        <p:nvSpPr>
          <p:cNvPr id="6" name="正方形/長方形 5">
            <a:extLst>
              <a:ext uri="{FF2B5EF4-FFF2-40B4-BE49-F238E27FC236}">
                <a16:creationId xmlns:a16="http://schemas.microsoft.com/office/drawing/2014/main" id="{EF68C60D-CCC5-9794-E4D1-C2F415B088DB}"/>
              </a:ext>
            </a:extLst>
          </p:cNvPr>
          <p:cNvSpPr/>
          <p:nvPr/>
        </p:nvSpPr>
        <p:spPr>
          <a:xfrm>
            <a:off x="3626001" y="6070478"/>
            <a:ext cx="5296079" cy="844062"/>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US" altLang="ja-JP" sz="5400" b="1" dirty="0">
                <a:ln w="0">
                  <a:solidFill>
                    <a:schemeClr val="tx1"/>
                  </a:solidFill>
                </a:ln>
                <a:solidFill>
                  <a:schemeClr val="bg1"/>
                </a:solidFill>
                <a:effectLst>
                  <a:glow rad="228600">
                    <a:srgbClr val="FF0000">
                      <a:alpha val="40000"/>
                    </a:srgbClr>
                  </a:glow>
                </a:effectLst>
                <a:latin typeface="+mn-ea"/>
              </a:rPr>
              <a:t>QC</a:t>
            </a:r>
            <a:r>
              <a:rPr lang="ja-JP" altLang="en-US" sz="5400" b="1" dirty="0">
                <a:ln w="0">
                  <a:solidFill>
                    <a:schemeClr val="tx1"/>
                  </a:solidFill>
                </a:ln>
                <a:solidFill>
                  <a:schemeClr val="bg1"/>
                </a:solidFill>
                <a:effectLst>
                  <a:glow rad="228600">
                    <a:srgbClr val="FF0000">
                      <a:alpha val="40000"/>
                    </a:srgbClr>
                  </a:glow>
                </a:effectLst>
                <a:latin typeface="+mn-ea"/>
              </a:rPr>
              <a:t>的知識向上</a:t>
            </a:r>
            <a:endParaRPr kumimoji="1" lang="ja-JP" altLang="en-US" sz="5400" b="1" dirty="0">
              <a:ln w="0">
                <a:solidFill>
                  <a:schemeClr val="tx1"/>
                </a:solidFill>
              </a:ln>
              <a:solidFill>
                <a:schemeClr val="bg1"/>
              </a:solidFill>
              <a:effectLst>
                <a:glow rad="228600">
                  <a:srgbClr val="FF0000">
                    <a:alpha val="40000"/>
                  </a:srgbClr>
                </a:glow>
              </a:effectLst>
              <a:latin typeface="+mn-ea"/>
            </a:endParaRPr>
          </a:p>
        </p:txBody>
      </p:sp>
      <p:pic>
        <p:nvPicPr>
          <p:cNvPr id="9" name="図 8">
            <a:extLst>
              <a:ext uri="{FF2B5EF4-FFF2-40B4-BE49-F238E27FC236}">
                <a16:creationId xmlns:a16="http://schemas.microsoft.com/office/drawing/2014/main" id="{46F733D4-D9C1-7B10-15A8-4870B9573F2D}"/>
              </a:ext>
            </a:extLst>
          </p:cNvPr>
          <p:cNvPicPr>
            <a:picLocks noChangeAspect="1"/>
          </p:cNvPicPr>
          <p:nvPr/>
        </p:nvPicPr>
        <p:blipFill rotWithShape="1">
          <a:blip r:embed="rId16" cstate="print">
            <a:extLst>
              <a:ext uri="{28A0092B-C50C-407E-A947-70E740481C1C}">
                <a14:useLocalDpi xmlns:a14="http://schemas.microsoft.com/office/drawing/2010/main"/>
              </a:ext>
            </a:extLst>
          </a:blip>
          <a:srcRect/>
          <a:stretch/>
        </p:blipFill>
        <p:spPr>
          <a:xfrm>
            <a:off x="4866100" y="1227174"/>
            <a:ext cx="548538" cy="732725"/>
          </a:xfrm>
          <a:prstGeom prst="rect">
            <a:avLst/>
          </a:prstGeom>
        </p:spPr>
      </p:pic>
      <p:sp>
        <p:nvSpPr>
          <p:cNvPr id="158" name="角丸四角形吹き出し 356">
            <a:extLst>
              <a:ext uri="{FF2B5EF4-FFF2-40B4-BE49-F238E27FC236}">
                <a16:creationId xmlns:a16="http://schemas.microsoft.com/office/drawing/2014/main" id="{02BEFF28-E1BF-685C-A03C-851813462250}"/>
              </a:ext>
            </a:extLst>
          </p:cNvPr>
          <p:cNvSpPr/>
          <p:nvPr/>
        </p:nvSpPr>
        <p:spPr>
          <a:xfrm>
            <a:off x="1052866" y="1145237"/>
            <a:ext cx="1502571" cy="684172"/>
          </a:xfrm>
          <a:prstGeom prst="wedgeRoundRectCallout">
            <a:avLst>
              <a:gd name="adj1" fmla="val -51366"/>
              <a:gd name="adj2" fmla="val 83648"/>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altLang="ja-JP" dirty="0">
                <a:solidFill>
                  <a:schemeClr val="tx1"/>
                </a:solidFill>
                <a:latin typeface="HG創英角ﾎﾟｯﾌﾟ体" pitchFamily="49" charset="-128"/>
                <a:ea typeface="HG創英角ﾎﾟｯﾌﾟ体" pitchFamily="49" charset="-128"/>
              </a:rPr>
              <a:t>QC</a:t>
            </a:r>
            <a:r>
              <a:rPr lang="ja-JP" altLang="en-US" dirty="0">
                <a:solidFill>
                  <a:schemeClr val="tx1"/>
                </a:solidFill>
                <a:latin typeface="HG創英角ﾎﾟｯﾌﾟ体" pitchFamily="49" charset="-128"/>
                <a:ea typeface="HG創英角ﾎﾟｯﾌﾟ体" pitchFamily="49" charset="-128"/>
              </a:rPr>
              <a:t>教育お願いします</a:t>
            </a:r>
            <a:endParaRPr lang="en-US" altLang="ja-JP" dirty="0">
              <a:solidFill>
                <a:schemeClr val="tx1"/>
              </a:solidFill>
              <a:latin typeface="HG創英角ﾎﾟｯﾌﾟ体" pitchFamily="49" charset="-128"/>
              <a:ea typeface="HG創英角ﾎﾟｯﾌﾟ体" pitchFamily="49" charset="-128"/>
            </a:endParaRPr>
          </a:p>
        </p:txBody>
      </p:sp>
      <p:grpSp>
        <p:nvGrpSpPr>
          <p:cNvPr id="16" name="グループ化 15">
            <a:extLst>
              <a:ext uri="{FF2B5EF4-FFF2-40B4-BE49-F238E27FC236}">
                <a16:creationId xmlns:a16="http://schemas.microsoft.com/office/drawing/2014/main" id="{1BCCD41D-8692-EA7F-C749-E51D8330A16C}"/>
              </a:ext>
            </a:extLst>
          </p:cNvPr>
          <p:cNvGrpSpPr/>
          <p:nvPr/>
        </p:nvGrpSpPr>
        <p:grpSpPr>
          <a:xfrm>
            <a:off x="284701" y="1353835"/>
            <a:ext cx="676102" cy="1853838"/>
            <a:chOff x="368456" y="1353835"/>
            <a:chExt cx="676102" cy="1853838"/>
          </a:xfrm>
        </p:grpSpPr>
        <p:pic>
          <p:nvPicPr>
            <p:cNvPr id="17" name="図 16" descr="座る, フロント, スポーツゲーム が含まれている画像&#10;&#10;自動的に生成された説明">
              <a:extLst>
                <a:ext uri="{FF2B5EF4-FFF2-40B4-BE49-F238E27FC236}">
                  <a16:creationId xmlns:a16="http://schemas.microsoft.com/office/drawing/2014/main" id="{C184C0FF-1FCB-E521-5C38-36FB7EE4FCD3}"/>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368456" y="1863981"/>
              <a:ext cx="676102" cy="1343692"/>
            </a:xfrm>
            <a:prstGeom prst="rect">
              <a:avLst/>
            </a:prstGeom>
          </p:spPr>
        </p:pic>
        <p:pic>
          <p:nvPicPr>
            <p:cNvPr id="18" name="図 17">
              <a:extLst>
                <a:ext uri="{FF2B5EF4-FFF2-40B4-BE49-F238E27FC236}">
                  <a16:creationId xmlns:a16="http://schemas.microsoft.com/office/drawing/2014/main" id="{24DB449A-DADB-712B-45D4-CBB07A00F541}"/>
                </a:ext>
              </a:extLst>
            </p:cNvPr>
            <p:cNvPicPr>
              <a:picLocks noChangeAspect="1"/>
            </p:cNvPicPr>
            <p:nvPr/>
          </p:nvPicPr>
          <p:blipFill>
            <a:blip r:embed="rId18"/>
            <a:stretch>
              <a:fillRect/>
            </a:stretch>
          </p:blipFill>
          <p:spPr>
            <a:xfrm>
              <a:off x="417219" y="1353835"/>
              <a:ext cx="549580" cy="606315"/>
            </a:xfrm>
            <a:prstGeom prst="rect">
              <a:avLst/>
            </a:prstGeom>
          </p:spPr>
        </p:pic>
      </p:grpSp>
      <p:sp>
        <p:nvSpPr>
          <p:cNvPr id="5" name="正方形/長方形 4">
            <a:extLst>
              <a:ext uri="{FF2B5EF4-FFF2-40B4-BE49-F238E27FC236}">
                <a16:creationId xmlns:a16="http://schemas.microsoft.com/office/drawing/2014/main" id="{6CE928A0-91FB-57A1-E988-6A465A6BB1C1}"/>
              </a:ext>
            </a:extLst>
          </p:cNvPr>
          <p:cNvSpPr/>
          <p:nvPr/>
        </p:nvSpPr>
        <p:spPr>
          <a:xfrm>
            <a:off x="2677562" y="2728929"/>
            <a:ext cx="972046" cy="436409"/>
          </a:xfrm>
          <a:prstGeom prst="rect">
            <a:avLst/>
          </a:prstGeom>
          <a:solidFill>
            <a:schemeClr val="bg1"/>
          </a:solidFill>
          <a:ln>
            <a:noFill/>
          </a:ln>
          <a:effectLst/>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スタッフ</a:t>
            </a: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p:txBody>
      </p:sp>
      <p:pic>
        <p:nvPicPr>
          <p:cNvPr id="19" name="オーディオ 18">
            <a:hlinkClick r:id="" action="ppaction://media"/>
            <a:extLst>
              <a:ext uri="{FF2B5EF4-FFF2-40B4-BE49-F238E27FC236}">
                <a16:creationId xmlns:a16="http://schemas.microsoft.com/office/drawing/2014/main" id="{5928BD36-9041-2430-22AA-BF22AB083B04}"/>
              </a:ext>
            </a:extLst>
          </p:cNvPr>
          <p:cNvPicPr>
            <a:picLocks noChangeAspect="1"/>
          </p:cNvPicPr>
          <p:nvPr>
            <a:audioFile r:link="rId3"/>
            <p:extLst>
              <p:ext uri="{DAA4B4D4-6D71-4841-9C94-3DE7FCFB9230}">
                <p14:media xmlns:p14="http://schemas.microsoft.com/office/powerpoint/2010/main" r:embed="rId2"/>
              </p:ext>
            </p:extLst>
          </p:nvPr>
        </p:nvPicPr>
        <p:blipFill>
          <a:blip r:embed="rId19"/>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711808646"/>
      </p:ext>
    </p:extLst>
  </p:cSld>
  <p:clrMapOvr>
    <a:masterClrMapping/>
  </p:clrMapOvr>
  <mc:AlternateContent xmlns:mc="http://schemas.openxmlformats.org/markup-compatibility/2006" xmlns:p14="http://schemas.microsoft.com/office/powerpoint/2010/main">
    <mc:Choice Requires="p14">
      <p:transition spd="slow" p14:dur="2000" advTm="19900"/>
    </mc:Choice>
    <mc:Fallback xmlns="">
      <p:transition spd="slow" advTm="199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par>
                                <p:cTn id="7" presetID="1" presetClass="entr" presetSubtype="0" fill="hold" grpId="0" nodeType="withEffect">
                                  <p:stCondLst>
                                    <p:cond delay="0"/>
                                  </p:stCondLst>
                                  <p:childTnLst>
                                    <p:set>
                                      <p:cBhvr>
                                        <p:cTn id="8" dur="1" fill="hold">
                                          <p:stCondLst>
                                            <p:cond delay="0"/>
                                          </p:stCondLst>
                                        </p:cTn>
                                        <p:tgtEl>
                                          <p:spTgt spid="158"/>
                                        </p:tgtEl>
                                        <p:attrNameLst>
                                          <p:attrName>style.visibility</p:attrName>
                                        </p:attrNameLst>
                                      </p:cBhvr>
                                      <p:to>
                                        <p:strVal val="visible"/>
                                      </p:to>
                                    </p:set>
                                  </p:childTnLst>
                                </p:cTn>
                              </p:par>
                            </p:childTnLst>
                          </p:cTn>
                        </p:par>
                        <p:par>
                          <p:cTn id="9" fill="hold">
                            <p:stCondLst>
                              <p:cond delay="1"/>
                            </p:stCondLst>
                            <p:childTnLst>
                              <p:par>
                                <p:cTn id="10" presetID="10" presetClass="entr" presetSubtype="0" fill="hold" grpId="0" nodeType="afterEffect">
                                  <p:stCondLst>
                                    <p:cond delay="0"/>
                                  </p:stCondLst>
                                  <p:childTnLst>
                                    <p:set>
                                      <p:cBhvr>
                                        <p:cTn id="11" dur="1" fill="hold">
                                          <p:stCondLst>
                                            <p:cond delay="0"/>
                                          </p:stCondLst>
                                        </p:cTn>
                                        <p:tgtEl>
                                          <p:spTgt spid="163"/>
                                        </p:tgtEl>
                                        <p:attrNameLst>
                                          <p:attrName>style.visibility</p:attrName>
                                        </p:attrNameLst>
                                      </p:cBhvr>
                                      <p:to>
                                        <p:strVal val="visible"/>
                                      </p:to>
                                    </p:set>
                                    <p:animEffect transition="in" filter="fade">
                                      <p:cBhvr>
                                        <p:cTn id="12" dur="500"/>
                                        <p:tgtEl>
                                          <p:spTgt spid="16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67"/>
                                        </p:tgtEl>
                                        <p:attrNameLst>
                                          <p:attrName>style.visibility</p:attrName>
                                        </p:attrNameLst>
                                      </p:cBhvr>
                                      <p:to>
                                        <p:strVal val="visible"/>
                                      </p:to>
                                    </p:set>
                                    <p:animEffect transition="in" filter="fade">
                                      <p:cBhvr>
                                        <p:cTn id="20" dur="500"/>
                                        <p:tgtEl>
                                          <p:spTgt spid="16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65"/>
                                        </p:tgtEl>
                                        <p:attrNameLst>
                                          <p:attrName>style.visibility</p:attrName>
                                        </p:attrNameLst>
                                      </p:cBhvr>
                                      <p:to>
                                        <p:strVal val="visible"/>
                                      </p:to>
                                    </p:set>
                                    <p:animEffect transition="in" filter="fade">
                                      <p:cBhvr>
                                        <p:cTn id="23" dur="500"/>
                                        <p:tgtEl>
                                          <p:spTgt spid="165"/>
                                        </p:tgtEl>
                                      </p:cBhvr>
                                    </p:animEffect>
                                  </p:childTnLst>
                                </p:cTn>
                              </p:par>
                            </p:childTnLst>
                          </p:cTn>
                        </p:par>
                        <p:par>
                          <p:cTn id="24" fill="hold">
                            <p:stCondLst>
                              <p:cond delay="500"/>
                            </p:stCondLst>
                            <p:childTnLst>
                              <p:par>
                                <p:cTn id="25" presetID="1" presetClass="entr" presetSubtype="0" fill="hold" grpId="0" nodeType="afterEffect">
                                  <p:stCondLst>
                                    <p:cond delay="0"/>
                                  </p:stCondLst>
                                  <p:childTnLst>
                                    <p:set>
                                      <p:cBhvr>
                                        <p:cTn id="26" dur="1" fill="hold">
                                          <p:stCondLst>
                                            <p:cond delay="0"/>
                                          </p:stCondLst>
                                        </p:cTn>
                                        <p:tgtEl>
                                          <p:spTgt spid="16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72"/>
                                        </p:tgtEl>
                                        <p:attrNameLst>
                                          <p:attrName>style.visibility</p:attrName>
                                        </p:attrNameLst>
                                      </p:cBhvr>
                                      <p:to>
                                        <p:strVal val="visible"/>
                                      </p:to>
                                    </p:set>
                                  </p:childTnLst>
                                </p:cTn>
                              </p:par>
                            </p:childTnLst>
                          </p:cTn>
                        </p:par>
                        <p:par>
                          <p:cTn id="29" fill="hold">
                            <p:stCondLst>
                              <p:cond delay="500"/>
                            </p:stCondLst>
                            <p:childTnLst>
                              <p:par>
                                <p:cTn id="30" presetID="1" presetClass="entr" presetSubtype="0" fill="hold" grpId="0" nodeType="afterEffect">
                                  <p:stCondLst>
                                    <p:cond delay="500"/>
                                  </p:stCondLst>
                                  <p:childTnLst>
                                    <p:set>
                                      <p:cBhvr>
                                        <p:cTn id="31" dur="1" fill="hold">
                                          <p:stCondLst>
                                            <p:cond delay="0"/>
                                          </p:stCondLst>
                                        </p:cTn>
                                        <p:tgtEl>
                                          <p:spTgt spid="169"/>
                                        </p:tgtEl>
                                        <p:attrNameLst>
                                          <p:attrName>style.visibility</p:attrName>
                                        </p:attrNameLst>
                                      </p:cBhvr>
                                      <p:to>
                                        <p:strVal val="visible"/>
                                      </p:to>
                                    </p:set>
                                  </p:childTnLst>
                                </p:cTn>
                              </p:par>
                              <p:par>
                                <p:cTn id="32" presetID="1" presetClass="entr" presetSubtype="0" fill="hold" nodeType="withEffect">
                                  <p:stCondLst>
                                    <p:cond delay="500"/>
                                  </p:stCondLst>
                                  <p:childTnLst>
                                    <p:set>
                                      <p:cBhvr>
                                        <p:cTn id="33" dur="1" fill="hold">
                                          <p:stCondLst>
                                            <p:cond delay="0"/>
                                          </p:stCondLst>
                                        </p:cTn>
                                        <p:tgtEl>
                                          <p:spTgt spid="174"/>
                                        </p:tgtEl>
                                        <p:attrNameLst>
                                          <p:attrName>style.visibility</p:attrName>
                                        </p:attrNameLst>
                                      </p:cBhvr>
                                      <p:to>
                                        <p:strVal val="visible"/>
                                      </p:to>
                                    </p:set>
                                  </p:childTnLst>
                                </p:cTn>
                              </p:par>
                            </p:childTnLst>
                          </p:cTn>
                        </p:par>
                        <p:par>
                          <p:cTn id="34" fill="hold">
                            <p:stCondLst>
                              <p:cond delay="1000"/>
                            </p:stCondLst>
                            <p:childTnLst>
                              <p:par>
                                <p:cTn id="35" presetID="1" presetClass="entr" presetSubtype="0" fill="hold" grpId="0" nodeType="afterEffect">
                                  <p:stCondLst>
                                    <p:cond delay="400"/>
                                  </p:stCondLst>
                                  <p:childTnLst>
                                    <p:set>
                                      <p:cBhvr>
                                        <p:cTn id="36" dur="1" fill="hold">
                                          <p:stCondLst>
                                            <p:cond delay="0"/>
                                          </p:stCondLst>
                                        </p:cTn>
                                        <p:tgtEl>
                                          <p:spTgt spid="170"/>
                                        </p:tgtEl>
                                        <p:attrNameLst>
                                          <p:attrName>style.visibility</p:attrName>
                                        </p:attrNameLst>
                                      </p:cBhvr>
                                      <p:to>
                                        <p:strVal val="visible"/>
                                      </p:to>
                                    </p:set>
                                  </p:childTnLst>
                                </p:cTn>
                              </p:par>
                              <p:par>
                                <p:cTn id="37" presetID="1" presetClass="entr" presetSubtype="0" fill="hold" nodeType="withEffect">
                                  <p:stCondLst>
                                    <p:cond delay="400"/>
                                  </p:stCondLst>
                                  <p:childTnLst>
                                    <p:set>
                                      <p:cBhvr>
                                        <p:cTn id="38" dur="1" fill="hold">
                                          <p:stCondLst>
                                            <p:cond delay="0"/>
                                          </p:stCondLst>
                                        </p:cTn>
                                        <p:tgtEl>
                                          <p:spTgt spid="178"/>
                                        </p:tgtEl>
                                        <p:attrNameLst>
                                          <p:attrName>style.visibility</p:attrName>
                                        </p:attrNameLst>
                                      </p:cBhvr>
                                      <p:to>
                                        <p:strVal val="visible"/>
                                      </p:to>
                                    </p:set>
                                  </p:childTnLst>
                                </p:cTn>
                              </p:par>
                            </p:childTnLst>
                          </p:cTn>
                        </p:par>
                        <p:par>
                          <p:cTn id="39" fill="hold">
                            <p:stCondLst>
                              <p:cond delay="1400"/>
                            </p:stCondLst>
                            <p:childTnLst>
                              <p:par>
                                <p:cTn id="40" presetID="1" presetClass="entr" presetSubtype="0" fill="hold" grpId="0" nodeType="afterEffect">
                                  <p:stCondLst>
                                    <p:cond delay="500"/>
                                  </p:stCondLst>
                                  <p:childTnLst>
                                    <p:set>
                                      <p:cBhvr>
                                        <p:cTn id="41" dur="1" fill="hold">
                                          <p:stCondLst>
                                            <p:cond delay="0"/>
                                          </p:stCondLst>
                                        </p:cTn>
                                        <p:tgtEl>
                                          <p:spTgt spid="171"/>
                                        </p:tgtEl>
                                        <p:attrNameLst>
                                          <p:attrName>style.visibility</p:attrName>
                                        </p:attrNameLst>
                                      </p:cBhvr>
                                      <p:to>
                                        <p:strVal val="visible"/>
                                      </p:to>
                                    </p:set>
                                  </p:childTnLst>
                                </p:cTn>
                              </p:par>
                              <p:par>
                                <p:cTn id="42" presetID="1" presetClass="entr" presetSubtype="0" fill="hold" nodeType="withEffect">
                                  <p:stCondLst>
                                    <p:cond delay="500"/>
                                  </p:stCondLst>
                                  <p:childTnLst>
                                    <p:set>
                                      <p:cBhvr>
                                        <p:cTn id="43" dur="1" fill="hold">
                                          <p:stCondLst>
                                            <p:cond delay="0"/>
                                          </p:stCondLst>
                                        </p:cTn>
                                        <p:tgtEl>
                                          <p:spTgt spid="173"/>
                                        </p:tgtEl>
                                        <p:attrNameLst>
                                          <p:attrName>style.visibility</p:attrName>
                                        </p:attrNameLst>
                                      </p:cBhvr>
                                      <p:to>
                                        <p:strVal val="visible"/>
                                      </p:to>
                                    </p:set>
                                  </p:childTnLst>
                                </p:cTn>
                              </p:par>
                            </p:childTnLst>
                          </p:cTn>
                        </p:par>
                        <p:par>
                          <p:cTn id="44" fill="hold">
                            <p:stCondLst>
                              <p:cond delay="1900"/>
                            </p:stCondLst>
                            <p:childTnLst>
                              <p:par>
                                <p:cTn id="45" presetID="10" presetClass="entr" presetSubtype="0" fill="hold" grpId="0" nodeType="after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fade">
                                      <p:cBhvr>
                                        <p:cTn id="4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8" fill="hold" display="0">
                  <p:stCondLst>
                    <p:cond delay="indefinite"/>
                  </p:stCondLst>
                  <p:endCondLst>
                    <p:cond evt="onStopAudio" delay="0">
                      <p:tgtEl>
                        <p:sldTgt/>
                      </p:tgtEl>
                    </p:cond>
                  </p:endCondLst>
                </p:cTn>
                <p:tgtEl>
                  <p:spTgt spid="19"/>
                </p:tgtEl>
              </p:cMediaNode>
            </p:audio>
          </p:childTnLst>
        </p:cTn>
      </p:par>
    </p:tnLst>
    <p:bldLst>
      <p:bldP spid="163" grpId="0" animBg="1"/>
      <p:bldP spid="165" grpId="0" animBg="1"/>
      <p:bldP spid="167" grpId="0" animBg="1"/>
      <p:bldP spid="168" grpId="0" animBg="1"/>
      <p:bldP spid="169" grpId="0" animBg="1"/>
      <p:bldP spid="170" grpId="0" animBg="1"/>
      <p:bldP spid="171" grpId="0" animBg="1"/>
      <p:bldP spid="6" grpId="0"/>
      <p:bldP spid="15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愛知製鋼のモノづくり｜愛知製鋼を知る｜愛知製鋼 株式会社 ...">
            <a:extLst>
              <a:ext uri="{FF2B5EF4-FFF2-40B4-BE49-F238E27FC236}">
                <a16:creationId xmlns:a16="http://schemas.microsoft.com/office/drawing/2014/main" id="{2B0A8D4A-A692-9786-C875-526937DA19A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503" t="698" r="8228"/>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正方形/長方形 1">
            <a:extLst>
              <a:ext uri="{FF2B5EF4-FFF2-40B4-BE49-F238E27FC236}">
                <a16:creationId xmlns:a16="http://schemas.microsoft.com/office/drawing/2014/main" id="{1131CD96-2884-F9E0-AF07-2CAC9C15D9B2}"/>
              </a:ext>
            </a:extLst>
          </p:cNvPr>
          <p:cNvSpPr/>
          <p:nvPr/>
        </p:nvSpPr>
        <p:spPr>
          <a:xfrm>
            <a:off x="0"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 name="Rectangle 2">
            <a:extLst>
              <a:ext uri="{FF2B5EF4-FFF2-40B4-BE49-F238E27FC236}">
                <a16:creationId xmlns:a16="http://schemas.microsoft.com/office/drawing/2014/main" id="{7EB4C4DB-C1E3-0A19-9564-30C3C06AE7A2}"/>
              </a:ext>
            </a:extLst>
          </p:cNvPr>
          <p:cNvSpPr>
            <a:spLocks noChangeArrowheads="1"/>
          </p:cNvSpPr>
          <p:nvPr/>
        </p:nvSpPr>
        <p:spPr bwMode="auto">
          <a:xfrm>
            <a:off x="0" y="0"/>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solidFill>
                  <a:schemeClr val="bg1"/>
                </a:solidFill>
                <a:ea typeface="HG創英角ﾎﾟｯﾌﾟ体" pitchFamily="49" charset="-128"/>
              </a:rPr>
              <a:t>　ステップ２－３（知識・技能習得）</a:t>
            </a:r>
          </a:p>
        </p:txBody>
      </p:sp>
      <p:grpSp>
        <p:nvGrpSpPr>
          <p:cNvPr id="6" name="グループ化 5">
            <a:extLst>
              <a:ext uri="{FF2B5EF4-FFF2-40B4-BE49-F238E27FC236}">
                <a16:creationId xmlns:a16="http://schemas.microsoft.com/office/drawing/2014/main" id="{8A4CB7B8-7DA9-20F7-0D84-BCF2E9FCDD57}"/>
              </a:ext>
            </a:extLst>
          </p:cNvPr>
          <p:cNvGrpSpPr/>
          <p:nvPr/>
        </p:nvGrpSpPr>
        <p:grpSpPr>
          <a:xfrm>
            <a:off x="442700" y="758802"/>
            <a:ext cx="5631646" cy="2580561"/>
            <a:chOff x="268945" y="3718484"/>
            <a:chExt cx="5002205" cy="2321831"/>
          </a:xfrm>
        </p:grpSpPr>
        <p:sp>
          <p:nvSpPr>
            <p:cNvPr id="7" name="角丸四角形 6">
              <a:extLst>
                <a:ext uri="{FF2B5EF4-FFF2-40B4-BE49-F238E27FC236}">
                  <a16:creationId xmlns:a16="http://schemas.microsoft.com/office/drawing/2014/main" id="{6148982F-4D00-55FB-F8FD-E7B071C4E3BB}"/>
                </a:ext>
              </a:extLst>
            </p:cNvPr>
            <p:cNvSpPr/>
            <p:nvPr/>
          </p:nvSpPr>
          <p:spPr>
            <a:xfrm>
              <a:off x="268945" y="3718484"/>
              <a:ext cx="4442755" cy="2254292"/>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sp>
          <p:nvSpPr>
            <p:cNvPr id="8" name="フローチャート: 結合子 7">
              <a:extLst>
                <a:ext uri="{FF2B5EF4-FFF2-40B4-BE49-F238E27FC236}">
                  <a16:creationId xmlns:a16="http://schemas.microsoft.com/office/drawing/2014/main" id="{77EA6D26-8F13-394E-F4FC-0C997832244A}"/>
                </a:ext>
              </a:extLst>
            </p:cNvPr>
            <p:cNvSpPr/>
            <p:nvPr/>
          </p:nvSpPr>
          <p:spPr>
            <a:xfrm>
              <a:off x="702118" y="4477812"/>
              <a:ext cx="4569032" cy="1562503"/>
            </a:xfrm>
            <a:prstGeom prst="flowChartConnector">
              <a:avLst/>
            </a:prstGeom>
            <a:solidFill>
              <a:schemeClr val="tx1">
                <a:alpha val="21000"/>
              </a:schemeClr>
            </a:solidFill>
            <a:ln>
              <a:noFill/>
            </a:ln>
            <a:effectLst>
              <a:softEdge rad="1905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9" name="グループ化 8">
              <a:extLst>
                <a:ext uri="{FF2B5EF4-FFF2-40B4-BE49-F238E27FC236}">
                  <a16:creationId xmlns:a16="http://schemas.microsoft.com/office/drawing/2014/main" id="{BEA54F90-5BCC-93D5-E096-E58E9214AE14}"/>
                </a:ext>
              </a:extLst>
            </p:cNvPr>
            <p:cNvGrpSpPr/>
            <p:nvPr/>
          </p:nvGrpSpPr>
          <p:grpSpPr>
            <a:xfrm>
              <a:off x="1129095" y="4255727"/>
              <a:ext cx="1145539" cy="1404589"/>
              <a:chOff x="1523833" y="3790883"/>
              <a:chExt cx="1194515" cy="1806467"/>
            </a:xfrm>
          </p:grpSpPr>
          <p:pic>
            <p:nvPicPr>
              <p:cNvPr id="46" name="図 45">
                <a:extLst>
                  <a:ext uri="{FF2B5EF4-FFF2-40B4-BE49-F238E27FC236}">
                    <a16:creationId xmlns:a16="http://schemas.microsoft.com/office/drawing/2014/main" id="{42BC70C5-F286-ABCC-B8D3-1306E4127C92}"/>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1523833" y="3878326"/>
                <a:ext cx="1194515" cy="1719024"/>
              </a:xfrm>
              <a:prstGeom prst="rect">
                <a:avLst/>
              </a:prstGeom>
            </p:spPr>
          </p:pic>
          <p:pic>
            <p:nvPicPr>
              <p:cNvPr id="47" name="図 46">
                <a:extLst>
                  <a:ext uri="{FF2B5EF4-FFF2-40B4-BE49-F238E27FC236}">
                    <a16:creationId xmlns:a16="http://schemas.microsoft.com/office/drawing/2014/main" id="{B5D767A3-67A1-AC9B-7732-5C16FCD6E3D5}"/>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1785940" y="3790883"/>
                <a:ext cx="688150" cy="424765"/>
              </a:xfrm>
              <a:prstGeom prst="rect">
                <a:avLst/>
              </a:prstGeom>
            </p:spPr>
          </p:pic>
        </p:grpSp>
        <p:pic>
          <p:nvPicPr>
            <p:cNvPr id="10" name="図 9">
              <a:extLst>
                <a:ext uri="{FF2B5EF4-FFF2-40B4-BE49-F238E27FC236}">
                  <a16:creationId xmlns:a16="http://schemas.microsoft.com/office/drawing/2014/main" id="{AB19455D-D1EE-2C35-4A59-E73807C36AE1}"/>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467114" y="4489133"/>
              <a:ext cx="667879" cy="1392856"/>
            </a:xfrm>
            <a:prstGeom prst="rect">
              <a:avLst/>
            </a:prstGeom>
          </p:spPr>
        </p:pic>
        <p:pic>
          <p:nvPicPr>
            <p:cNvPr id="11" name="図 10">
              <a:extLst>
                <a:ext uri="{FF2B5EF4-FFF2-40B4-BE49-F238E27FC236}">
                  <a16:creationId xmlns:a16="http://schemas.microsoft.com/office/drawing/2014/main" id="{D8ABDC62-A3F9-2719-3803-8387109163C6}"/>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456612" y="4163030"/>
              <a:ext cx="854039" cy="483126"/>
            </a:xfrm>
            <a:prstGeom prst="rect">
              <a:avLst/>
            </a:prstGeom>
          </p:spPr>
        </p:pic>
        <p:grpSp>
          <p:nvGrpSpPr>
            <p:cNvPr id="12" name="グループ化 11">
              <a:extLst>
                <a:ext uri="{FF2B5EF4-FFF2-40B4-BE49-F238E27FC236}">
                  <a16:creationId xmlns:a16="http://schemas.microsoft.com/office/drawing/2014/main" id="{4635D649-949C-5352-BE36-6308A9EB7206}"/>
                </a:ext>
              </a:extLst>
            </p:cNvPr>
            <p:cNvGrpSpPr/>
            <p:nvPr/>
          </p:nvGrpSpPr>
          <p:grpSpPr>
            <a:xfrm>
              <a:off x="1969371" y="3912146"/>
              <a:ext cx="1588003" cy="1903235"/>
              <a:chOff x="6354956" y="1621163"/>
              <a:chExt cx="2268972" cy="2719384"/>
            </a:xfrm>
          </p:grpSpPr>
          <p:sp>
            <p:nvSpPr>
              <p:cNvPr id="17" name="直方体 16">
                <a:extLst>
                  <a:ext uri="{FF2B5EF4-FFF2-40B4-BE49-F238E27FC236}">
                    <a16:creationId xmlns:a16="http://schemas.microsoft.com/office/drawing/2014/main" id="{5BC6C4B1-D0DC-03B0-E5DD-42401F2F21D4}"/>
                  </a:ext>
                </a:extLst>
              </p:cNvPr>
              <p:cNvSpPr>
                <a:spLocks/>
              </p:cNvSpPr>
              <p:nvPr/>
            </p:nvSpPr>
            <p:spPr>
              <a:xfrm>
                <a:off x="6507884" y="3534279"/>
                <a:ext cx="2116044" cy="591968"/>
              </a:xfrm>
              <a:prstGeom prst="cube">
                <a:avLst>
                  <a:gd name="adj" fmla="val 71600"/>
                </a:avLst>
              </a:prstGeom>
              <a:solidFill>
                <a:schemeClr val="tx2">
                  <a:lumMod val="2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grpSp>
            <p:nvGrpSpPr>
              <p:cNvPr id="18" name="グループ化 17">
                <a:extLst>
                  <a:ext uri="{FF2B5EF4-FFF2-40B4-BE49-F238E27FC236}">
                    <a16:creationId xmlns:a16="http://schemas.microsoft.com/office/drawing/2014/main" id="{A30407CC-1252-64F5-DD57-52FCE357193C}"/>
                  </a:ext>
                </a:extLst>
              </p:cNvPr>
              <p:cNvGrpSpPr/>
              <p:nvPr/>
            </p:nvGrpSpPr>
            <p:grpSpPr>
              <a:xfrm>
                <a:off x="6911320" y="3185577"/>
                <a:ext cx="1426306" cy="717990"/>
                <a:chOff x="5444126" y="2890954"/>
                <a:chExt cx="2478187" cy="1013417"/>
              </a:xfrm>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p:grpSpPr>
            <p:sp>
              <p:nvSpPr>
                <p:cNvPr id="41" name="直方体 40">
                  <a:extLst>
                    <a:ext uri="{FF2B5EF4-FFF2-40B4-BE49-F238E27FC236}">
                      <a16:creationId xmlns:a16="http://schemas.microsoft.com/office/drawing/2014/main" id="{F95D8788-AEBA-A741-1FF8-70E89C0DA60E}"/>
                    </a:ext>
                  </a:extLst>
                </p:cNvPr>
                <p:cNvSpPr/>
                <p:nvPr/>
              </p:nvSpPr>
              <p:spPr>
                <a:xfrm>
                  <a:off x="6809914" y="3010757"/>
                  <a:ext cx="690676" cy="878414"/>
                </a:xfrm>
                <a:prstGeom prst="cube">
                  <a:avLst>
                    <a:gd name="adj" fmla="val 64384"/>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42" name="直方体 41">
                  <a:extLst>
                    <a:ext uri="{FF2B5EF4-FFF2-40B4-BE49-F238E27FC236}">
                      <a16:creationId xmlns:a16="http://schemas.microsoft.com/office/drawing/2014/main" id="{E6BDB571-3962-28EE-8155-2D81AA72B9F9}"/>
                    </a:ext>
                  </a:extLst>
                </p:cNvPr>
                <p:cNvSpPr>
                  <a:spLocks/>
                </p:cNvSpPr>
                <p:nvPr/>
              </p:nvSpPr>
              <p:spPr>
                <a:xfrm>
                  <a:off x="5444126" y="3073862"/>
                  <a:ext cx="690676" cy="828772"/>
                </a:xfrm>
                <a:prstGeom prst="cube">
                  <a:avLst>
                    <a:gd name="adj" fmla="val 64384"/>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43" name="直方体 42">
                  <a:extLst>
                    <a:ext uri="{FF2B5EF4-FFF2-40B4-BE49-F238E27FC236}">
                      <a16:creationId xmlns:a16="http://schemas.microsoft.com/office/drawing/2014/main" id="{BE4D7982-8CAF-6E3B-AF60-78F847C328DA}"/>
                    </a:ext>
                  </a:extLst>
                </p:cNvPr>
                <p:cNvSpPr>
                  <a:spLocks/>
                </p:cNvSpPr>
                <p:nvPr/>
              </p:nvSpPr>
              <p:spPr>
                <a:xfrm>
                  <a:off x="7038585" y="3075176"/>
                  <a:ext cx="690676" cy="829195"/>
                </a:xfrm>
                <a:prstGeom prst="cube">
                  <a:avLst>
                    <a:gd name="adj" fmla="val 64384"/>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44" name="直方体 43">
                  <a:extLst>
                    <a:ext uri="{FF2B5EF4-FFF2-40B4-BE49-F238E27FC236}">
                      <a16:creationId xmlns:a16="http://schemas.microsoft.com/office/drawing/2014/main" id="{6695A3F2-DAC2-F7F2-ADF1-C8B9F4BB0A87}"/>
                    </a:ext>
                  </a:extLst>
                </p:cNvPr>
                <p:cNvSpPr/>
                <p:nvPr/>
              </p:nvSpPr>
              <p:spPr>
                <a:xfrm>
                  <a:off x="5702526" y="2890954"/>
                  <a:ext cx="681092" cy="993063"/>
                </a:xfrm>
                <a:prstGeom prst="cube">
                  <a:avLst>
                    <a:gd name="adj" fmla="val 64384"/>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45" name="直方体 44">
                  <a:extLst>
                    <a:ext uri="{FF2B5EF4-FFF2-40B4-BE49-F238E27FC236}">
                      <a16:creationId xmlns:a16="http://schemas.microsoft.com/office/drawing/2014/main" id="{ADD127D0-8D7A-EACF-3FDD-5727B7659924}"/>
                    </a:ext>
                  </a:extLst>
                </p:cNvPr>
                <p:cNvSpPr/>
                <p:nvPr/>
              </p:nvSpPr>
              <p:spPr>
                <a:xfrm>
                  <a:off x="7231637" y="3038033"/>
                  <a:ext cx="690676" cy="851135"/>
                </a:xfrm>
                <a:prstGeom prst="cube">
                  <a:avLst>
                    <a:gd name="adj" fmla="val 64384"/>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grpSp>
          <p:sp>
            <p:nvSpPr>
              <p:cNvPr id="19" name="直方体 18">
                <a:extLst>
                  <a:ext uri="{FF2B5EF4-FFF2-40B4-BE49-F238E27FC236}">
                    <a16:creationId xmlns:a16="http://schemas.microsoft.com/office/drawing/2014/main" id="{39B8CFE8-476E-6716-3EB5-C7016DC135AB}"/>
                  </a:ext>
                </a:extLst>
              </p:cNvPr>
              <p:cNvSpPr/>
              <p:nvPr/>
            </p:nvSpPr>
            <p:spPr>
              <a:xfrm>
                <a:off x="6893052" y="2386866"/>
                <a:ext cx="1580456" cy="1232433"/>
              </a:xfrm>
              <a:prstGeom prst="cube">
                <a:avLst/>
              </a:prstGeom>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ln>
                <a:solidFill>
                  <a:schemeClr val="bg1"/>
                </a:solidFill>
              </a:ln>
              <a:scene3d>
                <a:camera prst="orthographicFront"/>
                <a:lightRig rig="threePt" dir="t"/>
              </a:scene3d>
              <a:sp3d prstMaterial="matte"/>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20" name="楕円 19">
                <a:extLst>
                  <a:ext uri="{FF2B5EF4-FFF2-40B4-BE49-F238E27FC236}">
                    <a16:creationId xmlns:a16="http://schemas.microsoft.com/office/drawing/2014/main" id="{E630ABD9-5290-EE7A-CC91-F975A41A8136}"/>
                  </a:ext>
                </a:extLst>
              </p:cNvPr>
              <p:cNvSpPr/>
              <p:nvPr/>
            </p:nvSpPr>
            <p:spPr>
              <a:xfrm>
                <a:off x="7138522" y="2879178"/>
                <a:ext cx="724544" cy="703570"/>
              </a:xfrm>
              <a:prstGeom prst="ellipse">
                <a:avLst/>
              </a:prstGeom>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ln>
                <a:solidFill>
                  <a:schemeClr val="bg1"/>
                </a:solidFill>
              </a:ln>
              <a:scene3d>
                <a:camera prst="obliqueTopRight"/>
                <a:lightRig rig="threePt" dir="t"/>
              </a:scene3d>
              <a:sp3d extrusionH="127000" contourW="12700" prstMaterial="plastic">
                <a:extrusionClr>
                  <a:schemeClr val="tx1">
                    <a:lumMod val="85000"/>
                  </a:schemeClr>
                </a:extrusionClr>
                <a:contourClr>
                  <a:schemeClr val="bg1"/>
                </a:contourClr>
              </a:sp3d>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endParaRPr lang="ja-JP" altLang="en-US" sz="1467" dirty="0">
                  <a:solidFill>
                    <a:prstClr val="white"/>
                  </a:solidFill>
                  <a:latin typeface="Calibri" panose="020F0502020204030204"/>
                  <a:ea typeface="游ゴシック" panose="020B0400000000000000" pitchFamily="50" charset="-128"/>
                </a:endParaRPr>
              </a:p>
            </p:txBody>
          </p:sp>
          <p:sp>
            <p:nvSpPr>
              <p:cNvPr id="21" name="正方形/長方形 20">
                <a:extLst>
                  <a:ext uri="{FF2B5EF4-FFF2-40B4-BE49-F238E27FC236}">
                    <a16:creationId xmlns:a16="http://schemas.microsoft.com/office/drawing/2014/main" id="{D1D474CA-0FCC-AD6F-9FE9-80544C33EEDC}"/>
                  </a:ext>
                </a:extLst>
              </p:cNvPr>
              <p:cNvSpPr/>
              <p:nvPr/>
            </p:nvSpPr>
            <p:spPr>
              <a:xfrm rot="2329878">
                <a:off x="7261642" y="3264317"/>
                <a:ext cx="150820" cy="77308"/>
              </a:xfrm>
              <a:prstGeom prst="rect">
                <a:avLst/>
              </a:prstGeom>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ln>
                <a:solidFill>
                  <a:schemeClr val="bg1"/>
                </a:solidFill>
              </a:ln>
              <a:scene3d>
                <a:camera prst="obliqueTopRight"/>
                <a:lightRig rig="threePt" dir="t"/>
              </a:scene3d>
              <a:sp3d extrusionH="285750" contourW="12700">
                <a:extrusionClr>
                  <a:schemeClr val="tx1">
                    <a:lumMod val="85000"/>
                  </a:schemeClr>
                </a:extrusionClr>
                <a:contourClr>
                  <a:schemeClr val="bg1"/>
                </a:contourClr>
              </a:sp3d>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endParaRPr lang="ja-JP" altLang="en-US" sz="1467">
                  <a:solidFill>
                    <a:prstClr val="white"/>
                  </a:solidFill>
                  <a:latin typeface="Calibri" panose="020F0502020204030204"/>
                  <a:ea typeface="游ゴシック" panose="020B0400000000000000" pitchFamily="50" charset="-128"/>
                </a:endParaRPr>
              </a:p>
            </p:txBody>
          </p:sp>
          <p:grpSp>
            <p:nvGrpSpPr>
              <p:cNvPr id="22" name="グループ化 21">
                <a:extLst>
                  <a:ext uri="{FF2B5EF4-FFF2-40B4-BE49-F238E27FC236}">
                    <a16:creationId xmlns:a16="http://schemas.microsoft.com/office/drawing/2014/main" id="{0EB92D81-A0D4-25BD-7FE5-381BC558F44F}"/>
                  </a:ext>
                </a:extLst>
              </p:cNvPr>
              <p:cNvGrpSpPr/>
              <p:nvPr/>
            </p:nvGrpSpPr>
            <p:grpSpPr>
              <a:xfrm>
                <a:off x="6354956" y="3279012"/>
                <a:ext cx="1783910" cy="1061535"/>
                <a:chOff x="5543399" y="3895984"/>
                <a:chExt cx="4213177" cy="1920668"/>
              </a:xfrm>
              <a:gradFill flip="none" rotWithShape="1">
                <a:gsLst>
                  <a:gs pos="3648">
                    <a:schemeClr val="accent2">
                      <a:lumMod val="50000"/>
                    </a:schemeClr>
                  </a:gs>
                  <a:gs pos="48000">
                    <a:schemeClr val="accent2">
                      <a:lumMod val="97000"/>
                      <a:lumOff val="3000"/>
                    </a:schemeClr>
                  </a:gs>
                  <a:gs pos="100000">
                    <a:schemeClr val="accent2">
                      <a:lumMod val="60000"/>
                      <a:lumOff val="40000"/>
                    </a:schemeClr>
                  </a:gs>
                </a:gsLst>
                <a:lin ang="18900000" scaled="1"/>
                <a:tileRect/>
              </a:gradFill>
            </p:grpSpPr>
            <p:sp>
              <p:nvSpPr>
                <p:cNvPr id="38" name="フローチャート: データ 37">
                  <a:extLst>
                    <a:ext uri="{FF2B5EF4-FFF2-40B4-BE49-F238E27FC236}">
                      <a16:creationId xmlns:a16="http://schemas.microsoft.com/office/drawing/2014/main" id="{DB75CFFB-49E3-5B2B-BEEB-1B1BC568CA42}"/>
                    </a:ext>
                  </a:extLst>
                </p:cNvPr>
                <p:cNvSpPr/>
                <p:nvPr/>
              </p:nvSpPr>
              <p:spPr>
                <a:xfrm>
                  <a:off x="5543399" y="5335288"/>
                  <a:ext cx="4213177" cy="481364"/>
                </a:xfrm>
                <a:prstGeom prst="flowChartInputOutput">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39" name="直方体 38">
                  <a:extLst>
                    <a:ext uri="{FF2B5EF4-FFF2-40B4-BE49-F238E27FC236}">
                      <a16:creationId xmlns:a16="http://schemas.microsoft.com/office/drawing/2014/main" id="{7ACA6578-8938-17B0-3DF5-60D61ED1222B}"/>
                    </a:ext>
                  </a:extLst>
                </p:cNvPr>
                <p:cNvSpPr/>
                <p:nvPr/>
              </p:nvSpPr>
              <p:spPr>
                <a:xfrm>
                  <a:off x="7063401" y="4538134"/>
                  <a:ext cx="391566" cy="1246011"/>
                </a:xfrm>
                <a:prstGeom prst="cub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b="1" dirty="0">
                    <a:solidFill>
                      <a:prstClr val="white"/>
                    </a:solidFill>
                    <a:latin typeface="Calibri" panose="020F0502020204030204"/>
                    <a:ea typeface="游ゴシック" panose="020B0400000000000000" pitchFamily="50" charset="-128"/>
                  </a:endParaRPr>
                </a:p>
              </p:txBody>
            </p:sp>
            <p:sp>
              <p:nvSpPr>
                <p:cNvPr id="40" name="直方体 39">
                  <a:extLst>
                    <a:ext uri="{FF2B5EF4-FFF2-40B4-BE49-F238E27FC236}">
                      <a16:creationId xmlns:a16="http://schemas.microsoft.com/office/drawing/2014/main" id="{D4E6D752-BD8E-CC40-CD8E-CECDFABDA634}"/>
                    </a:ext>
                  </a:extLst>
                </p:cNvPr>
                <p:cNvSpPr/>
                <p:nvPr/>
              </p:nvSpPr>
              <p:spPr>
                <a:xfrm>
                  <a:off x="7680619" y="3895984"/>
                  <a:ext cx="345628" cy="1517039"/>
                </a:xfrm>
                <a:prstGeom prst="cub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b="1" dirty="0">
                    <a:solidFill>
                      <a:prstClr val="white"/>
                    </a:solidFill>
                    <a:latin typeface="Calibri" panose="020F0502020204030204"/>
                    <a:ea typeface="游ゴシック" panose="020B0400000000000000" pitchFamily="50" charset="-128"/>
                  </a:endParaRPr>
                </a:p>
              </p:txBody>
            </p:sp>
          </p:grpSp>
          <p:sp>
            <p:nvSpPr>
              <p:cNvPr id="23" name="直方体 22">
                <a:extLst>
                  <a:ext uri="{FF2B5EF4-FFF2-40B4-BE49-F238E27FC236}">
                    <a16:creationId xmlns:a16="http://schemas.microsoft.com/office/drawing/2014/main" id="{8C5BBB73-67F3-5C39-FE85-9FBCA826B6FD}"/>
                  </a:ext>
                </a:extLst>
              </p:cNvPr>
              <p:cNvSpPr/>
              <p:nvPr/>
            </p:nvSpPr>
            <p:spPr>
              <a:xfrm>
                <a:off x="7075457" y="1621163"/>
                <a:ext cx="886757" cy="1089285"/>
              </a:xfrm>
              <a:prstGeom prst="cube">
                <a:avLst>
                  <a:gd name="adj" fmla="val 15420"/>
                </a:avLst>
              </a:prstGeo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24" name="直方体 23">
                <a:extLst>
                  <a:ext uri="{FF2B5EF4-FFF2-40B4-BE49-F238E27FC236}">
                    <a16:creationId xmlns:a16="http://schemas.microsoft.com/office/drawing/2014/main" id="{5F61F52B-8505-7512-B4CE-BDCEE2B42065}"/>
                  </a:ext>
                </a:extLst>
              </p:cNvPr>
              <p:cNvSpPr/>
              <p:nvPr/>
            </p:nvSpPr>
            <p:spPr>
              <a:xfrm>
                <a:off x="7442644" y="2106209"/>
                <a:ext cx="168847" cy="409365"/>
              </a:xfrm>
              <a:prstGeom prst="cube">
                <a:avLst/>
              </a:prstGeo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25" name="直方体 24">
                <a:extLst>
                  <a:ext uri="{FF2B5EF4-FFF2-40B4-BE49-F238E27FC236}">
                    <a16:creationId xmlns:a16="http://schemas.microsoft.com/office/drawing/2014/main" id="{176667DB-6B85-45B5-B682-541774437E48}"/>
                  </a:ext>
                </a:extLst>
              </p:cNvPr>
              <p:cNvSpPr/>
              <p:nvPr/>
            </p:nvSpPr>
            <p:spPr>
              <a:xfrm>
                <a:off x="7174156" y="2150525"/>
                <a:ext cx="159996" cy="763027"/>
              </a:xfrm>
              <a:prstGeom prst="cube">
                <a:avLst/>
              </a:prstGeo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26" name="正方形/長方形 25">
                <a:extLst>
                  <a:ext uri="{FF2B5EF4-FFF2-40B4-BE49-F238E27FC236}">
                    <a16:creationId xmlns:a16="http://schemas.microsoft.com/office/drawing/2014/main" id="{5D51EB9C-C880-B7F4-D3B7-4AA1D8BF1950}"/>
                  </a:ext>
                </a:extLst>
              </p:cNvPr>
              <p:cNvSpPr/>
              <p:nvPr/>
            </p:nvSpPr>
            <p:spPr>
              <a:xfrm rot="19562592">
                <a:off x="7416141" y="3258492"/>
                <a:ext cx="150212" cy="49163"/>
              </a:xfrm>
              <a:prstGeom prst="rect">
                <a:avLst/>
              </a:prstGeom>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ln>
                <a:solidFill>
                  <a:schemeClr val="bg1"/>
                </a:solidFill>
              </a:ln>
              <a:scene3d>
                <a:camera prst="obliqueBottomRight"/>
                <a:lightRig rig="threePt" dir="t"/>
              </a:scene3d>
              <a:sp3d extrusionH="285750" contourW="12700">
                <a:extrusionClr>
                  <a:schemeClr val="bg1">
                    <a:lumMod val="75000"/>
                    <a:lumOff val="25000"/>
                  </a:schemeClr>
                </a:extrusionClr>
                <a:contourClr>
                  <a:schemeClr val="bg1"/>
                </a:contourClr>
              </a:sp3d>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endParaRPr lang="ja-JP" altLang="en-US" sz="1467">
                  <a:solidFill>
                    <a:prstClr val="white"/>
                  </a:solidFill>
                  <a:latin typeface="Calibri" panose="020F0502020204030204"/>
                  <a:ea typeface="游ゴシック" panose="020B0400000000000000" pitchFamily="50" charset="-128"/>
                </a:endParaRPr>
              </a:p>
            </p:txBody>
          </p:sp>
          <p:grpSp>
            <p:nvGrpSpPr>
              <p:cNvPr id="27" name="グループ化 26">
                <a:extLst>
                  <a:ext uri="{FF2B5EF4-FFF2-40B4-BE49-F238E27FC236}">
                    <a16:creationId xmlns:a16="http://schemas.microsoft.com/office/drawing/2014/main" id="{7CB8092C-C0F7-2373-8200-1C56E05410C5}"/>
                  </a:ext>
                </a:extLst>
              </p:cNvPr>
              <p:cNvGrpSpPr/>
              <p:nvPr/>
            </p:nvGrpSpPr>
            <p:grpSpPr>
              <a:xfrm rot="577790">
                <a:off x="6740920" y="3025449"/>
                <a:ext cx="463878" cy="954896"/>
                <a:chOff x="5813064" y="2062102"/>
                <a:chExt cx="463878" cy="954896"/>
              </a:xfrm>
            </p:grpSpPr>
            <p:sp>
              <p:nvSpPr>
                <p:cNvPr id="36" name="円柱 35">
                  <a:extLst>
                    <a:ext uri="{FF2B5EF4-FFF2-40B4-BE49-F238E27FC236}">
                      <a16:creationId xmlns:a16="http://schemas.microsoft.com/office/drawing/2014/main" id="{A6C46326-FF27-7EC7-0D01-16055DA2402E}"/>
                    </a:ext>
                  </a:extLst>
                </p:cNvPr>
                <p:cNvSpPr/>
                <p:nvPr/>
              </p:nvSpPr>
              <p:spPr>
                <a:xfrm rot="1996974">
                  <a:off x="6180581" y="2062102"/>
                  <a:ext cx="96361" cy="917180"/>
                </a:xfrm>
                <a:prstGeom prst="can">
                  <a:avLst/>
                </a:prstGeom>
                <a:solidFill>
                  <a:schemeClr val="bg1">
                    <a:lumMod val="50000"/>
                    <a:lumOff val="50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37" name="円柱 36">
                  <a:extLst>
                    <a:ext uri="{FF2B5EF4-FFF2-40B4-BE49-F238E27FC236}">
                      <a16:creationId xmlns:a16="http://schemas.microsoft.com/office/drawing/2014/main" id="{A1EB04E1-C3D7-F866-38DA-FB74F1DB0B5B}"/>
                    </a:ext>
                  </a:extLst>
                </p:cNvPr>
                <p:cNvSpPr/>
                <p:nvPr/>
              </p:nvSpPr>
              <p:spPr>
                <a:xfrm rot="12832488">
                  <a:off x="5813064" y="2847848"/>
                  <a:ext cx="293423" cy="169150"/>
                </a:xfrm>
                <a:prstGeom prst="can">
                  <a:avLst>
                    <a:gd name="adj" fmla="val 50000"/>
                  </a:avLst>
                </a:prstGeom>
                <a:solidFill>
                  <a:schemeClr val="bg1">
                    <a:lumMod val="50000"/>
                    <a:lumOff val="50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grpSp>
          <p:sp>
            <p:nvSpPr>
              <p:cNvPr id="28" name="正方形/長方形 27">
                <a:extLst>
                  <a:ext uri="{FF2B5EF4-FFF2-40B4-BE49-F238E27FC236}">
                    <a16:creationId xmlns:a16="http://schemas.microsoft.com/office/drawing/2014/main" id="{51EDCE59-3502-D20F-8E30-C991883DD124}"/>
                  </a:ext>
                </a:extLst>
              </p:cNvPr>
              <p:cNvSpPr/>
              <p:nvPr/>
            </p:nvSpPr>
            <p:spPr>
              <a:xfrm>
                <a:off x="7360628" y="3138310"/>
                <a:ext cx="160647" cy="31077"/>
              </a:xfrm>
              <a:prstGeom prst="rect">
                <a:avLst/>
              </a:prstGeom>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ln>
                <a:solidFill>
                  <a:schemeClr val="bg1"/>
                </a:solidFill>
              </a:ln>
              <a:scene3d>
                <a:camera prst="obliqueTopRight"/>
                <a:lightRig rig="threePt" dir="t"/>
              </a:scene3d>
              <a:sp3d extrusionH="457200" contourW="12700">
                <a:extrusionClr>
                  <a:schemeClr val="tx1">
                    <a:lumMod val="85000"/>
                  </a:schemeClr>
                </a:extrusionClr>
                <a:contourClr>
                  <a:schemeClr val="bg1"/>
                </a:contourClr>
              </a:sp3d>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endParaRPr lang="ja-JP" altLang="en-US" sz="1467">
                  <a:solidFill>
                    <a:prstClr val="white"/>
                  </a:solidFill>
                  <a:latin typeface="Calibri" panose="020F0502020204030204"/>
                  <a:ea typeface="游ゴシック" panose="020B0400000000000000" pitchFamily="50" charset="-128"/>
                </a:endParaRPr>
              </a:p>
            </p:txBody>
          </p:sp>
          <p:grpSp>
            <p:nvGrpSpPr>
              <p:cNvPr id="29" name="グループ化 28">
                <a:extLst>
                  <a:ext uri="{FF2B5EF4-FFF2-40B4-BE49-F238E27FC236}">
                    <a16:creationId xmlns:a16="http://schemas.microsoft.com/office/drawing/2014/main" id="{FDF15C58-5846-D962-115F-0663DEA96E0C}"/>
                  </a:ext>
                </a:extLst>
              </p:cNvPr>
              <p:cNvGrpSpPr/>
              <p:nvPr/>
            </p:nvGrpSpPr>
            <p:grpSpPr>
              <a:xfrm>
                <a:off x="6846545" y="1901466"/>
                <a:ext cx="928457" cy="1307476"/>
                <a:chOff x="6846545" y="1577940"/>
                <a:chExt cx="928457" cy="1307476"/>
              </a:xfrm>
            </p:grpSpPr>
            <p:grpSp>
              <p:nvGrpSpPr>
                <p:cNvPr id="31" name="グループ化 30">
                  <a:extLst>
                    <a:ext uri="{FF2B5EF4-FFF2-40B4-BE49-F238E27FC236}">
                      <a16:creationId xmlns:a16="http://schemas.microsoft.com/office/drawing/2014/main" id="{92717C92-868F-80CE-9E5E-2E37E17953F3}"/>
                    </a:ext>
                  </a:extLst>
                </p:cNvPr>
                <p:cNvGrpSpPr/>
                <p:nvPr/>
              </p:nvGrpSpPr>
              <p:grpSpPr>
                <a:xfrm>
                  <a:off x="6846545" y="2056496"/>
                  <a:ext cx="928457" cy="828920"/>
                  <a:chOff x="5782247" y="937601"/>
                  <a:chExt cx="1584176" cy="1509475"/>
                </a:xfr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p:grpSpPr>
              <p:sp>
                <p:nvSpPr>
                  <p:cNvPr id="34" name="直方体 33">
                    <a:extLst>
                      <a:ext uri="{FF2B5EF4-FFF2-40B4-BE49-F238E27FC236}">
                        <a16:creationId xmlns:a16="http://schemas.microsoft.com/office/drawing/2014/main" id="{CAA20617-4867-3EB4-8467-3BADE32ABF74}"/>
                      </a:ext>
                    </a:extLst>
                  </p:cNvPr>
                  <p:cNvSpPr/>
                  <p:nvPr/>
                </p:nvSpPr>
                <p:spPr>
                  <a:xfrm>
                    <a:off x="6342259" y="1655269"/>
                    <a:ext cx="412280" cy="791807"/>
                  </a:xfrm>
                  <a:prstGeom prst="cube">
                    <a:avLst>
                      <a:gd name="adj" fmla="val 51884"/>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35" name="直方体 34">
                    <a:extLst>
                      <a:ext uri="{FF2B5EF4-FFF2-40B4-BE49-F238E27FC236}">
                        <a16:creationId xmlns:a16="http://schemas.microsoft.com/office/drawing/2014/main" id="{0ABAA79D-23E9-3E3B-851F-0AF8EFC18CD3}"/>
                      </a:ext>
                    </a:extLst>
                  </p:cNvPr>
                  <p:cNvSpPr/>
                  <p:nvPr/>
                </p:nvSpPr>
                <p:spPr>
                  <a:xfrm>
                    <a:off x="5782247" y="937601"/>
                    <a:ext cx="1584176" cy="1167951"/>
                  </a:xfrm>
                  <a:prstGeom prst="cub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grpSp>
            <p:sp>
              <p:nvSpPr>
                <p:cNvPr id="32" name="円柱 31">
                  <a:extLst>
                    <a:ext uri="{FF2B5EF4-FFF2-40B4-BE49-F238E27FC236}">
                      <a16:creationId xmlns:a16="http://schemas.microsoft.com/office/drawing/2014/main" id="{F2360809-463C-6A3E-CFD1-86EE267738BB}"/>
                    </a:ext>
                  </a:extLst>
                </p:cNvPr>
                <p:cNvSpPr/>
                <p:nvPr/>
              </p:nvSpPr>
              <p:spPr>
                <a:xfrm>
                  <a:off x="7034491" y="2018644"/>
                  <a:ext cx="456696" cy="201942"/>
                </a:xfrm>
                <a:prstGeom prst="can">
                  <a:avLst>
                    <a:gd name="adj" fmla="val 49999"/>
                  </a:avLst>
                </a:prstGeom>
                <a:solidFill>
                  <a:schemeClr val="tx1">
                    <a:lumMod val="65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33" name="円柱 32">
                  <a:extLst>
                    <a:ext uri="{FF2B5EF4-FFF2-40B4-BE49-F238E27FC236}">
                      <a16:creationId xmlns:a16="http://schemas.microsoft.com/office/drawing/2014/main" id="{4FF71D21-334B-16A1-DA84-F55C4952B095}"/>
                    </a:ext>
                  </a:extLst>
                </p:cNvPr>
                <p:cNvSpPr/>
                <p:nvPr/>
              </p:nvSpPr>
              <p:spPr>
                <a:xfrm>
                  <a:off x="7168656" y="1577940"/>
                  <a:ext cx="180192" cy="521134"/>
                </a:xfrm>
                <a:prstGeom prst="can">
                  <a:avLst>
                    <a:gd name="adj" fmla="val 42598"/>
                  </a:avLst>
                </a:prstGeom>
                <a:solidFill>
                  <a:schemeClr val="tx1">
                    <a:lumMod val="65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grpSp>
          <p:sp>
            <p:nvSpPr>
              <p:cNvPr id="30" name="直方体 29">
                <a:extLst>
                  <a:ext uri="{FF2B5EF4-FFF2-40B4-BE49-F238E27FC236}">
                    <a16:creationId xmlns:a16="http://schemas.microsoft.com/office/drawing/2014/main" id="{E82EC583-8620-AEF0-74C7-9F252214181B}"/>
                  </a:ext>
                </a:extLst>
              </p:cNvPr>
              <p:cNvSpPr/>
              <p:nvPr/>
            </p:nvSpPr>
            <p:spPr>
              <a:xfrm>
                <a:off x="7023087" y="1739304"/>
                <a:ext cx="579552" cy="473034"/>
              </a:xfrm>
              <a:prstGeom prst="cube">
                <a:avLst/>
              </a:prstGeom>
              <a:solidFill>
                <a:schemeClr val="tx1">
                  <a:lumMod val="65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grpSp>
        <p:grpSp>
          <p:nvGrpSpPr>
            <p:cNvPr id="14" name="グループ化 13">
              <a:extLst>
                <a:ext uri="{FF2B5EF4-FFF2-40B4-BE49-F238E27FC236}">
                  <a16:creationId xmlns:a16="http://schemas.microsoft.com/office/drawing/2014/main" id="{FE526DD0-0CBA-511D-FC4C-75B60C6126C9}"/>
                </a:ext>
              </a:extLst>
            </p:cNvPr>
            <p:cNvGrpSpPr/>
            <p:nvPr/>
          </p:nvGrpSpPr>
          <p:grpSpPr>
            <a:xfrm>
              <a:off x="2823529" y="4307256"/>
              <a:ext cx="1065356" cy="1636294"/>
              <a:chOff x="12275187" y="3218374"/>
              <a:chExt cx="1240542" cy="2094002"/>
            </a:xfrm>
          </p:grpSpPr>
          <p:pic>
            <p:nvPicPr>
              <p:cNvPr id="15" name="図 14" descr="傘, シャツ が含まれている画像&#10;&#10;自動的に生成された説明">
                <a:extLst>
                  <a:ext uri="{FF2B5EF4-FFF2-40B4-BE49-F238E27FC236}">
                    <a16:creationId xmlns:a16="http://schemas.microsoft.com/office/drawing/2014/main" id="{396BCF9F-B4A6-26F2-705F-088FD8C8C3CB}"/>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flipH="1">
                <a:off x="12275187" y="3736341"/>
                <a:ext cx="1240542" cy="1576035"/>
              </a:xfrm>
              <a:prstGeom prst="rect">
                <a:avLst/>
              </a:prstGeom>
            </p:spPr>
          </p:pic>
          <p:pic>
            <p:nvPicPr>
              <p:cNvPr id="16" name="図 15" descr="アイコン が含まれている画像&#10;&#10;自動的に生成された説明">
                <a:extLst>
                  <a:ext uri="{FF2B5EF4-FFF2-40B4-BE49-F238E27FC236}">
                    <a16:creationId xmlns:a16="http://schemas.microsoft.com/office/drawing/2014/main" id="{0F0FFAE1-1648-2C8F-BD55-B6F2A5751A31}"/>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flipH="1">
                <a:off x="12351903" y="3218374"/>
                <a:ext cx="906379" cy="837683"/>
              </a:xfrm>
              <a:prstGeom prst="rect">
                <a:avLst/>
              </a:prstGeom>
            </p:spPr>
          </p:pic>
        </p:grpSp>
      </p:grpSp>
      <p:sp>
        <p:nvSpPr>
          <p:cNvPr id="48" name="角丸四角形 6">
            <a:extLst>
              <a:ext uri="{FF2B5EF4-FFF2-40B4-BE49-F238E27FC236}">
                <a16:creationId xmlns:a16="http://schemas.microsoft.com/office/drawing/2014/main" id="{2163D924-5C37-DB92-0ECD-41043EA250B3}"/>
              </a:ext>
            </a:extLst>
          </p:cNvPr>
          <p:cNvSpPr/>
          <p:nvPr/>
        </p:nvSpPr>
        <p:spPr>
          <a:xfrm>
            <a:off x="6572570" y="787286"/>
            <a:ext cx="5209773" cy="2505496"/>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pic>
        <p:nvPicPr>
          <p:cNvPr id="51" name="図 50">
            <a:extLst>
              <a:ext uri="{FF2B5EF4-FFF2-40B4-BE49-F238E27FC236}">
                <a16:creationId xmlns:a16="http://schemas.microsoft.com/office/drawing/2014/main" id="{4580668C-7765-0AB8-3ACF-E6406DE6DB95}"/>
              </a:ext>
            </a:extLst>
          </p:cNvPr>
          <p:cNvPicPr>
            <a:picLocks noChangeAspect="1"/>
          </p:cNvPicPr>
          <p:nvPr/>
        </p:nvPicPr>
        <p:blipFill>
          <a:blip r:embed="rId12"/>
          <a:stretch>
            <a:fillRect/>
          </a:stretch>
        </p:blipFill>
        <p:spPr>
          <a:xfrm>
            <a:off x="7036718" y="1461109"/>
            <a:ext cx="3645858" cy="1687313"/>
          </a:xfrm>
          <a:prstGeom prst="rect">
            <a:avLst/>
          </a:prstGeom>
        </p:spPr>
      </p:pic>
      <p:sp>
        <p:nvSpPr>
          <p:cNvPr id="55" name="横巻き 2">
            <a:extLst>
              <a:ext uri="{FF2B5EF4-FFF2-40B4-BE49-F238E27FC236}">
                <a16:creationId xmlns:a16="http://schemas.microsoft.com/office/drawing/2014/main" id="{5F473968-A26E-C87D-525B-35CB1B9D3907}"/>
              </a:ext>
            </a:extLst>
          </p:cNvPr>
          <p:cNvSpPr/>
          <p:nvPr/>
        </p:nvSpPr>
        <p:spPr>
          <a:xfrm>
            <a:off x="7945143" y="674673"/>
            <a:ext cx="2413721" cy="710160"/>
          </a:xfrm>
          <a:prstGeom prst="horizont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ja-JP" altLang="en-US" sz="2000" b="1" dirty="0">
                <a:solidFill>
                  <a:schemeClr val="tx1"/>
                </a:solidFill>
                <a:latin typeface="HG丸ｺﾞｼｯｸM-PRO" panose="020F0600000000000000" pitchFamily="50" charset="-128"/>
                <a:ea typeface="HG丸ｺﾞｼｯｸM-PRO" panose="020F0600000000000000" pitchFamily="50" charset="-128"/>
              </a:rPr>
              <a:t>若手同士で勉強会</a:t>
            </a:r>
          </a:p>
        </p:txBody>
      </p:sp>
      <p:sp>
        <p:nvSpPr>
          <p:cNvPr id="57" name="角丸四角形 6">
            <a:extLst>
              <a:ext uri="{FF2B5EF4-FFF2-40B4-BE49-F238E27FC236}">
                <a16:creationId xmlns:a16="http://schemas.microsoft.com/office/drawing/2014/main" id="{66109DA6-DF1A-BB1F-8C2F-28D36677B5B0}"/>
              </a:ext>
            </a:extLst>
          </p:cNvPr>
          <p:cNvSpPr/>
          <p:nvPr/>
        </p:nvSpPr>
        <p:spPr>
          <a:xfrm>
            <a:off x="504262" y="3634220"/>
            <a:ext cx="5010107" cy="2499881"/>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sp>
        <p:nvSpPr>
          <p:cNvPr id="4" name="横巻き 2">
            <a:extLst>
              <a:ext uri="{FF2B5EF4-FFF2-40B4-BE49-F238E27FC236}">
                <a16:creationId xmlns:a16="http://schemas.microsoft.com/office/drawing/2014/main" id="{0CF436BE-58B1-6990-1DB8-FD099D6A4116}"/>
              </a:ext>
            </a:extLst>
          </p:cNvPr>
          <p:cNvSpPr/>
          <p:nvPr/>
        </p:nvSpPr>
        <p:spPr>
          <a:xfrm>
            <a:off x="802806" y="653295"/>
            <a:ext cx="1198996" cy="710160"/>
          </a:xfrm>
          <a:prstGeom prst="horizont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ja-JP" altLang="en-US" sz="2000" b="1" dirty="0">
                <a:solidFill>
                  <a:schemeClr val="tx1"/>
                </a:solidFill>
                <a:latin typeface="HG丸ｺﾞｼｯｸM-PRO" panose="020F0600000000000000" pitchFamily="50" charset="-128"/>
                <a:ea typeface="HG丸ｺﾞｼｯｸM-PRO" panose="020F0600000000000000" pitchFamily="50" charset="-128"/>
              </a:rPr>
              <a:t>現場で</a:t>
            </a:r>
          </a:p>
        </p:txBody>
      </p:sp>
      <p:sp>
        <p:nvSpPr>
          <p:cNvPr id="58" name="横巻き 2">
            <a:extLst>
              <a:ext uri="{FF2B5EF4-FFF2-40B4-BE49-F238E27FC236}">
                <a16:creationId xmlns:a16="http://schemas.microsoft.com/office/drawing/2014/main" id="{10796804-0507-5AF9-3F5A-2348FD55C935}"/>
              </a:ext>
            </a:extLst>
          </p:cNvPr>
          <p:cNvSpPr/>
          <p:nvPr/>
        </p:nvSpPr>
        <p:spPr>
          <a:xfrm>
            <a:off x="798477" y="3399875"/>
            <a:ext cx="4113706" cy="710160"/>
          </a:xfrm>
          <a:prstGeom prst="horizont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ja-JP" altLang="en-US" sz="2000" b="1" dirty="0">
                <a:solidFill>
                  <a:schemeClr val="tx1"/>
                </a:solidFill>
                <a:latin typeface="HG丸ｺﾞｼｯｸM-PRO" panose="020F0600000000000000" pitchFamily="50" charset="-128"/>
                <a:ea typeface="HG丸ｺﾞｼｯｸM-PRO" panose="020F0600000000000000" pitchFamily="50" charset="-128"/>
              </a:rPr>
              <a:t>中堅・ベテランと作業意見交換</a:t>
            </a:r>
          </a:p>
        </p:txBody>
      </p:sp>
      <p:pic>
        <p:nvPicPr>
          <p:cNvPr id="60" name="図 59" descr="シャツ, 男 が含まれている画像&#10;&#10;自動的に生成された説明">
            <a:extLst>
              <a:ext uri="{FF2B5EF4-FFF2-40B4-BE49-F238E27FC236}">
                <a16:creationId xmlns:a16="http://schemas.microsoft.com/office/drawing/2014/main" id="{0AE7C861-7913-9DBD-14C6-B4F070351EB7}"/>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26616" t="-2760" r="24697" b="58372"/>
          <a:stretch/>
        </p:blipFill>
        <p:spPr>
          <a:xfrm>
            <a:off x="9824606" y="2470034"/>
            <a:ext cx="1771245" cy="871722"/>
          </a:xfrm>
          <a:prstGeom prst="rect">
            <a:avLst/>
          </a:prstGeom>
        </p:spPr>
      </p:pic>
      <p:pic>
        <p:nvPicPr>
          <p:cNvPr id="66" name="図 65">
            <a:extLst>
              <a:ext uri="{FF2B5EF4-FFF2-40B4-BE49-F238E27FC236}">
                <a16:creationId xmlns:a16="http://schemas.microsoft.com/office/drawing/2014/main" id="{9863D3A8-2F82-97CC-FBB1-28223998670F}"/>
              </a:ext>
            </a:extLst>
          </p:cNvPr>
          <p:cNvPicPr>
            <a:picLocks noChangeAspect="1"/>
          </p:cNvPicPr>
          <p:nvPr/>
        </p:nvPicPr>
        <p:blipFill>
          <a:blip r:embed="rId14"/>
          <a:stretch>
            <a:fillRect/>
          </a:stretch>
        </p:blipFill>
        <p:spPr>
          <a:xfrm>
            <a:off x="11046102" y="2245848"/>
            <a:ext cx="481938" cy="629686"/>
          </a:xfrm>
          <a:prstGeom prst="rect">
            <a:avLst/>
          </a:prstGeom>
        </p:spPr>
      </p:pic>
      <p:pic>
        <p:nvPicPr>
          <p:cNvPr id="67" name="図 66">
            <a:extLst>
              <a:ext uri="{FF2B5EF4-FFF2-40B4-BE49-F238E27FC236}">
                <a16:creationId xmlns:a16="http://schemas.microsoft.com/office/drawing/2014/main" id="{A36D8A06-490F-A7FC-9DF9-DFA4F0657347}"/>
              </a:ext>
            </a:extLst>
          </p:cNvPr>
          <p:cNvPicPr>
            <a:picLocks noChangeAspect="1"/>
          </p:cNvPicPr>
          <p:nvPr/>
        </p:nvPicPr>
        <p:blipFill>
          <a:blip r:embed="rId15"/>
          <a:stretch>
            <a:fillRect/>
          </a:stretch>
        </p:blipFill>
        <p:spPr>
          <a:xfrm>
            <a:off x="10425831" y="2111142"/>
            <a:ext cx="488089" cy="644118"/>
          </a:xfrm>
          <a:prstGeom prst="rect">
            <a:avLst/>
          </a:prstGeom>
        </p:spPr>
      </p:pic>
      <p:pic>
        <p:nvPicPr>
          <p:cNvPr id="68" name="図 67">
            <a:extLst>
              <a:ext uri="{FF2B5EF4-FFF2-40B4-BE49-F238E27FC236}">
                <a16:creationId xmlns:a16="http://schemas.microsoft.com/office/drawing/2014/main" id="{B756A012-7F36-F5BD-5395-43E0073A4F01}"/>
              </a:ext>
            </a:extLst>
          </p:cNvPr>
          <p:cNvPicPr>
            <a:picLocks noChangeAspect="1"/>
          </p:cNvPicPr>
          <p:nvPr/>
        </p:nvPicPr>
        <p:blipFill>
          <a:blip r:embed="rId16"/>
          <a:stretch>
            <a:fillRect/>
          </a:stretch>
        </p:blipFill>
        <p:spPr>
          <a:xfrm>
            <a:off x="9820285" y="2159570"/>
            <a:ext cx="463780" cy="629686"/>
          </a:xfrm>
          <a:prstGeom prst="rect">
            <a:avLst/>
          </a:prstGeom>
        </p:spPr>
      </p:pic>
      <p:grpSp>
        <p:nvGrpSpPr>
          <p:cNvPr id="102" name="グループ化 101">
            <a:extLst>
              <a:ext uri="{FF2B5EF4-FFF2-40B4-BE49-F238E27FC236}">
                <a16:creationId xmlns:a16="http://schemas.microsoft.com/office/drawing/2014/main" id="{FDE4C301-C90B-5904-1C04-B2429B335503}"/>
              </a:ext>
            </a:extLst>
          </p:cNvPr>
          <p:cNvGrpSpPr/>
          <p:nvPr/>
        </p:nvGrpSpPr>
        <p:grpSpPr>
          <a:xfrm>
            <a:off x="1607723" y="4125599"/>
            <a:ext cx="3330289" cy="2022291"/>
            <a:chOff x="631289" y="4419856"/>
            <a:chExt cx="2936455" cy="1765631"/>
          </a:xfrm>
        </p:grpSpPr>
        <p:pic>
          <p:nvPicPr>
            <p:cNvPr id="70" name="図 69">
              <a:extLst>
                <a:ext uri="{FF2B5EF4-FFF2-40B4-BE49-F238E27FC236}">
                  <a16:creationId xmlns:a16="http://schemas.microsoft.com/office/drawing/2014/main" id="{27F7B5C3-E81F-2178-A198-52CE4FA29D17}"/>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flipH="1">
              <a:off x="634724" y="4963587"/>
              <a:ext cx="610494" cy="1164146"/>
            </a:xfrm>
            <a:prstGeom prst="rect">
              <a:avLst/>
            </a:prstGeom>
          </p:spPr>
        </p:pic>
        <p:grpSp>
          <p:nvGrpSpPr>
            <p:cNvPr id="72" name="グループ化 71">
              <a:extLst>
                <a:ext uri="{FF2B5EF4-FFF2-40B4-BE49-F238E27FC236}">
                  <a16:creationId xmlns:a16="http://schemas.microsoft.com/office/drawing/2014/main" id="{9C9B2EFB-529A-C59F-AAC7-A2379D2FA02A}"/>
                </a:ext>
              </a:extLst>
            </p:cNvPr>
            <p:cNvGrpSpPr/>
            <p:nvPr/>
          </p:nvGrpSpPr>
          <p:grpSpPr>
            <a:xfrm>
              <a:off x="2520441" y="4598919"/>
              <a:ext cx="587457" cy="1534764"/>
              <a:chOff x="7091746" y="2613090"/>
              <a:chExt cx="808705" cy="1938865"/>
            </a:xfrm>
          </p:grpSpPr>
          <p:pic>
            <p:nvPicPr>
              <p:cNvPr id="73" name="図 72">
                <a:extLst>
                  <a:ext uri="{FF2B5EF4-FFF2-40B4-BE49-F238E27FC236}">
                    <a16:creationId xmlns:a16="http://schemas.microsoft.com/office/drawing/2014/main" id="{069E03B9-14BB-9CCC-DC9D-5B66DB48B33B}"/>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7091746" y="3093657"/>
                <a:ext cx="808705" cy="1458298"/>
              </a:xfrm>
              <a:prstGeom prst="rect">
                <a:avLst/>
              </a:prstGeom>
            </p:spPr>
          </p:pic>
          <p:pic>
            <p:nvPicPr>
              <p:cNvPr id="74" name="図 73">
                <a:extLst>
                  <a:ext uri="{FF2B5EF4-FFF2-40B4-BE49-F238E27FC236}">
                    <a16:creationId xmlns:a16="http://schemas.microsoft.com/office/drawing/2014/main" id="{53AFE944-753F-5B0C-BE27-A43BD6BE4793}"/>
                  </a:ext>
                </a:extLst>
              </p:cNvPr>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7249821" y="2613090"/>
                <a:ext cx="492555" cy="569146"/>
              </a:xfrm>
              <a:prstGeom prst="rect">
                <a:avLst/>
              </a:prstGeom>
            </p:spPr>
          </p:pic>
        </p:grpSp>
        <p:pic>
          <p:nvPicPr>
            <p:cNvPr id="76" name="図 75">
              <a:extLst>
                <a:ext uri="{FF2B5EF4-FFF2-40B4-BE49-F238E27FC236}">
                  <a16:creationId xmlns:a16="http://schemas.microsoft.com/office/drawing/2014/main" id="{CEC6ECC0-E154-FCF9-DC6A-C779872E2C89}"/>
                </a:ext>
              </a:extLst>
            </p:cNvPr>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1042086" y="4928134"/>
              <a:ext cx="607189" cy="1206734"/>
            </a:xfrm>
            <a:prstGeom prst="rect">
              <a:avLst/>
            </a:prstGeom>
          </p:spPr>
        </p:pic>
        <p:pic>
          <p:nvPicPr>
            <p:cNvPr id="96" name="図 95">
              <a:extLst>
                <a:ext uri="{FF2B5EF4-FFF2-40B4-BE49-F238E27FC236}">
                  <a16:creationId xmlns:a16="http://schemas.microsoft.com/office/drawing/2014/main" id="{6DB68841-7856-9F60-6CBE-2B8AFDAE17E0}"/>
                </a:ext>
              </a:extLst>
            </p:cNvPr>
            <p:cNvPicPr>
              <a:picLocks noChangeAspect="1"/>
            </p:cNvPicPr>
            <p:nvPr/>
          </p:nvPicPr>
          <p:blipFill>
            <a:blip r:embed="rId21"/>
            <a:stretch>
              <a:fillRect/>
            </a:stretch>
          </p:blipFill>
          <p:spPr>
            <a:xfrm>
              <a:off x="1154883" y="5443861"/>
              <a:ext cx="2055550" cy="690240"/>
            </a:xfrm>
            <a:prstGeom prst="rect">
              <a:avLst/>
            </a:prstGeom>
          </p:spPr>
        </p:pic>
        <p:pic>
          <p:nvPicPr>
            <p:cNvPr id="64" name="図 63">
              <a:extLst>
                <a:ext uri="{FF2B5EF4-FFF2-40B4-BE49-F238E27FC236}">
                  <a16:creationId xmlns:a16="http://schemas.microsoft.com/office/drawing/2014/main" id="{BD3E1FAA-D358-E0DE-728A-C308A4D159D0}"/>
                </a:ext>
              </a:extLst>
            </p:cNvPr>
            <p:cNvPicPr>
              <a:picLocks noChangeAspect="1"/>
            </p:cNvPicPr>
            <p:nvPr/>
          </p:nvPicPr>
          <p:blipFill rotWithShape="1">
            <a:blip r:embed="rId22" cstate="print">
              <a:extLst>
                <a:ext uri="{BEBA8EAE-BF5A-486C-A8C5-ECC9F3942E4B}">
                  <a14:imgProps xmlns:a14="http://schemas.microsoft.com/office/drawing/2010/main">
                    <a14:imgLayer r:embed="rId23">
                      <a14:imgEffect>
                        <a14:backgroundRemoval t="0" b="100000" l="0" r="100000"/>
                      </a14:imgEffect>
                    </a14:imgLayer>
                  </a14:imgProps>
                </a:ext>
                <a:ext uri="{28A0092B-C50C-407E-A947-70E740481C1C}">
                  <a14:useLocalDpi xmlns:a14="http://schemas.microsoft.com/office/drawing/2010/main"/>
                </a:ext>
              </a:extLst>
            </a:blip>
            <a:srcRect/>
            <a:stretch/>
          </p:blipFill>
          <p:spPr>
            <a:xfrm>
              <a:off x="1121936" y="4541891"/>
              <a:ext cx="407953" cy="471551"/>
            </a:xfrm>
            <a:prstGeom prst="rect">
              <a:avLst/>
            </a:prstGeom>
          </p:spPr>
        </p:pic>
        <p:pic>
          <p:nvPicPr>
            <p:cNvPr id="65" name="図 64">
              <a:extLst>
                <a:ext uri="{FF2B5EF4-FFF2-40B4-BE49-F238E27FC236}">
                  <a16:creationId xmlns:a16="http://schemas.microsoft.com/office/drawing/2014/main" id="{2D833BCF-2611-A25F-D1FD-C6130F73EB3D}"/>
                </a:ext>
              </a:extLst>
            </p:cNvPr>
            <p:cNvPicPr>
              <a:picLocks noChangeAspect="1"/>
            </p:cNvPicPr>
            <p:nvPr/>
          </p:nvPicPr>
          <p:blipFill rotWithShape="1">
            <a:blip r:embed="rId24" cstate="print">
              <a:extLst>
                <a:ext uri="{BEBA8EAE-BF5A-486C-A8C5-ECC9F3942E4B}">
                  <a14:imgProps xmlns:a14="http://schemas.microsoft.com/office/drawing/2010/main">
                    <a14:imgLayer r:embed="rId25">
                      <a14:imgEffect>
                        <a14:backgroundRemoval t="9770" b="95402" l="8280" r="88535">
                          <a14:foregroundMark x1="18471" y1="71839" x2="18471" y2="71839"/>
                          <a14:foregroundMark x1="54777" y1="94828" x2="54777" y2="94828"/>
                          <a14:backgroundMark x1="37580" y1="89655" x2="37580" y2="89655"/>
                        </a14:backgroundRemoval>
                      </a14:imgEffect>
                    </a14:imgLayer>
                  </a14:imgProps>
                </a:ext>
                <a:ext uri="{28A0092B-C50C-407E-A947-70E740481C1C}">
                  <a14:useLocalDpi xmlns:a14="http://schemas.microsoft.com/office/drawing/2010/main"/>
                </a:ext>
              </a:extLst>
            </a:blip>
            <a:srcRect/>
            <a:stretch/>
          </p:blipFill>
          <p:spPr>
            <a:xfrm>
              <a:off x="631289" y="4501827"/>
              <a:ext cx="613838" cy="566607"/>
            </a:xfrm>
            <a:prstGeom prst="rect">
              <a:avLst/>
            </a:prstGeom>
          </p:spPr>
        </p:pic>
        <p:pic>
          <p:nvPicPr>
            <p:cNvPr id="97" name="図 96">
              <a:extLst>
                <a:ext uri="{FF2B5EF4-FFF2-40B4-BE49-F238E27FC236}">
                  <a16:creationId xmlns:a16="http://schemas.microsoft.com/office/drawing/2014/main" id="{CC4253FB-C9EA-F703-E19B-1B7A4FB22E1C}"/>
                </a:ext>
              </a:extLst>
            </p:cNvPr>
            <p:cNvPicPr>
              <a:picLocks noChangeAspect="1"/>
            </p:cNvPicPr>
            <p:nvPr/>
          </p:nvPicPr>
          <p:blipFill>
            <a:blip r:embed="rId26"/>
            <a:stretch>
              <a:fillRect/>
            </a:stretch>
          </p:blipFill>
          <p:spPr>
            <a:xfrm>
              <a:off x="1502616" y="4419856"/>
              <a:ext cx="1159156" cy="747012"/>
            </a:xfrm>
            <a:prstGeom prst="rect">
              <a:avLst/>
            </a:prstGeom>
          </p:spPr>
        </p:pic>
        <p:pic>
          <p:nvPicPr>
            <p:cNvPr id="98" name="図 97">
              <a:extLst>
                <a:ext uri="{FF2B5EF4-FFF2-40B4-BE49-F238E27FC236}">
                  <a16:creationId xmlns:a16="http://schemas.microsoft.com/office/drawing/2014/main" id="{34E290E0-92AC-AF37-15A2-90A6F65186A4}"/>
                </a:ext>
              </a:extLst>
            </p:cNvPr>
            <p:cNvPicPr>
              <a:picLocks noChangeAspect="1"/>
            </p:cNvPicPr>
            <p:nvPr/>
          </p:nvPicPr>
          <p:blipFill>
            <a:blip r:embed="rId27"/>
            <a:stretch>
              <a:fillRect/>
            </a:stretch>
          </p:blipFill>
          <p:spPr>
            <a:xfrm>
              <a:off x="1751425" y="4522312"/>
              <a:ext cx="739540" cy="544090"/>
            </a:xfrm>
            <a:prstGeom prst="rect">
              <a:avLst/>
            </a:prstGeom>
          </p:spPr>
        </p:pic>
        <p:pic>
          <p:nvPicPr>
            <p:cNvPr id="94" name="図 93">
              <a:extLst>
                <a:ext uri="{FF2B5EF4-FFF2-40B4-BE49-F238E27FC236}">
                  <a16:creationId xmlns:a16="http://schemas.microsoft.com/office/drawing/2014/main" id="{EF81420C-B135-A7F4-F79E-7B5DFEB438EE}"/>
                </a:ext>
              </a:extLst>
            </p:cNvPr>
            <p:cNvPicPr>
              <a:picLocks noChangeAspect="1"/>
            </p:cNvPicPr>
            <p:nvPr/>
          </p:nvPicPr>
          <p:blipFill rotWithShape="1">
            <a:blip r:embed="rId28" cstate="print">
              <a:extLst>
                <a:ext uri="{BEBA8EAE-BF5A-486C-A8C5-ECC9F3942E4B}">
                  <a14:imgProps xmlns:a14="http://schemas.microsoft.com/office/drawing/2010/main">
                    <a14:imgLayer r:embed="rId29">
                      <a14:imgEffect>
                        <a14:backgroundRemoval t="0" b="100000" l="0" r="100000"/>
                      </a14:imgEffect>
                    </a14:imgLayer>
                  </a14:imgProps>
                </a:ext>
                <a:ext uri="{28A0092B-C50C-407E-A947-70E740481C1C}">
                  <a14:useLocalDpi xmlns:a14="http://schemas.microsoft.com/office/drawing/2010/main"/>
                </a:ext>
              </a:extLst>
            </a:blip>
            <a:srcRect/>
            <a:stretch/>
          </p:blipFill>
          <p:spPr>
            <a:xfrm>
              <a:off x="2625642" y="4566899"/>
              <a:ext cx="367428" cy="485006"/>
            </a:xfrm>
            <a:prstGeom prst="rect">
              <a:avLst/>
            </a:prstGeom>
          </p:spPr>
        </p:pic>
        <p:grpSp>
          <p:nvGrpSpPr>
            <p:cNvPr id="99" name="グループ化 98">
              <a:extLst>
                <a:ext uri="{FF2B5EF4-FFF2-40B4-BE49-F238E27FC236}">
                  <a16:creationId xmlns:a16="http://schemas.microsoft.com/office/drawing/2014/main" id="{6167D68F-4760-8D73-E737-FB7719DACE7E}"/>
                </a:ext>
              </a:extLst>
            </p:cNvPr>
            <p:cNvGrpSpPr/>
            <p:nvPr/>
          </p:nvGrpSpPr>
          <p:grpSpPr>
            <a:xfrm>
              <a:off x="2991181" y="4776553"/>
              <a:ext cx="576563" cy="1408934"/>
              <a:chOff x="7091746" y="2613090"/>
              <a:chExt cx="808705" cy="1938865"/>
            </a:xfrm>
          </p:grpSpPr>
          <p:pic>
            <p:nvPicPr>
              <p:cNvPr id="100" name="図 99">
                <a:extLst>
                  <a:ext uri="{FF2B5EF4-FFF2-40B4-BE49-F238E27FC236}">
                    <a16:creationId xmlns:a16="http://schemas.microsoft.com/office/drawing/2014/main" id="{F8CFA436-6007-8A19-5D04-FCB873E38878}"/>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7091746" y="3093657"/>
                <a:ext cx="808705" cy="1458298"/>
              </a:xfrm>
              <a:prstGeom prst="rect">
                <a:avLst/>
              </a:prstGeom>
            </p:spPr>
          </p:pic>
          <p:pic>
            <p:nvPicPr>
              <p:cNvPr id="101" name="図 100">
                <a:extLst>
                  <a:ext uri="{FF2B5EF4-FFF2-40B4-BE49-F238E27FC236}">
                    <a16:creationId xmlns:a16="http://schemas.microsoft.com/office/drawing/2014/main" id="{6BDE0785-C6F1-D865-5181-49DC383CE191}"/>
                  </a:ext>
                </a:extLst>
              </p:cNvPr>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7249821" y="2613090"/>
                <a:ext cx="492555" cy="569146"/>
              </a:xfrm>
              <a:prstGeom prst="rect">
                <a:avLst/>
              </a:prstGeom>
            </p:spPr>
          </p:pic>
        </p:grpSp>
        <p:pic>
          <p:nvPicPr>
            <p:cNvPr id="95" name="図 94">
              <a:extLst>
                <a:ext uri="{FF2B5EF4-FFF2-40B4-BE49-F238E27FC236}">
                  <a16:creationId xmlns:a16="http://schemas.microsoft.com/office/drawing/2014/main" id="{3E6BE505-80BF-341F-13C7-90D610122578}"/>
                </a:ext>
              </a:extLst>
            </p:cNvPr>
            <p:cNvPicPr>
              <a:picLocks noChangeAspect="1"/>
            </p:cNvPicPr>
            <p:nvPr/>
          </p:nvPicPr>
          <p:blipFill rotWithShape="1">
            <a:blip r:embed="rId30" cstate="print">
              <a:extLst>
                <a:ext uri="{BEBA8EAE-BF5A-486C-A8C5-ECC9F3942E4B}">
                  <a14:imgProps xmlns:a14="http://schemas.microsoft.com/office/drawing/2010/main">
                    <a14:imgLayer r:embed="rId31">
                      <a14:imgEffect>
                        <a14:backgroundRemoval t="0" b="100000" l="0" r="100000"/>
                      </a14:imgEffect>
                    </a14:imgLayer>
                  </a14:imgProps>
                </a:ext>
                <a:ext uri="{28A0092B-C50C-407E-A947-70E740481C1C}">
                  <a14:useLocalDpi xmlns:a14="http://schemas.microsoft.com/office/drawing/2010/main"/>
                </a:ext>
              </a:extLst>
            </a:blip>
            <a:srcRect/>
            <a:stretch/>
          </p:blipFill>
          <p:spPr>
            <a:xfrm>
              <a:off x="3081425" y="4729042"/>
              <a:ext cx="391987" cy="514113"/>
            </a:xfrm>
            <a:prstGeom prst="rect">
              <a:avLst/>
            </a:prstGeom>
          </p:spPr>
        </p:pic>
      </p:grpSp>
      <p:sp>
        <p:nvSpPr>
          <p:cNvPr id="105" name="正方形/長方形 104">
            <a:extLst>
              <a:ext uri="{FF2B5EF4-FFF2-40B4-BE49-F238E27FC236}">
                <a16:creationId xmlns:a16="http://schemas.microsoft.com/office/drawing/2014/main" id="{387BAC1E-D4AE-EA1D-A7BE-2F48E219C43C}"/>
              </a:ext>
            </a:extLst>
          </p:cNvPr>
          <p:cNvSpPr/>
          <p:nvPr/>
        </p:nvSpPr>
        <p:spPr>
          <a:xfrm>
            <a:off x="3159811" y="6069940"/>
            <a:ext cx="6116078" cy="844062"/>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ja-JP" altLang="en-US" sz="5400" b="1" dirty="0">
                <a:ln w="0">
                  <a:solidFill>
                    <a:schemeClr val="tx1"/>
                  </a:solidFill>
                </a:ln>
                <a:solidFill>
                  <a:schemeClr val="bg1"/>
                </a:solidFill>
                <a:effectLst>
                  <a:glow rad="228600">
                    <a:srgbClr val="FF0000">
                      <a:alpha val="40000"/>
                    </a:srgbClr>
                  </a:glow>
                </a:effectLst>
                <a:latin typeface="+mn-ea"/>
              </a:rPr>
              <a:t>若手の成長を実感</a:t>
            </a:r>
            <a:endParaRPr lang="en-US" altLang="ja-JP" sz="5400" b="1" dirty="0">
              <a:ln w="0">
                <a:solidFill>
                  <a:schemeClr val="tx1"/>
                </a:solidFill>
              </a:ln>
              <a:solidFill>
                <a:schemeClr val="bg1"/>
              </a:solidFill>
              <a:effectLst>
                <a:glow rad="228600">
                  <a:srgbClr val="FF0000">
                    <a:alpha val="40000"/>
                  </a:srgbClr>
                </a:glow>
              </a:effectLst>
              <a:latin typeface="+mn-ea"/>
            </a:endParaRPr>
          </a:p>
        </p:txBody>
      </p:sp>
      <p:sp>
        <p:nvSpPr>
          <p:cNvPr id="106" name="角丸四角形 6">
            <a:extLst>
              <a:ext uri="{FF2B5EF4-FFF2-40B4-BE49-F238E27FC236}">
                <a16:creationId xmlns:a16="http://schemas.microsoft.com/office/drawing/2014/main" id="{2BF16557-2745-130E-BF5E-F055B1AEE7A3}"/>
              </a:ext>
            </a:extLst>
          </p:cNvPr>
          <p:cNvSpPr/>
          <p:nvPr/>
        </p:nvSpPr>
        <p:spPr>
          <a:xfrm>
            <a:off x="6613291" y="3674141"/>
            <a:ext cx="5209773" cy="2499881"/>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sp>
        <p:nvSpPr>
          <p:cNvPr id="107" name="横巻き 2">
            <a:extLst>
              <a:ext uri="{FF2B5EF4-FFF2-40B4-BE49-F238E27FC236}">
                <a16:creationId xmlns:a16="http://schemas.microsoft.com/office/drawing/2014/main" id="{77BAB786-209F-5140-39E8-4036BEB8FB05}"/>
              </a:ext>
            </a:extLst>
          </p:cNvPr>
          <p:cNvSpPr/>
          <p:nvPr/>
        </p:nvSpPr>
        <p:spPr>
          <a:xfrm>
            <a:off x="7036718" y="3415549"/>
            <a:ext cx="4210956" cy="710160"/>
          </a:xfrm>
          <a:prstGeom prst="horizont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ja-JP" altLang="en-US" sz="2000" b="1" dirty="0">
                <a:solidFill>
                  <a:schemeClr val="tx1"/>
                </a:solidFill>
                <a:latin typeface="HG丸ｺﾞｼｯｸM-PRO" panose="020F0600000000000000" pitchFamily="50" charset="-128"/>
                <a:ea typeface="HG丸ｺﾞｼｯｸM-PRO" panose="020F0600000000000000" pitchFamily="50" charset="-128"/>
              </a:rPr>
              <a:t>中堅・ベテランと</a:t>
            </a:r>
            <a:r>
              <a:rPr lang="en-US" altLang="ja-JP" sz="2000" b="1" dirty="0">
                <a:solidFill>
                  <a:schemeClr val="tx1"/>
                </a:solidFill>
                <a:latin typeface="HG丸ｺﾞｼｯｸM-PRO" panose="020F0600000000000000" pitchFamily="50" charset="-128"/>
                <a:ea typeface="HG丸ｺﾞｼｯｸM-PRO" panose="020F0600000000000000" pitchFamily="50" charset="-128"/>
              </a:rPr>
              <a:t>QC</a:t>
            </a:r>
            <a:r>
              <a:rPr lang="ja-JP" altLang="en-US" sz="2000" b="1" dirty="0">
                <a:solidFill>
                  <a:schemeClr val="tx1"/>
                </a:solidFill>
                <a:latin typeface="HG丸ｺﾞｼｯｸM-PRO" panose="020F0600000000000000" pitchFamily="50" charset="-128"/>
                <a:ea typeface="HG丸ｺﾞｼｯｸM-PRO" panose="020F0600000000000000" pitchFamily="50" charset="-128"/>
              </a:rPr>
              <a:t>意見交換</a:t>
            </a:r>
          </a:p>
        </p:txBody>
      </p:sp>
      <p:pic>
        <p:nvPicPr>
          <p:cNvPr id="84" name="図 83">
            <a:extLst>
              <a:ext uri="{FF2B5EF4-FFF2-40B4-BE49-F238E27FC236}">
                <a16:creationId xmlns:a16="http://schemas.microsoft.com/office/drawing/2014/main" id="{8DAF1381-D048-170E-B395-D6098D8B056A}"/>
              </a:ext>
            </a:extLst>
          </p:cNvPr>
          <p:cNvPicPr>
            <a:picLocks noChangeAspect="1"/>
          </p:cNvPicPr>
          <p:nvPr/>
        </p:nvPicPr>
        <p:blipFill>
          <a:blip r:embed="rId32" cstate="print">
            <a:extLst>
              <a:ext uri="{28A0092B-C50C-407E-A947-70E740481C1C}">
                <a14:useLocalDpi xmlns:a14="http://schemas.microsoft.com/office/drawing/2010/main" val="0"/>
              </a:ext>
            </a:extLst>
          </a:blip>
          <a:stretch>
            <a:fillRect/>
          </a:stretch>
        </p:blipFill>
        <p:spPr>
          <a:xfrm>
            <a:off x="367594" y="4445156"/>
            <a:ext cx="980899" cy="1678519"/>
          </a:xfrm>
          <a:prstGeom prst="rect">
            <a:avLst/>
          </a:prstGeom>
        </p:spPr>
      </p:pic>
      <p:pic>
        <p:nvPicPr>
          <p:cNvPr id="104" name="図 103">
            <a:extLst>
              <a:ext uri="{FF2B5EF4-FFF2-40B4-BE49-F238E27FC236}">
                <a16:creationId xmlns:a16="http://schemas.microsoft.com/office/drawing/2014/main" id="{19A27840-6EC4-0925-D253-3E733D3AD58C}"/>
              </a:ext>
            </a:extLst>
          </p:cNvPr>
          <p:cNvPicPr>
            <a:picLocks noChangeAspect="1"/>
          </p:cNvPicPr>
          <p:nvPr/>
        </p:nvPicPr>
        <p:blipFill rotWithShape="1">
          <a:blip r:embed="rId33" cstate="print">
            <a:extLst>
              <a:ext uri="{BEBA8EAE-BF5A-486C-A8C5-ECC9F3942E4B}">
                <a14:imgProps xmlns:a14="http://schemas.microsoft.com/office/drawing/2010/main">
                  <a14:imgLayer r:embed="rId34">
                    <a14:imgEffect>
                      <a14:backgroundRemoval t="0" b="100000" l="0" r="100000"/>
                    </a14:imgEffect>
                  </a14:imgLayer>
                </a14:imgProps>
              </a:ext>
              <a:ext uri="{28A0092B-C50C-407E-A947-70E740481C1C}">
                <a14:useLocalDpi xmlns:a14="http://schemas.microsoft.com/office/drawing/2010/main"/>
              </a:ext>
            </a:extLst>
          </a:blip>
          <a:srcRect/>
          <a:stretch/>
        </p:blipFill>
        <p:spPr>
          <a:xfrm>
            <a:off x="632848" y="4110284"/>
            <a:ext cx="502497" cy="664842"/>
          </a:xfrm>
          <a:prstGeom prst="rect">
            <a:avLst/>
          </a:prstGeom>
        </p:spPr>
      </p:pic>
      <p:pic>
        <p:nvPicPr>
          <p:cNvPr id="117" name="図 116">
            <a:extLst>
              <a:ext uri="{FF2B5EF4-FFF2-40B4-BE49-F238E27FC236}">
                <a16:creationId xmlns:a16="http://schemas.microsoft.com/office/drawing/2014/main" id="{2728A189-F465-96A7-D4C0-F39B31A5F254}"/>
              </a:ext>
            </a:extLst>
          </p:cNvPr>
          <p:cNvPicPr>
            <a:picLocks noChangeAspect="1"/>
          </p:cNvPicPr>
          <p:nvPr/>
        </p:nvPicPr>
        <p:blipFill>
          <a:blip r:embed="rId35" cstate="print">
            <a:extLst>
              <a:ext uri="{28A0092B-C50C-407E-A947-70E740481C1C}">
                <a14:useLocalDpi xmlns:a14="http://schemas.microsoft.com/office/drawing/2010/main"/>
              </a:ext>
            </a:extLst>
          </a:blip>
          <a:stretch>
            <a:fillRect/>
          </a:stretch>
        </p:blipFill>
        <p:spPr>
          <a:xfrm>
            <a:off x="1044838" y="4738844"/>
            <a:ext cx="771253" cy="1377510"/>
          </a:xfrm>
          <a:prstGeom prst="rect">
            <a:avLst/>
          </a:prstGeom>
        </p:spPr>
      </p:pic>
      <p:pic>
        <p:nvPicPr>
          <p:cNvPr id="103" name="図 102">
            <a:extLst>
              <a:ext uri="{FF2B5EF4-FFF2-40B4-BE49-F238E27FC236}">
                <a16:creationId xmlns:a16="http://schemas.microsoft.com/office/drawing/2014/main" id="{E3E13DCE-1396-4B02-E60A-4682B3D5D125}"/>
              </a:ext>
            </a:extLst>
          </p:cNvPr>
          <p:cNvPicPr>
            <a:picLocks noChangeAspect="1"/>
          </p:cNvPicPr>
          <p:nvPr/>
        </p:nvPicPr>
        <p:blipFill rotWithShape="1">
          <a:blip r:embed="rId36" cstate="print">
            <a:extLst>
              <a:ext uri="{BEBA8EAE-BF5A-486C-A8C5-ECC9F3942E4B}">
                <a14:imgProps xmlns:a14="http://schemas.microsoft.com/office/drawing/2010/main">
                  <a14:imgLayer r:embed="rId37">
                    <a14:imgEffect>
                      <a14:backgroundRemoval t="0" b="100000" l="0" r="100000"/>
                    </a14:imgEffect>
                  </a14:imgLayer>
                </a14:imgProps>
              </a:ext>
              <a:ext uri="{28A0092B-C50C-407E-A947-70E740481C1C}">
                <a14:useLocalDpi xmlns:a14="http://schemas.microsoft.com/office/drawing/2010/main"/>
              </a:ext>
            </a:extLst>
          </a:blip>
          <a:srcRect/>
          <a:stretch/>
        </p:blipFill>
        <p:spPr>
          <a:xfrm>
            <a:off x="1185922" y="4192351"/>
            <a:ext cx="510055" cy="606189"/>
          </a:xfrm>
          <a:prstGeom prst="rect">
            <a:avLst/>
          </a:prstGeom>
        </p:spPr>
      </p:pic>
      <p:grpSp>
        <p:nvGrpSpPr>
          <p:cNvPr id="125" name="グループ化 124">
            <a:extLst>
              <a:ext uri="{FF2B5EF4-FFF2-40B4-BE49-F238E27FC236}">
                <a16:creationId xmlns:a16="http://schemas.microsoft.com/office/drawing/2014/main" id="{324B1A3B-3D25-1E51-9EAF-498C71F41D9E}"/>
              </a:ext>
            </a:extLst>
          </p:cNvPr>
          <p:cNvGrpSpPr/>
          <p:nvPr/>
        </p:nvGrpSpPr>
        <p:grpSpPr>
          <a:xfrm>
            <a:off x="8354411" y="4173905"/>
            <a:ext cx="3330289" cy="2022291"/>
            <a:chOff x="631289" y="4419856"/>
            <a:chExt cx="2936455" cy="1765631"/>
          </a:xfrm>
        </p:grpSpPr>
        <p:pic>
          <p:nvPicPr>
            <p:cNvPr id="126" name="図 125">
              <a:extLst>
                <a:ext uri="{FF2B5EF4-FFF2-40B4-BE49-F238E27FC236}">
                  <a16:creationId xmlns:a16="http://schemas.microsoft.com/office/drawing/2014/main" id="{84E62308-AFFF-53BE-FDBC-D1EF3F030A0F}"/>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flipH="1">
              <a:off x="634724" y="4963587"/>
              <a:ext cx="610494" cy="1164146"/>
            </a:xfrm>
            <a:prstGeom prst="rect">
              <a:avLst/>
            </a:prstGeom>
          </p:spPr>
        </p:pic>
        <p:grpSp>
          <p:nvGrpSpPr>
            <p:cNvPr id="127" name="グループ化 126">
              <a:extLst>
                <a:ext uri="{FF2B5EF4-FFF2-40B4-BE49-F238E27FC236}">
                  <a16:creationId xmlns:a16="http://schemas.microsoft.com/office/drawing/2014/main" id="{2B1BFCD6-E4D8-18C5-352A-BDEA8701FB1D}"/>
                </a:ext>
              </a:extLst>
            </p:cNvPr>
            <p:cNvGrpSpPr/>
            <p:nvPr/>
          </p:nvGrpSpPr>
          <p:grpSpPr>
            <a:xfrm>
              <a:off x="2520441" y="4598919"/>
              <a:ext cx="587457" cy="1534764"/>
              <a:chOff x="7091746" y="2613090"/>
              <a:chExt cx="808705" cy="1938865"/>
            </a:xfrm>
          </p:grpSpPr>
          <p:pic>
            <p:nvPicPr>
              <p:cNvPr id="139" name="図 138">
                <a:extLst>
                  <a:ext uri="{FF2B5EF4-FFF2-40B4-BE49-F238E27FC236}">
                    <a16:creationId xmlns:a16="http://schemas.microsoft.com/office/drawing/2014/main" id="{F430A0F4-CB58-C47E-7F83-444BCEEC3C89}"/>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7091746" y="3093657"/>
                <a:ext cx="808705" cy="1458298"/>
              </a:xfrm>
              <a:prstGeom prst="rect">
                <a:avLst/>
              </a:prstGeom>
            </p:spPr>
          </p:pic>
          <p:pic>
            <p:nvPicPr>
              <p:cNvPr id="140" name="図 139">
                <a:extLst>
                  <a:ext uri="{FF2B5EF4-FFF2-40B4-BE49-F238E27FC236}">
                    <a16:creationId xmlns:a16="http://schemas.microsoft.com/office/drawing/2014/main" id="{2BC42A39-E92D-6646-4799-301B9D55CB75}"/>
                  </a:ext>
                </a:extLst>
              </p:cNvPr>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7249821" y="2613090"/>
                <a:ext cx="492555" cy="569146"/>
              </a:xfrm>
              <a:prstGeom prst="rect">
                <a:avLst/>
              </a:prstGeom>
            </p:spPr>
          </p:pic>
        </p:grpSp>
        <p:pic>
          <p:nvPicPr>
            <p:cNvPr id="128" name="図 127">
              <a:extLst>
                <a:ext uri="{FF2B5EF4-FFF2-40B4-BE49-F238E27FC236}">
                  <a16:creationId xmlns:a16="http://schemas.microsoft.com/office/drawing/2014/main" id="{6CB2B3C1-C249-36FD-8F3A-EC9EBB9EE581}"/>
                </a:ext>
              </a:extLst>
            </p:cNvPr>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1042086" y="4928134"/>
              <a:ext cx="607189" cy="1206734"/>
            </a:xfrm>
            <a:prstGeom prst="rect">
              <a:avLst/>
            </a:prstGeom>
          </p:spPr>
        </p:pic>
        <p:pic>
          <p:nvPicPr>
            <p:cNvPr id="129" name="図 128">
              <a:extLst>
                <a:ext uri="{FF2B5EF4-FFF2-40B4-BE49-F238E27FC236}">
                  <a16:creationId xmlns:a16="http://schemas.microsoft.com/office/drawing/2014/main" id="{0639FABA-759A-513C-0301-D673DF717710}"/>
                </a:ext>
              </a:extLst>
            </p:cNvPr>
            <p:cNvPicPr>
              <a:picLocks noChangeAspect="1"/>
            </p:cNvPicPr>
            <p:nvPr/>
          </p:nvPicPr>
          <p:blipFill>
            <a:blip r:embed="rId21"/>
            <a:stretch>
              <a:fillRect/>
            </a:stretch>
          </p:blipFill>
          <p:spPr>
            <a:xfrm>
              <a:off x="1154883" y="5443861"/>
              <a:ext cx="2055550" cy="690240"/>
            </a:xfrm>
            <a:prstGeom prst="rect">
              <a:avLst/>
            </a:prstGeom>
          </p:spPr>
        </p:pic>
        <p:pic>
          <p:nvPicPr>
            <p:cNvPr id="130" name="図 129">
              <a:extLst>
                <a:ext uri="{FF2B5EF4-FFF2-40B4-BE49-F238E27FC236}">
                  <a16:creationId xmlns:a16="http://schemas.microsoft.com/office/drawing/2014/main" id="{E23697AF-E0B6-6145-E8FC-6F3EFE8CCB88}"/>
                </a:ext>
              </a:extLst>
            </p:cNvPr>
            <p:cNvPicPr>
              <a:picLocks noChangeAspect="1"/>
            </p:cNvPicPr>
            <p:nvPr/>
          </p:nvPicPr>
          <p:blipFill rotWithShape="1">
            <a:blip r:embed="rId22" cstate="print">
              <a:extLst>
                <a:ext uri="{BEBA8EAE-BF5A-486C-A8C5-ECC9F3942E4B}">
                  <a14:imgProps xmlns:a14="http://schemas.microsoft.com/office/drawing/2010/main">
                    <a14:imgLayer r:embed="rId23">
                      <a14:imgEffect>
                        <a14:backgroundRemoval t="0" b="100000" l="0" r="100000"/>
                      </a14:imgEffect>
                    </a14:imgLayer>
                  </a14:imgProps>
                </a:ext>
                <a:ext uri="{28A0092B-C50C-407E-A947-70E740481C1C}">
                  <a14:useLocalDpi xmlns:a14="http://schemas.microsoft.com/office/drawing/2010/main"/>
                </a:ext>
              </a:extLst>
            </a:blip>
            <a:srcRect/>
            <a:stretch/>
          </p:blipFill>
          <p:spPr>
            <a:xfrm>
              <a:off x="1121936" y="4541891"/>
              <a:ext cx="407953" cy="471551"/>
            </a:xfrm>
            <a:prstGeom prst="rect">
              <a:avLst/>
            </a:prstGeom>
          </p:spPr>
        </p:pic>
        <p:pic>
          <p:nvPicPr>
            <p:cNvPr id="131" name="図 130">
              <a:extLst>
                <a:ext uri="{FF2B5EF4-FFF2-40B4-BE49-F238E27FC236}">
                  <a16:creationId xmlns:a16="http://schemas.microsoft.com/office/drawing/2014/main" id="{4F9C2A3C-6B06-B0C0-B0C0-C8FEDB823D8C}"/>
                </a:ext>
              </a:extLst>
            </p:cNvPr>
            <p:cNvPicPr>
              <a:picLocks noChangeAspect="1"/>
            </p:cNvPicPr>
            <p:nvPr/>
          </p:nvPicPr>
          <p:blipFill rotWithShape="1">
            <a:blip r:embed="rId24" cstate="print">
              <a:extLst>
                <a:ext uri="{BEBA8EAE-BF5A-486C-A8C5-ECC9F3942E4B}">
                  <a14:imgProps xmlns:a14="http://schemas.microsoft.com/office/drawing/2010/main">
                    <a14:imgLayer r:embed="rId25">
                      <a14:imgEffect>
                        <a14:backgroundRemoval t="9770" b="95402" l="8280" r="88535">
                          <a14:foregroundMark x1="18471" y1="71839" x2="18471" y2="71839"/>
                          <a14:foregroundMark x1="54777" y1="94828" x2="54777" y2="94828"/>
                          <a14:backgroundMark x1="37580" y1="89655" x2="37580" y2="89655"/>
                        </a14:backgroundRemoval>
                      </a14:imgEffect>
                    </a14:imgLayer>
                  </a14:imgProps>
                </a:ext>
                <a:ext uri="{28A0092B-C50C-407E-A947-70E740481C1C}">
                  <a14:useLocalDpi xmlns:a14="http://schemas.microsoft.com/office/drawing/2010/main"/>
                </a:ext>
              </a:extLst>
            </a:blip>
            <a:srcRect/>
            <a:stretch/>
          </p:blipFill>
          <p:spPr>
            <a:xfrm>
              <a:off x="631289" y="4501827"/>
              <a:ext cx="613838" cy="566607"/>
            </a:xfrm>
            <a:prstGeom prst="rect">
              <a:avLst/>
            </a:prstGeom>
          </p:spPr>
        </p:pic>
        <p:pic>
          <p:nvPicPr>
            <p:cNvPr id="132" name="図 131">
              <a:extLst>
                <a:ext uri="{FF2B5EF4-FFF2-40B4-BE49-F238E27FC236}">
                  <a16:creationId xmlns:a16="http://schemas.microsoft.com/office/drawing/2014/main" id="{2A819934-5FF0-0E4D-3FAF-3F26182B0047}"/>
                </a:ext>
              </a:extLst>
            </p:cNvPr>
            <p:cNvPicPr>
              <a:picLocks noChangeAspect="1"/>
            </p:cNvPicPr>
            <p:nvPr/>
          </p:nvPicPr>
          <p:blipFill>
            <a:blip r:embed="rId26"/>
            <a:stretch>
              <a:fillRect/>
            </a:stretch>
          </p:blipFill>
          <p:spPr>
            <a:xfrm>
              <a:off x="1502616" y="4419856"/>
              <a:ext cx="1159156" cy="747012"/>
            </a:xfrm>
            <a:prstGeom prst="rect">
              <a:avLst/>
            </a:prstGeom>
          </p:spPr>
        </p:pic>
        <p:pic>
          <p:nvPicPr>
            <p:cNvPr id="133" name="図 132">
              <a:extLst>
                <a:ext uri="{FF2B5EF4-FFF2-40B4-BE49-F238E27FC236}">
                  <a16:creationId xmlns:a16="http://schemas.microsoft.com/office/drawing/2014/main" id="{CCA61030-0E00-75C1-AF0E-B75DB2E95ED9}"/>
                </a:ext>
              </a:extLst>
            </p:cNvPr>
            <p:cNvPicPr>
              <a:picLocks noChangeAspect="1"/>
            </p:cNvPicPr>
            <p:nvPr/>
          </p:nvPicPr>
          <p:blipFill>
            <a:blip r:embed="rId27"/>
            <a:stretch>
              <a:fillRect/>
            </a:stretch>
          </p:blipFill>
          <p:spPr>
            <a:xfrm>
              <a:off x="1751425" y="4522312"/>
              <a:ext cx="739540" cy="544090"/>
            </a:xfrm>
            <a:prstGeom prst="rect">
              <a:avLst/>
            </a:prstGeom>
          </p:spPr>
        </p:pic>
        <p:pic>
          <p:nvPicPr>
            <p:cNvPr id="134" name="図 133">
              <a:extLst>
                <a:ext uri="{FF2B5EF4-FFF2-40B4-BE49-F238E27FC236}">
                  <a16:creationId xmlns:a16="http://schemas.microsoft.com/office/drawing/2014/main" id="{870B8025-E96D-A423-03CE-6C9A90F25B9C}"/>
                </a:ext>
              </a:extLst>
            </p:cNvPr>
            <p:cNvPicPr>
              <a:picLocks noChangeAspect="1"/>
            </p:cNvPicPr>
            <p:nvPr/>
          </p:nvPicPr>
          <p:blipFill rotWithShape="1">
            <a:blip r:embed="rId28" cstate="print">
              <a:extLst>
                <a:ext uri="{BEBA8EAE-BF5A-486C-A8C5-ECC9F3942E4B}">
                  <a14:imgProps xmlns:a14="http://schemas.microsoft.com/office/drawing/2010/main">
                    <a14:imgLayer r:embed="rId29">
                      <a14:imgEffect>
                        <a14:backgroundRemoval t="0" b="100000" l="0" r="100000"/>
                      </a14:imgEffect>
                    </a14:imgLayer>
                  </a14:imgProps>
                </a:ext>
                <a:ext uri="{28A0092B-C50C-407E-A947-70E740481C1C}">
                  <a14:useLocalDpi xmlns:a14="http://schemas.microsoft.com/office/drawing/2010/main"/>
                </a:ext>
              </a:extLst>
            </a:blip>
            <a:srcRect/>
            <a:stretch/>
          </p:blipFill>
          <p:spPr>
            <a:xfrm>
              <a:off x="2625642" y="4566899"/>
              <a:ext cx="367428" cy="485006"/>
            </a:xfrm>
            <a:prstGeom prst="rect">
              <a:avLst/>
            </a:prstGeom>
          </p:spPr>
        </p:pic>
        <p:grpSp>
          <p:nvGrpSpPr>
            <p:cNvPr id="135" name="グループ化 134">
              <a:extLst>
                <a:ext uri="{FF2B5EF4-FFF2-40B4-BE49-F238E27FC236}">
                  <a16:creationId xmlns:a16="http://schemas.microsoft.com/office/drawing/2014/main" id="{E92E70DD-1127-5D3D-E314-BCF5C4C65B37}"/>
                </a:ext>
              </a:extLst>
            </p:cNvPr>
            <p:cNvGrpSpPr/>
            <p:nvPr/>
          </p:nvGrpSpPr>
          <p:grpSpPr>
            <a:xfrm>
              <a:off x="2991181" y="4776553"/>
              <a:ext cx="576563" cy="1408934"/>
              <a:chOff x="7091746" y="2613090"/>
              <a:chExt cx="808705" cy="1938865"/>
            </a:xfrm>
          </p:grpSpPr>
          <p:pic>
            <p:nvPicPr>
              <p:cNvPr id="137" name="図 136">
                <a:extLst>
                  <a:ext uri="{FF2B5EF4-FFF2-40B4-BE49-F238E27FC236}">
                    <a16:creationId xmlns:a16="http://schemas.microsoft.com/office/drawing/2014/main" id="{D57417AF-AE86-4B36-0112-CD7EDD999D91}"/>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7091746" y="3093657"/>
                <a:ext cx="808705" cy="1458298"/>
              </a:xfrm>
              <a:prstGeom prst="rect">
                <a:avLst/>
              </a:prstGeom>
            </p:spPr>
          </p:pic>
          <p:pic>
            <p:nvPicPr>
              <p:cNvPr id="138" name="図 137">
                <a:extLst>
                  <a:ext uri="{FF2B5EF4-FFF2-40B4-BE49-F238E27FC236}">
                    <a16:creationId xmlns:a16="http://schemas.microsoft.com/office/drawing/2014/main" id="{5EB633CE-2938-21B4-BE91-1BF38A2B9D13}"/>
                  </a:ext>
                </a:extLst>
              </p:cNvPr>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7249821" y="2613090"/>
                <a:ext cx="492555" cy="569146"/>
              </a:xfrm>
              <a:prstGeom prst="rect">
                <a:avLst/>
              </a:prstGeom>
            </p:spPr>
          </p:pic>
        </p:grpSp>
        <p:pic>
          <p:nvPicPr>
            <p:cNvPr id="136" name="図 135">
              <a:extLst>
                <a:ext uri="{FF2B5EF4-FFF2-40B4-BE49-F238E27FC236}">
                  <a16:creationId xmlns:a16="http://schemas.microsoft.com/office/drawing/2014/main" id="{99C5AD33-E59A-7A66-5D42-D3AB468254BD}"/>
                </a:ext>
              </a:extLst>
            </p:cNvPr>
            <p:cNvPicPr>
              <a:picLocks noChangeAspect="1"/>
            </p:cNvPicPr>
            <p:nvPr/>
          </p:nvPicPr>
          <p:blipFill rotWithShape="1">
            <a:blip r:embed="rId30" cstate="print">
              <a:extLst>
                <a:ext uri="{BEBA8EAE-BF5A-486C-A8C5-ECC9F3942E4B}">
                  <a14:imgProps xmlns:a14="http://schemas.microsoft.com/office/drawing/2010/main">
                    <a14:imgLayer r:embed="rId31">
                      <a14:imgEffect>
                        <a14:backgroundRemoval t="0" b="100000" l="0" r="100000"/>
                      </a14:imgEffect>
                    </a14:imgLayer>
                  </a14:imgProps>
                </a:ext>
                <a:ext uri="{28A0092B-C50C-407E-A947-70E740481C1C}">
                  <a14:useLocalDpi xmlns:a14="http://schemas.microsoft.com/office/drawing/2010/main"/>
                </a:ext>
              </a:extLst>
            </a:blip>
            <a:srcRect/>
            <a:stretch/>
          </p:blipFill>
          <p:spPr>
            <a:xfrm>
              <a:off x="3081425" y="4729042"/>
              <a:ext cx="391987" cy="514113"/>
            </a:xfrm>
            <a:prstGeom prst="rect">
              <a:avLst/>
            </a:prstGeom>
          </p:spPr>
        </p:pic>
      </p:grpSp>
      <p:pic>
        <p:nvPicPr>
          <p:cNvPr id="141" name="図 140">
            <a:extLst>
              <a:ext uri="{FF2B5EF4-FFF2-40B4-BE49-F238E27FC236}">
                <a16:creationId xmlns:a16="http://schemas.microsoft.com/office/drawing/2014/main" id="{E87E45E1-C049-E497-7BDD-2E3F20F9D1AE}"/>
              </a:ext>
            </a:extLst>
          </p:cNvPr>
          <p:cNvPicPr>
            <a:picLocks noChangeAspect="1"/>
          </p:cNvPicPr>
          <p:nvPr/>
        </p:nvPicPr>
        <p:blipFill>
          <a:blip r:embed="rId32" cstate="print">
            <a:extLst>
              <a:ext uri="{28A0092B-C50C-407E-A947-70E740481C1C}">
                <a14:useLocalDpi xmlns:a14="http://schemas.microsoft.com/office/drawing/2010/main" val="0"/>
              </a:ext>
            </a:extLst>
          </a:blip>
          <a:stretch>
            <a:fillRect/>
          </a:stretch>
        </p:blipFill>
        <p:spPr>
          <a:xfrm>
            <a:off x="6845518" y="4484159"/>
            <a:ext cx="980899" cy="1678519"/>
          </a:xfrm>
          <a:prstGeom prst="rect">
            <a:avLst/>
          </a:prstGeom>
        </p:spPr>
      </p:pic>
      <p:pic>
        <p:nvPicPr>
          <p:cNvPr id="142" name="図 141">
            <a:extLst>
              <a:ext uri="{FF2B5EF4-FFF2-40B4-BE49-F238E27FC236}">
                <a16:creationId xmlns:a16="http://schemas.microsoft.com/office/drawing/2014/main" id="{1F69EA85-C319-6645-4D04-490DC579613A}"/>
              </a:ext>
            </a:extLst>
          </p:cNvPr>
          <p:cNvPicPr>
            <a:picLocks noChangeAspect="1"/>
          </p:cNvPicPr>
          <p:nvPr/>
        </p:nvPicPr>
        <p:blipFill rotWithShape="1">
          <a:blip r:embed="rId33" cstate="print">
            <a:extLst>
              <a:ext uri="{BEBA8EAE-BF5A-486C-A8C5-ECC9F3942E4B}">
                <a14:imgProps xmlns:a14="http://schemas.microsoft.com/office/drawing/2010/main">
                  <a14:imgLayer r:embed="rId34">
                    <a14:imgEffect>
                      <a14:backgroundRemoval t="0" b="100000" l="0" r="100000"/>
                    </a14:imgEffect>
                  </a14:imgLayer>
                </a14:imgProps>
              </a:ext>
              <a:ext uri="{28A0092B-C50C-407E-A947-70E740481C1C}">
                <a14:useLocalDpi xmlns:a14="http://schemas.microsoft.com/office/drawing/2010/main"/>
              </a:ext>
            </a:extLst>
          </a:blip>
          <a:srcRect/>
          <a:stretch/>
        </p:blipFill>
        <p:spPr>
          <a:xfrm>
            <a:off x="7110772" y="4149287"/>
            <a:ext cx="502497" cy="664842"/>
          </a:xfrm>
          <a:prstGeom prst="rect">
            <a:avLst/>
          </a:prstGeom>
        </p:spPr>
      </p:pic>
      <p:pic>
        <p:nvPicPr>
          <p:cNvPr id="143" name="図 142">
            <a:extLst>
              <a:ext uri="{FF2B5EF4-FFF2-40B4-BE49-F238E27FC236}">
                <a16:creationId xmlns:a16="http://schemas.microsoft.com/office/drawing/2014/main" id="{7EEFACD7-D2B4-0060-783B-C033AC7B3D13}"/>
              </a:ext>
            </a:extLst>
          </p:cNvPr>
          <p:cNvPicPr>
            <a:picLocks noChangeAspect="1"/>
          </p:cNvPicPr>
          <p:nvPr/>
        </p:nvPicPr>
        <p:blipFill>
          <a:blip r:embed="rId35" cstate="print">
            <a:extLst>
              <a:ext uri="{28A0092B-C50C-407E-A947-70E740481C1C}">
                <a14:useLocalDpi xmlns:a14="http://schemas.microsoft.com/office/drawing/2010/main"/>
              </a:ext>
            </a:extLst>
          </a:blip>
          <a:stretch>
            <a:fillRect/>
          </a:stretch>
        </p:blipFill>
        <p:spPr>
          <a:xfrm>
            <a:off x="7522762" y="4777847"/>
            <a:ext cx="771253" cy="1377510"/>
          </a:xfrm>
          <a:prstGeom prst="rect">
            <a:avLst/>
          </a:prstGeom>
        </p:spPr>
      </p:pic>
      <p:pic>
        <p:nvPicPr>
          <p:cNvPr id="144" name="図 143">
            <a:extLst>
              <a:ext uri="{FF2B5EF4-FFF2-40B4-BE49-F238E27FC236}">
                <a16:creationId xmlns:a16="http://schemas.microsoft.com/office/drawing/2014/main" id="{9CC2A616-882B-89C5-824B-F48015F80BA8}"/>
              </a:ext>
            </a:extLst>
          </p:cNvPr>
          <p:cNvPicPr>
            <a:picLocks noChangeAspect="1"/>
          </p:cNvPicPr>
          <p:nvPr/>
        </p:nvPicPr>
        <p:blipFill rotWithShape="1">
          <a:blip r:embed="rId36" cstate="print">
            <a:extLst>
              <a:ext uri="{BEBA8EAE-BF5A-486C-A8C5-ECC9F3942E4B}">
                <a14:imgProps xmlns:a14="http://schemas.microsoft.com/office/drawing/2010/main">
                  <a14:imgLayer r:embed="rId37">
                    <a14:imgEffect>
                      <a14:backgroundRemoval t="0" b="100000" l="0" r="100000"/>
                    </a14:imgEffect>
                  </a14:imgLayer>
                </a14:imgProps>
              </a:ext>
              <a:ext uri="{28A0092B-C50C-407E-A947-70E740481C1C}">
                <a14:useLocalDpi xmlns:a14="http://schemas.microsoft.com/office/drawing/2010/main"/>
              </a:ext>
            </a:extLst>
          </a:blip>
          <a:srcRect/>
          <a:stretch/>
        </p:blipFill>
        <p:spPr>
          <a:xfrm>
            <a:off x="7663846" y="4231354"/>
            <a:ext cx="510055" cy="606189"/>
          </a:xfrm>
          <a:prstGeom prst="rect">
            <a:avLst/>
          </a:prstGeom>
        </p:spPr>
      </p:pic>
      <p:pic>
        <p:nvPicPr>
          <p:cNvPr id="124" name="図 123">
            <a:extLst>
              <a:ext uri="{FF2B5EF4-FFF2-40B4-BE49-F238E27FC236}">
                <a16:creationId xmlns:a16="http://schemas.microsoft.com/office/drawing/2014/main" id="{9A059BE0-4E48-0A3C-78B1-DEF49BE22308}"/>
              </a:ext>
            </a:extLst>
          </p:cNvPr>
          <p:cNvPicPr>
            <a:picLocks noChangeAspect="1"/>
          </p:cNvPicPr>
          <p:nvPr/>
        </p:nvPicPr>
        <p:blipFill>
          <a:blip r:embed="rId38"/>
          <a:stretch>
            <a:fillRect/>
          </a:stretch>
        </p:blipFill>
        <p:spPr>
          <a:xfrm>
            <a:off x="9565003" y="4254231"/>
            <a:ext cx="916878" cy="694948"/>
          </a:xfrm>
          <a:prstGeom prst="rect">
            <a:avLst/>
          </a:prstGeom>
        </p:spPr>
      </p:pic>
      <p:sp>
        <p:nvSpPr>
          <p:cNvPr id="13" name="正方形/長方形 12">
            <a:extLst>
              <a:ext uri="{FF2B5EF4-FFF2-40B4-BE49-F238E27FC236}">
                <a16:creationId xmlns:a16="http://schemas.microsoft.com/office/drawing/2014/main" id="{2218EF1D-5824-7C5E-C385-97A02A212204}"/>
              </a:ext>
            </a:extLst>
          </p:cNvPr>
          <p:cNvSpPr/>
          <p:nvPr/>
        </p:nvSpPr>
        <p:spPr>
          <a:xfrm>
            <a:off x="10892119" y="-121023"/>
            <a:ext cx="1352434"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25/50</a:t>
            </a:r>
            <a:endParaRPr kumimoji="1" lang="ja-JP" altLang="en-US" sz="3200" dirty="0">
              <a:solidFill>
                <a:schemeClr val="bg1"/>
              </a:solidFill>
            </a:endParaRPr>
          </a:p>
        </p:txBody>
      </p:sp>
      <p:pic>
        <p:nvPicPr>
          <p:cNvPr id="50" name="図 49">
            <a:extLst>
              <a:ext uri="{FF2B5EF4-FFF2-40B4-BE49-F238E27FC236}">
                <a16:creationId xmlns:a16="http://schemas.microsoft.com/office/drawing/2014/main" id="{B1DD7C2D-E8BD-8DC8-FCE7-4CCC962501B3}"/>
              </a:ext>
            </a:extLst>
          </p:cNvPr>
          <p:cNvPicPr>
            <a:picLocks noChangeAspect="1"/>
          </p:cNvPicPr>
          <p:nvPr/>
        </p:nvPicPr>
        <p:blipFill>
          <a:blip r:embed="rId32" cstate="print">
            <a:extLst>
              <a:ext uri="{28A0092B-C50C-407E-A947-70E740481C1C}">
                <a14:useLocalDpi xmlns:a14="http://schemas.microsoft.com/office/drawing/2010/main" val="0"/>
              </a:ext>
            </a:extLst>
          </a:blip>
          <a:srcRect b="45365"/>
          <a:stretch/>
        </p:blipFill>
        <p:spPr>
          <a:xfrm>
            <a:off x="5161823" y="3440784"/>
            <a:ext cx="1687546" cy="1577719"/>
          </a:xfrm>
          <a:prstGeom prst="rect">
            <a:avLst/>
          </a:prstGeom>
        </p:spPr>
      </p:pic>
      <p:pic>
        <p:nvPicPr>
          <p:cNvPr id="49" name="図 48">
            <a:extLst>
              <a:ext uri="{FF2B5EF4-FFF2-40B4-BE49-F238E27FC236}">
                <a16:creationId xmlns:a16="http://schemas.microsoft.com/office/drawing/2014/main" id="{C175954A-20C1-0918-98C5-E843A0D47793}"/>
              </a:ext>
            </a:extLst>
          </p:cNvPr>
          <p:cNvPicPr>
            <a:picLocks noChangeAspect="1"/>
          </p:cNvPicPr>
          <p:nvPr/>
        </p:nvPicPr>
        <p:blipFill>
          <a:blip r:embed="rId39"/>
          <a:stretch>
            <a:fillRect/>
          </a:stretch>
        </p:blipFill>
        <p:spPr>
          <a:xfrm>
            <a:off x="5604928" y="3139797"/>
            <a:ext cx="816157" cy="869302"/>
          </a:xfrm>
          <a:prstGeom prst="rect">
            <a:avLst/>
          </a:prstGeom>
        </p:spPr>
      </p:pic>
      <p:sp>
        <p:nvSpPr>
          <p:cNvPr id="52" name="円形吹き出し 393">
            <a:extLst>
              <a:ext uri="{FF2B5EF4-FFF2-40B4-BE49-F238E27FC236}">
                <a16:creationId xmlns:a16="http://schemas.microsoft.com/office/drawing/2014/main" id="{2A8A166B-CA84-E62A-CB78-4320A59DF489}"/>
              </a:ext>
            </a:extLst>
          </p:cNvPr>
          <p:cNvSpPr/>
          <p:nvPr/>
        </p:nvSpPr>
        <p:spPr>
          <a:xfrm>
            <a:off x="4831028" y="2111142"/>
            <a:ext cx="2639967" cy="890683"/>
          </a:xfrm>
          <a:prstGeom prst="wedgeEllipseCallout">
            <a:avLst>
              <a:gd name="adj1" fmla="val -9509"/>
              <a:gd name="adj2" fmla="val 84907"/>
            </a:avLst>
          </a:prstGeom>
          <a:solidFill>
            <a:schemeClr val="bg1"/>
          </a:solidFill>
          <a:ln w="25400" cap="flat" cmpd="sng" algn="ctr">
            <a:solidFill>
              <a:sysClr val="windowText" lastClr="000000"/>
            </a:solidFill>
            <a:prstDash val="solid"/>
          </a:ln>
          <a:effectLst/>
        </p:spPr>
        <p:txBody>
          <a:bodyPr anchor="ctr"/>
          <a:lstStyle/>
          <a:p>
            <a:pPr marL="0" marR="0" lvl="0" indent="0" defTabSz="914400" eaLnBrk="1" fontAlgn="auto" latinLnBrk="0" hangingPunct="1">
              <a:lnSpc>
                <a:spcPct val="100000"/>
              </a:lnSpc>
              <a:spcBef>
                <a:spcPts val="0"/>
              </a:spcBef>
              <a:spcAft>
                <a:spcPts val="0"/>
              </a:spcAft>
              <a:buClrTx/>
              <a:buSzTx/>
              <a:buFontTx/>
              <a:buNone/>
              <a:tabLst/>
              <a:defRPr/>
            </a:pPr>
            <a:r>
              <a:rPr kumimoji="0" lang="ja-JP" altLang="en-US" sz="1600" b="1" i="0" u="none" strike="noStrike" kern="0" cap="none" spc="0" normalizeH="0" baseline="0" noProof="0" dirty="0">
                <a:ln>
                  <a:noFill/>
                </a:ln>
                <a:solidFill>
                  <a:prstClr val="black"/>
                </a:solidFill>
                <a:effectLst/>
                <a:uLnTx/>
                <a:uFillTx/>
                <a:latin typeface="HG丸ｺﾞｼｯｸM-PRO" panose="020F0600000000000000" pitchFamily="50" charset="-128"/>
                <a:ea typeface="HG丸ｺﾞｼｯｸM-PRO" panose="020F0600000000000000" pitchFamily="50" charset="-128"/>
                <a:cs typeface="+mn-cs"/>
              </a:rPr>
              <a:t>ベテラン・中堅に</a:t>
            </a:r>
            <a:endParaRPr kumimoji="0" lang="en-US" altLang="ja-JP" sz="1600" b="1" i="0" u="none" strike="noStrike" kern="0" cap="none" spc="0" normalizeH="0" baseline="0" noProof="0" dirty="0">
              <a:ln>
                <a:noFill/>
              </a:ln>
              <a:solidFill>
                <a:prstClr val="black"/>
              </a:solidFill>
              <a:effectLst/>
              <a:uLnTx/>
              <a:uFillTx/>
              <a:latin typeface="HG丸ｺﾞｼｯｸM-PRO" panose="020F0600000000000000" pitchFamily="50" charset="-128"/>
              <a:ea typeface="HG丸ｺﾞｼｯｸM-PRO" panose="020F0600000000000000" pitchFamily="50" charset="-128"/>
              <a:cs typeface="+mn-cs"/>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ja-JP" altLang="en-US" sz="1600" b="1" i="0" u="none" strike="noStrike" kern="0" cap="none" spc="0" normalizeH="0" baseline="0" noProof="0" dirty="0">
                <a:ln>
                  <a:noFill/>
                </a:ln>
                <a:solidFill>
                  <a:prstClr val="black"/>
                </a:solidFill>
                <a:effectLst/>
                <a:uLnTx/>
                <a:uFillTx/>
                <a:latin typeface="HG丸ｺﾞｼｯｸM-PRO" panose="020F0600000000000000" pitchFamily="50" charset="-128"/>
                <a:ea typeface="HG丸ｺﾞｼｯｸM-PRO" panose="020F0600000000000000" pitchFamily="50" charset="-128"/>
                <a:cs typeface="+mn-cs"/>
              </a:rPr>
              <a:t>報告してみよう</a:t>
            </a:r>
          </a:p>
        </p:txBody>
      </p:sp>
      <p:pic>
        <p:nvPicPr>
          <p:cNvPr id="61" name="オーディオ 60">
            <a:hlinkClick r:id="" action="ppaction://media"/>
            <a:extLst>
              <a:ext uri="{FF2B5EF4-FFF2-40B4-BE49-F238E27FC236}">
                <a16:creationId xmlns:a16="http://schemas.microsoft.com/office/drawing/2014/main" id="{1F986A91-6360-22DA-AB5D-460A341BDB6B}"/>
              </a:ext>
            </a:extLst>
          </p:cNvPr>
          <p:cNvPicPr>
            <a:picLocks noChangeAspect="1"/>
          </p:cNvPicPr>
          <p:nvPr>
            <a:audioFile r:link="rId3"/>
            <p:extLst>
              <p:ext uri="{DAA4B4D4-6D71-4841-9C94-3DE7FCFB9230}">
                <p14:media xmlns:p14="http://schemas.microsoft.com/office/powerpoint/2010/main" r:embed="rId2"/>
              </p:ext>
            </p:extLst>
          </p:nvPr>
        </p:nvPicPr>
        <p:blipFill>
          <a:blip r:embed="rId40"/>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236968605"/>
      </p:ext>
    </p:extLst>
  </p:cSld>
  <p:clrMapOvr>
    <a:masterClrMapping/>
  </p:clrMapOvr>
  <mc:AlternateContent xmlns:mc="http://schemas.openxmlformats.org/markup-compatibility/2006" xmlns:p14="http://schemas.microsoft.com/office/powerpoint/2010/main">
    <mc:Choice Requires="p14">
      <p:transition spd="slow" p14:dur="2000" advTm="18778"/>
    </mc:Choice>
    <mc:Fallback xmlns="">
      <p:transition spd="slow" advTm="18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5"/>
                                        </p:tgtEl>
                                        <p:attrNameLst>
                                          <p:attrName>style.visibility</p:attrName>
                                        </p:attrNameLst>
                                      </p:cBhvr>
                                      <p:to>
                                        <p:strVal val="visible"/>
                                      </p:to>
                                    </p:set>
                                    <p:animEffect transition="in" filter="fade">
                                      <p:cBhvr>
                                        <p:cTn id="11" dur="500"/>
                                        <p:tgtEl>
                                          <p:spTgt spid="5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48"/>
                                        </p:tgtEl>
                                        <p:attrNameLst>
                                          <p:attrName>style.visibility</p:attrName>
                                        </p:attrNameLst>
                                      </p:cBhvr>
                                      <p:to>
                                        <p:strVal val="visible"/>
                                      </p:to>
                                    </p:set>
                                    <p:animEffect transition="in" filter="fade">
                                      <p:cBhvr>
                                        <p:cTn id="14" dur="500"/>
                                        <p:tgtEl>
                                          <p:spTgt spid="48"/>
                                        </p:tgtEl>
                                      </p:cBhvr>
                                    </p:animEffect>
                                  </p:childTnLst>
                                </p:cTn>
                              </p:par>
                              <p:par>
                                <p:cTn id="15" presetID="10" presetClass="entr" presetSubtype="0" fill="hold" nodeType="withEffect">
                                  <p:stCondLst>
                                    <p:cond delay="0"/>
                                  </p:stCondLst>
                                  <p:childTnLst>
                                    <p:set>
                                      <p:cBhvr>
                                        <p:cTn id="16" dur="1" fill="hold">
                                          <p:stCondLst>
                                            <p:cond delay="0"/>
                                          </p:stCondLst>
                                        </p:cTn>
                                        <p:tgtEl>
                                          <p:spTgt spid="60"/>
                                        </p:tgtEl>
                                        <p:attrNameLst>
                                          <p:attrName>style.visibility</p:attrName>
                                        </p:attrNameLst>
                                      </p:cBhvr>
                                      <p:to>
                                        <p:strVal val="visible"/>
                                      </p:to>
                                    </p:set>
                                    <p:animEffect transition="in" filter="fade">
                                      <p:cBhvr>
                                        <p:cTn id="17" dur="500"/>
                                        <p:tgtEl>
                                          <p:spTgt spid="60"/>
                                        </p:tgtEl>
                                      </p:cBhvr>
                                    </p:animEffect>
                                  </p:childTnLst>
                                </p:cTn>
                              </p:par>
                              <p:par>
                                <p:cTn id="18" presetID="10" presetClass="entr" presetSubtype="0" fill="hold" nodeType="withEffect">
                                  <p:stCondLst>
                                    <p:cond delay="0"/>
                                  </p:stCondLst>
                                  <p:childTnLst>
                                    <p:set>
                                      <p:cBhvr>
                                        <p:cTn id="19" dur="1" fill="hold">
                                          <p:stCondLst>
                                            <p:cond delay="0"/>
                                          </p:stCondLst>
                                        </p:cTn>
                                        <p:tgtEl>
                                          <p:spTgt spid="51"/>
                                        </p:tgtEl>
                                        <p:attrNameLst>
                                          <p:attrName>style.visibility</p:attrName>
                                        </p:attrNameLst>
                                      </p:cBhvr>
                                      <p:to>
                                        <p:strVal val="visible"/>
                                      </p:to>
                                    </p:set>
                                    <p:animEffect transition="in" filter="fade">
                                      <p:cBhvr>
                                        <p:cTn id="20" dur="500"/>
                                        <p:tgtEl>
                                          <p:spTgt spid="51"/>
                                        </p:tgtEl>
                                      </p:cBhvr>
                                    </p:animEffect>
                                  </p:childTnLst>
                                </p:cTn>
                              </p:par>
                              <p:par>
                                <p:cTn id="21" presetID="10" presetClass="entr" presetSubtype="0" fill="hold" nodeType="withEffect">
                                  <p:stCondLst>
                                    <p:cond delay="0"/>
                                  </p:stCondLst>
                                  <p:childTnLst>
                                    <p:set>
                                      <p:cBhvr>
                                        <p:cTn id="22" dur="1" fill="hold">
                                          <p:stCondLst>
                                            <p:cond delay="0"/>
                                          </p:stCondLst>
                                        </p:cTn>
                                        <p:tgtEl>
                                          <p:spTgt spid="68"/>
                                        </p:tgtEl>
                                        <p:attrNameLst>
                                          <p:attrName>style.visibility</p:attrName>
                                        </p:attrNameLst>
                                      </p:cBhvr>
                                      <p:to>
                                        <p:strVal val="visible"/>
                                      </p:to>
                                    </p:set>
                                    <p:animEffect transition="in" filter="fade">
                                      <p:cBhvr>
                                        <p:cTn id="23" dur="500"/>
                                        <p:tgtEl>
                                          <p:spTgt spid="68"/>
                                        </p:tgtEl>
                                      </p:cBhvr>
                                    </p:animEffect>
                                  </p:childTnLst>
                                </p:cTn>
                              </p:par>
                              <p:par>
                                <p:cTn id="24" presetID="10" presetClass="entr" presetSubtype="0" fill="hold" nodeType="withEffect">
                                  <p:stCondLst>
                                    <p:cond delay="0"/>
                                  </p:stCondLst>
                                  <p:childTnLst>
                                    <p:set>
                                      <p:cBhvr>
                                        <p:cTn id="25" dur="1" fill="hold">
                                          <p:stCondLst>
                                            <p:cond delay="0"/>
                                          </p:stCondLst>
                                        </p:cTn>
                                        <p:tgtEl>
                                          <p:spTgt spid="67"/>
                                        </p:tgtEl>
                                        <p:attrNameLst>
                                          <p:attrName>style.visibility</p:attrName>
                                        </p:attrNameLst>
                                      </p:cBhvr>
                                      <p:to>
                                        <p:strVal val="visible"/>
                                      </p:to>
                                    </p:set>
                                    <p:animEffect transition="in" filter="fade">
                                      <p:cBhvr>
                                        <p:cTn id="26" dur="500"/>
                                        <p:tgtEl>
                                          <p:spTgt spid="67"/>
                                        </p:tgtEl>
                                      </p:cBhvr>
                                    </p:animEffect>
                                  </p:childTnLst>
                                </p:cTn>
                              </p:par>
                              <p:par>
                                <p:cTn id="27" presetID="10" presetClass="entr" presetSubtype="0" fill="hold" nodeType="withEffect">
                                  <p:stCondLst>
                                    <p:cond delay="0"/>
                                  </p:stCondLst>
                                  <p:childTnLst>
                                    <p:set>
                                      <p:cBhvr>
                                        <p:cTn id="28" dur="1" fill="hold">
                                          <p:stCondLst>
                                            <p:cond delay="0"/>
                                          </p:stCondLst>
                                        </p:cTn>
                                        <p:tgtEl>
                                          <p:spTgt spid="66"/>
                                        </p:tgtEl>
                                        <p:attrNameLst>
                                          <p:attrName>style.visibility</p:attrName>
                                        </p:attrNameLst>
                                      </p:cBhvr>
                                      <p:to>
                                        <p:strVal val="visible"/>
                                      </p:to>
                                    </p:set>
                                    <p:animEffect transition="in" filter="fade">
                                      <p:cBhvr>
                                        <p:cTn id="29" dur="500"/>
                                        <p:tgtEl>
                                          <p:spTgt spid="66"/>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37" fill="hold" nodeType="clickEffect">
                                  <p:stCondLst>
                                    <p:cond delay="0"/>
                                  </p:stCondLst>
                                  <p:childTnLst>
                                    <p:set>
                                      <p:cBhvr>
                                        <p:cTn id="33" dur="1" fill="hold">
                                          <p:stCondLst>
                                            <p:cond delay="0"/>
                                          </p:stCondLst>
                                        </p:cTn>
                                        <p:tgtEl>
                                          <p:spTgt spid="50"/>
                                        </p:tgtEl>
                                        <p:attrNameLst>
                                          <p:attrName>style.visibility</p:attrName>
                                        </p:attrNameLst>
                                      </p:cBhvr>
                                      <p:to>
                                        <p:strVal val="visible"/>
                                      </p:to>
                                    </p:set>
                                    <p:animEffect transition="in" filter="barn(outVertical)">
                                      <p:cBhvr>
                                        <p:cTn id="34" dur="500"/>
                                        <p:tgtEl>
                                          <p:spTgt spid="50"/>
                                        </p:tgtEl>
                                      </p:cBhvr>
                                    </p:animEffect>
                                  </p:childTnLst>
                                </p:cTn>
                              </p:par>
                              <p:par>
                                <p:cTn id="35" presetID="16" presetClass="entr" presetSubtype="37" fill="hold" grpId="0" nodeType="withEffect">
                                  <p:stCondLst>
                                    <p:cond delay="0"/>
                                  </p:stCondLst>
                                  <p:childTnLst>
                                    <p:set>
                                      <p:cBhvr>
                                        <p:cTn id="36" dur="1" fill="hold">
                                          <p:stCondLst>
                                            <p:cond delay="0"/>
                                          </p:stCondLst>
                                        </p:cTn>
                                        <p:tgtEl>
                                          <p:spTgt spid="52"/>
                                        </p:tgtEl>
                                        <p:attrNameLst>
                                          <p:attrName>style.visibility</p:attrName>
                                        </p:attrNameLst>
                                      </p:cBhvr>
                                      <p:to>
                                        <p:strVal val="visible"/>
                                      </p:to>
                                    </p:set>
                                    <p:animEffect transition="in" filter="barn(outVertical)">
                                      <p:cBhvr>
                                        <p:cTn id="37" dur="500"/>
                                        <p:tgtEl>
                                          <p:spTgt spid="52"/>
                                        </p:tgtEl>
                                      </p:cBhvr>
                                    </p:animEffect>
                                  </p:childTnLst>
                                </p:cTn>
                              </p:par>
                              <p:par>
                                <p:cTn id="38" presetID="16" presetClass="entr" presetSubtype="37" fill="hold" nodeType="withEffect">
                                  <p:stCondLst>
                                    <p:cond delay="0"/>
                                  </p:stCondLst>
                                  <p:childTnLst>
                                    <p:set>
                                      <p:cBhvr>
                                        <p:cTn id="39" dur="1" fill="hold">
                                          <p:stCondLst>
                                            <p:cond delay="0"/>
                                          </p:stCondLst>
                                        </p:cTn>
                                        <p:tgtEl>
                                          <p:spTgt spid="49"/>
                                        </p:tgtEl>
                                        <p:attrNameLst>
                                          <p:attrName>style.visibility</p:attrName>
                                        </p:attrNameLst>
                                      </p:cBhvr>
                                      <p:to>
                                        <p:strVal val="visible"/>
                                      </p:to>
                                    </p:set>
                                    <p:animEffect transition="in" filter="barn(outVertical)">
                                      <p:cBhvr>
                                        <p:cTn id="40" dur="500"/>
                                        <p:tgtEl>
                                          <p:spTgt spid="49"/>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57"/>
                                        </p:tgtEl>
                                        <p:attrNameLst>
                                          <p:attrName>style.visibility</p:attrName>
                                        </p:attrNameLst>
                                      </p:cBhvr>
                                      <p:to>
                                        <p:strVal val="visible"/>
                                      </p:to>
                                    </p:set>
                                    <p:animEffect transition="in" filter="fade">
                                      <p:cBhvr>
                                        <p:cTn id="45" dur="500"/>
                                        <p:tgtEl>
                                          <p:spTgt spid="57"/>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58"/>
                                        </p:tgtEl>
                                        <p:attrNameLst>
                                          <p:attrName>style.visibility</p:attrName>
                                        </p:attrNameLst>
                                      </p:cBhvr>
                                      <p:to>
                                        <p:strVal val="visible"/>
                                      </p:to>
                                    </p:set>
                                    <p:animEffect transition="in" filter="fade">
                                      <p:cBhvr>
                                        <p:cTn id="48" dur="500"/>
                                        <p:tgtEl>
                                          <p:spTgt spid="58"/>
                                        </p:tgtEl>
                                      </p:cBhvr>
                                    </p:animEffect>
                                  </p:childTnLst>
                                </p:cTn>
                              </p:par>
                              <p:par>
                                <p:cTn id="49" presetID="10" presetClass="entr" presetSubtype="0" fill="hold" nodeType="withEffect">
                                  <p:stCondLst>
                                    <p:cond delay="0"/>
                                  </p:stCondLst>
                                  <p:childTnLst>
                                    <p:set>
                                      <p:cBhvr>
                                        <p:cTn id="50" dur="1" fill="hold">
                                          <p:stCondLst>
                                            <p:cond delay="0"/>
                                          </p:stCondLst>
                                        </p:cTn>
                                        <p:tgtEl>
                                          <p:spTgt spid="102"/>
                                        </p:tgtEl>
                                        <p:attrNameLst>
                                          <p:attrName>style.visibility</p:attrName>
                                        </p:attrNameLst>
                                      </p:cBhvr>
                                      <p:to>
                                        <p:strVal val="visible"/>
                                      </p:to>
                                    </p:set>
                                    <p:animEffect transition="in" filter="fade">
                                      <p:cBhvr>
                                        <p:cTn id="51" dur="500"/>
                                        <p:tgtEl>
                                          <p:spTgt spid="102"/>
                                        </p:tgtEl>
                                      </p:cBhvr>
                                    </p:animEffect>
                                  </p:childTnLst>
                                </p:cTn>
                              </p:par>
                              <p:par>
                                <p:cTn id="52" presetID="10" presetClass="entr" presetSubtype="0" fill="hold" nodeType="withEffect">
                                  <p:stCondLst>
                                    <p:cond delay="0"/>
                                  </p:stCondLst>
                                  <p:childTnLst>
                                    <p:set>
                                      <p:cBhvr>
                                        <p:cTn id="53" dur="1" fill="hold">
                                          <p:stCondLst>
                                            <p:cond delay="0"/>
                                          </p:stCondLst>
                                        </p:cTn>
                                        <p:tgtEl>
                                          <p:spTgt spid="84"/>
                                        </p:tgtEl>
                                        <p:attrNameLst>
                                          <p:attrName>style.visibility</p:attrName>
                                        </p:attrNameLst>
                                      </p:cBhvr>
                                      <p:to>
                                        <p:strVal val="visible"/>
                                      </p:to>
                                    </p:set>
                                    <p:animEffect transition="in" filter="fade">
                                      <p:cBhvr>
                                        <p:cTn id="54" dur="500"/>
                                        <p:tgtEl>
                                          <p:spTgt spid="84"/>
                                        </p:tgtEl>
                                      </p:cBhvr>
                                    </p:animEffect>
                                  </p:childTnLst>
                                </p:cTn>
                              </p:par>
                              <p:par>
                                <p:cTn id="55" presetID="10" presetClass="entr" presetSubtype="0" fill="hold" nodeType="withEffect">
                                  <p:stCondLst>
                                    <p:cond delay="0"/>
                                  </p:stCondLst>
                                  <p:childTnLst>
                                    <p:set>
                                      <p:cBhvr>
                                        <p:cTn id="56" dur="1" fill="hold">
                                          <p:stCondLst>
                                            <p:cond delay="0"/>
                                          </p:stCondLst>
                                        </p:cTn>
                                        <p:tgtEl>
                                          <p:spTgt spid="104"/>
                                        </p:tgtEl>
                                        <p:attrNameLst>
                                          <p:attrName>style.visibility</p:attrName>
                                        </p:attrNameLst>
                                      </p:cBhvr>
                                      <p:to>
                                        <p:strVal val="visible"/>
                                      </p:to>
                                    </p:set>
                                    <p:animEffect transition="in" filter="fade">
                                      <p:cBhvr>
                                        <p:cTn id="57" dur="500"/>
                                        <p:tgtEl>
                                          <p:spTgt spid="104"/>
                                        </p:tgtEl>
                                      </p:cBhvr>
                                    </p:animEffect>
                                  </p:childTnLst>
                                </p:cTn>
                              </p:par>
                              <p:par>
                                <p:cTn id="58" presetID="10" presetClass="entr" presetSubtype="0" fill="hold" nodeType="withEffect">
                                  <p:stCondLst>
                                    <p:cond delay="0"/>
                                  </p:stCondLst>
                                  <p:childTnLst>
                                    <p:set>
                                      <p:cBhvr>
                                        <p:cTn id="59" dur="1" fill="hold">
                                          <p:stCondLst>
                                            <p:cond delay="0"/>
                                          </p:stCondLst>
                                        </p:cTn>
                                        <p:tgtEl>
                                          <p:spTgt spid="117"/>
                                        </p:tgtEl>
                                        <p:attrNameLst>
                                          <p:attrName>style.visibility</p:attrName>
                                        </p:attrNameLst>
                                      </p:cBhvr>
                                      <p:to>
                                        <p:strVal val="visible"/>
                                      </p:to>
                                    </p:set>
                                    <p:animEffect transition="in" filter="fade">
                                      <p:cBhvr>
                                        <p:cTn id="60" dur="500"/>
                                        <p:tgtEl>
                                          <p:spTgt spid="117"/>
                                        </p:tgtEl>
                                      </p:cBhvr>
                                    </p:animEffect>
                                  </p:childTnLst>
                                </p:cTn>
                              </p:par>
                              <p:par>
                                <p:cTn id="61" presetID="10" presetClass="entr" presetSubtype="0" fill="hold" nodeType="withEffect">
                                  <p:stCondLst>
                                    <p:cond delay="0"/>
                                  </p:stCondLst>
                                  <p:childTnLst>
                                    <p:set>
                                      <p:cBhvr>
                                        <p:cTn id="62" dur="1" fill="hold">
                                          <p:stCondLst>
                                            <p:cond delay="0"/>
                                          </p:stCondLst>
                                        </p:cTn>
                                        <p:tgtEl>
                                          <p:spTgt spid="103"/>
                                        </p:tgtEl>
                                        <p:attrNameLst>
                                          <p:attrName>style.visibility</p:attrName>
                                        </p:attrNameLst>
                                      </p:cBhvr>
                                      <p:to>
                                        <p:strVal val="visible"/>
                                      </p:to>
                                    </p:set>
                                    <p:animEffect transition="in" filter="fade">
                                      <p:cBhvr>
                                        <p:cTn id="63" dur="500"/>
                                        <p:tgtEl>
                                          <p:spTgt spid="103"/>
                                        </p:tgtEl>
                                      </p:cBhvr>
                                    </p:animEffect>
                                  </p:childTnLst>
                                </p:cTn>
                              </p:par>
                            </p:childTnLst>
                          </p:cTn>
                        </p:par>
                        <p:par>
                          <p:cTn id="64" fill="hold">
                            <p:stCondLst>
                              <p:cond delay="500"/>
                            </p:stCondLst>
                            <p:childTnLst>
                              <p:par>
                                <p:cTn id="65" presetID="10" presetClass="entr" presetSubtype="0" fill="hold" grpId="0" nodeType="afterEffect">
                                  <p:stCondLst>
                                    <p:cond delay="0"/>
                                  </p:stCondLst>
                                  <p:childTnLst>
                                    <p:set>
                                      <p:cBhvr>
                                        <p:cTn id="66" dur="1" fill="hold">
                                          <p:stCondLst>
                                            <p:cond delay="0"/>
                                          </p:stCondLst>
                                        </p:cTn>
                                        <p:tgtEl>
                                          <p:spTgt spid="106"/>
                                        </p:tgtEl>
                                        <p:attrNameLst>
                                          <p:attrName>style.visibility</p:attrName>
                                        </p:attrNameLst>
                                      </p:cBhvr>
                                      <p:to>
                                        <p:strVal val="visible"/>
                                      </p:to>
                                    </p:set>
                                    <p:animEffect transition="in" filter="fade">
                                      <p:cBhvr>
                                        <p:cTn id="67" dur="500"/>
                                        <p:tgtEl>
                                          <p:spTgt spid="106"/>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107"/>
                                        </p:tgtEl>
                                        <p:attrNameLst>
                                          <p:attrName>style.visibility</p:attrName>
                                        </p:attrNameLst>
                                      </p:cBhvr>
                                      <p:to>
                                        <p:strVal val="visible"/>
                                      </p:to>
                                    </p:set>
                                    <p:animEffect transition="in" filter="fade">
                                      <p:cBhvr>
                                        <p:cTn id="70" dur="500"/>
                                        <p:tgtEl>
                                          <p:spTgt spid="107"/>
                                        </p:tgtEl>
                                      </p:cBhvr>
                                    </p:animEffect>
                                  </p:childTnLst>
                                </p:cTn>
                              </p:par>
                              <p:par>
                                <p:cTn id="71" presetID="10" presetClass="entr" presetSubtype="0" fill="hold" nodeType="withEffect">
                                  <p:stCondLst>
                                    <p:cond delay="0"/>
                                  </p:stCondLst>
                                  <p:childTnLst>
                                    <p:set>
                                      <p:cBhvr>
                                        <p:cTn id="72" dur="1" fill="hold">
                                          <p:stCondLst>
                                            <p:cond delay="0"/>
                                          </p:stCondLst>
                                        </p:cTn>
                                        <p:tgtEl>
                                          <p:spTgt spid="125"/>
                                        </p:tgtEl>
                                        <p:attrNameLst>
                                          <p:attrName>style.visibility</p:attrName>
                                        </p:attrNameLst>
                                      </p:cBhvr>
                                      <p:to>
                                        <p:strVal val="visible"/>
                                      </p:to>
                                    </p:set>
                                    <p:animEffect transition="in" filter="fade">
                                      <p:cBhvr>
                                        <p:cTn id="73" dur="500"/>
                                        <p:tgtEl>
                                          <p:spTgt spid="125"/>
                                        </p:tgtEl>
                                      </p:cBhvr>
                                    </p:animEffect>
                                  </p:childTnLst>
                                </p:cTn>
                              </p:par>
                              <p:par>
                                <p:cTn id="74" presetID="10" presetClass="entr" presetSubtype="0" fill="hold" nodeType="withEffect">
                                  <p:stCondLst>
                                    <p:cond delay="0"/>
                                  </p:stCondLst>
                                  <p:childTnLst>
                                    <p:set>
                                      <p:cBhvr>
                                        <p:cTn id="75" dur="1" fill="hold">
                                          <p:stCondLst>
                                            <p:cond delay="0"/>
                                          </p:stCondLst>
                                        </p:cTn>
                                        <p:tgtEl>
                                          <p:spTgt spid="141"/>
                                        </p:tgtEl>
                                        <p:attrNameLst>
                                          <p:attrName>style.visibility</p:attrName>
                                        </p:attrNameLst>
                                      </p:cBhvr>
                                      <p:to>
                                        <p:strVal val="visible"/>
                                      </p:to>
                                    </p:set>
                                    <p:animEffect transition="in" filter="fade">
                                      <p:cBhvr>
                                        <p:cTn id="76" dur="500"/>
                                        <p:tgtEl>
                                          <p:spTgt spid="141"/>
                                        </p:tgtEl>
                                      </p:cBhvr>
                                    </p:animEffect>
                                  </p:childTnLst>
                                </p:cTn>
                              </p:par>
                              <p:par>
                                <p:cTn id="77" presetID="10" presetClass="entr" presetSubtype="0" fill="hold" nodeType="withEffect">
                                  <p:stCondLst>
                                    <p:cond delay="0"/>
                                  </p:stCondLst>
                                  <p:childTnLst>
                                    <p:set>
                                      <p:cBhvr>
                                        <p:cTn id="78" dur="1" fill="hold">
                                          <p:stCondLst>
                                            <p:cond delay="0"/>
                                          </p:stCondLst>
                                        </p:cTn>
                                        <p:tgtEl>
                                          <p:spTgt spid="142"/>
                                        </p:tgtEl>
                                        <p:attrNameLst>
                                          <p:attrName>style.visibility</p:attrName>
                                        </p:attrNameLst>
                                      </p:cBhvr>
                                      <p:to>
                                        <p:strVal val="visible"/>
                                      </p:to>
                                    </p:set>
                                    <p:animEffect transition="in" filter="fade">
                                      <p:cBhvr>
                                        <p:cTn id="79" dur="500"/>
                                        <p:tgtEl>
                                          <p:spTgt spid="142"/>
                                        </p:tgtEl>
                                      </p:cBhvr>
                                    </p:animEffect>
                                  </p:childTnLst>
                                </p:cTn>
                              </p:par>
                              <p:par>
                                <p:cTn id="80" presetID="10" presetClass="entr" presetSubtype="0" fill="hold" nodeType="withEffect">
                                  <p:stCondLst>
                                    <p:cond delay="0"/>
                                  </p:stCondLst>
                                  <p:childTnLst>
                                    <p:set>
                                      <p:cBhvr>
                                        <p:cTn id="81" dur="1" fill="hold">
                                          <p:stCondLst>
                                            <p:cond delay="0"/>
                                          </p:stCondLst>
                                        </p:cTn>
                                        <p:tgtEl>
                                          <p:spTgt spid="143"/>
                                        </p:tgtEl>
                                        <p:attrNameLst>
                                          <p:attrName>style.visibility</p:attrName>
                                        </p:attrNameLst>
                                      </p:cBhvr>
                                      <p:to>
                                        <p:strVal val="visible"/>
                                      </p:to>
                                    </p:set>
                                    <p:animEffect transition="in" filter="fade">
                                      <p:cBhvr>
                                        <p:cTn id="82" dur="500"/>
                                        <p:tgtEl>
                                          <p:spTgt spid="143"/>
                                        </p:tgtEl>
                                      </p:cBhvr>
                                    </p:animEffect>
                                  </p:childTnLst>
                                </p:cTn>
                              </p:par>
                              <p:par>
                                <p:cTn id="83" presetID="10" presetClass="entr" presetSubtype="0" fill="hold" nodeType="withEffect">
                                  <p:stCondLst>
                                    <p:cond delay="0"/>
                                  </p:stCondLst>
                                  <p:childTnLst>
                                    <p:set>
                                      <p:cBhvr>
                                        <p:cTn id="84" dur="1" fill="hold">
                                          <p:stCondLst>
                                            <p:cond delay="0"/>
                                          </p:stCondLst>
                                        </p:cTn>
                                        <p:tgtEl>
                                          <p:spTgt spid="144"/>
                                        </p:tgtEl>
                                        <p:attrNameLst>
                                          <p:attrName>style.visibility</p:attrName>
                                        </p:attrNameLst>
                                      </p:cBhvr>
                                      <p:to>
                                        <p:strVal val="visible"/>
                                      </p:to>
                                    </p:set>
                                    <p:animEffect transition="in" filter="fade">
                                      <p:cBhvr>
                                        <p:cTn id="85" dur="500"/>
                                        <p:tgtEl>
                                          <p:spTgt spid="144"/>
                                        </p:tgtEl>
                                      </p:cBhvr>
                                    </p:animEffect>
                                  </p:childTnLst>
                                </p:cTn>
                              </p:par>
                              <p:par>
                                <p:cTn id="86" presetID="10" presetClass="entr" presetSubtype="0" fill="hold" nodeType="withEffect">
                                  <p:stCondLst>
                                    <p:cond delay="0"/>
                                  </p:stCondLst>
                                  <p:childTnLst>
                                    <p:set>
                                      <p:cBhvr>
                                        <p:cTn id="87" dur="1" fill="hold">
                                          <p:stCondLst>
                                            <p:cond delay="0"/>
                                          </p:stCondLst>
                                        </p:cTn>
                                        <p:tgtEl>
                                          <p:spTgt spid="124"/>
                                        </p:tgtEl>
                                        <p:attrNameLst>
                                          <p:attrName>style.visibility</p:attrName>
                                        </p:attrNameLst>
                                      </p:cBhvr>
                                      <p:to>
                                        <p:strVal val="visible"/>
                                      </p:to>
                                    </p:set>
                                    <p:animEffect transition="in" filter="fade">
                                      <p:cBhvr>
                                        <p:cTn id="88" dur="500"/>
                                        <p:tgtEl>
                                          <p:spTgt spid="124"/>
                                        </p:tgtEl>
                                      </p:cBhvr>
                                    </p:animEffect>
                                  </p:childTnLst>
                                </p:cTn>
                              </p:par>
                            </p:childTnLst>
                          </p:cTn>
                        </p:par>
                      </p:childTnLst>
                    </p:cTn>
                  </p:par>
                  <p:par>
                    <p:cTn id="89" fill="hold">
                      <p:stCondLst>
                        <p:cond delay="indefinite"/>
                      </p:stCondLst>
                      <p:childTnLst>
                        <p:par>
                          <p:cTn id="90" fill="hold">
                            <p:stCondLst>
                              <p:cond delay="0"/>
                            </p:stCondLst>
                            <p:childTnLst>
                              <p:par>
                                <p:cTn id="91" presetID="10" presetClass="entr" presetSubtype="0" fill="hold" grpId="0" nodeType="clickEffect">
                                  <p:stCondLst>
                                    <p:cond delay="0"/>
                                  </p:stCondLst>
                                  <p:childTnLst>
                                    <p:set>
                                      <p:cBhvr>
                                        <p:cTn id="92" dur="1" fill="hold">
                                          <p:stCondLst>
                                            <p:cond delay="0"/>
                                          </p:stCondLst>
                                        </p:cTn>
                                        <p:tgtEl>
                                          <p:spTgt spid="105"/>
                                        </p:tgtEl>
                                        <p:attrNameLst>
                                          <p:attrName>style.visibility</p:attrName>
                                        </p:attrNameLst>
                                      </p:cBhvr>
                                      <p:to>
                                        <p:strVal val="visible"/>
                                      </p:to>
                                    </p:set>
                                    <p:animEffect transition="in" filter="fade">
                                      <p:cBhvr>
                                        <p:cTn id="93" dur="500"/>
                                        <p:tgtEl>
                                          <p:spTgt spid="10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94" fill="hold" display="0">
                  <p:stCondLst>
                    <p:cond delay="indefinite"/>
                  </p:stCondLst>
                  <p:endCondLst>
                    <p:cond evt="onStopAudio" delay="0">
                      <p:tgtEl>
                        <p:sldTgt/>
                      </p:tgtEl>
                    </p:cond>
                  </p:endCondLst>
                </p:cTn>
                <p:tgtEl>
                  <p:spTgt spid="61"/>
                </p:tgtEl>
              </p:cMediaNode>
            </p:audio>
          </p:childTnLst>
        </p:cTn>
      </p:par>
    </p:tnLst>
    <p:bldLst>
      <p:bldP spid="48" grpId="0" animBg="1"/>
      <p:bldP spid="55" grpId="0" animBg="1"/>
      <p:bldP spid="57" grpId="0" animBg="1"/>
      <p:bldP spid="58" grpId="0" animBg="1"/>
      <p:bldP spid="105" grpId="0"/>
      <p:bldP spid="106" grpId="0" animBg="1"/>
      <p:bldP spid="107" grpId="0" animBg="1"/>
      <p:bldP spid="52"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2" descr="愛知製鋼のモノづくり｜愛知製鋼を知る｜愛知製鋼 株式会社 ...">
            <a:extLst>
              <a:ext uri="{FF2B5EF4-FFF2-40B4-BE49-F238E27FC236}">
                <a16:creationId xmlns:a16="http://schemas.microsoft.com/office/drawing/2014/main" id="{74466D54-06C0-7268-A71C-7F4049C66E3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正方形/長方形 4">
            <a:extLst>
              <a:ext uri="{FF2B5EF4-FFF2-40B4-BE49-F238E27FC236}">
                <a16:creationId xmlns:a16="http://schemas.microsoft.com/office/drawing/2014/main" id="{B7D7A331-8F6C-A4FB-7EC7-5ACAB24FFE0B}"/>
              </a:ext>
            </a:extLst>
          </p:cNvPr>
          <p:cNvSpPr/>
          <p:nvPr/>
        </p:nvSpPr>
        <p:spPr>
          <a:xfrm>
            <a:off x="-33845"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7" name="角丸四角形 6">
            <a:extLst>
              <a:ext uri="{FF2B5EF4-FFF2-40B4-BE49-F238E27FC236}">
                <a16:creationId xmlns:a16="http://schemas.microsoft.com/office/drawing/2014/main" id="{B897322A-691C-060E-BFFF-FDEDC3D20A6E}"/>
              </a:ext>
            </a:extLst>
          </p:cNvPr>
          <p:cNvSpPr/>
          <p:nvPr/>
        </p:nvSpPr>
        <p:spPr>
          <a:xfrm>
            <a:off x="140056" y="586605"/>
            <a:ext cx="3691716" cy="3477396"/>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sp>
        <p:nvSpPr>
          <p:cNvPr id="21" name="AutoShape 4474"/>
          <p:cNvSpPr>
            <a:spLocks noChangeArrowheads="1"/>
          </p:cNvSpPr>
          <p:nvPr/>
        </p:nvSpPr>
        <p:spPr bwMode="auto">
          <a:xfrm>
            <a:off x="958479" y="533400"/>
            <a:ext cx="2124014" cy="641321"/>
          </a:xfrm>
          <a:prstGeom prst="horizontalScroll">
            <a:avLst>
              <a:gd name="adj" fmla="val 12500"/>
            </a:avLst>
          </a:prstGeom>
          <a:solidFill>
            <a:schemeClr val="bg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2800" b="1" dirty="0">
                <a:latin typeface="HG創英角ﾎﾟｯﾌﾟ体" pitchFamily="49" charset="-128"/>
                <a:ea typeface="HG創英角ﾎﾟｯﾌﾟ体" pitchFamily="49" charset="-128"/>
              </a:rPr>
              <a:t>改善事例</a:t>
            </a:r>
          </a:p>
        </p:txBody>
      </p:sp>
      <p:sp>
        <p:nvSpPr>
          <p:cNvPr id="22" name="Rectangle 2"/>
          <p:cNvSpPr>
            <a:spLocks noChangeArrowheads="1"/>
          </p:cNvSpPr>
          <p:nvPr/>
        </p:nvSpPr>
        <p:spPr bwMode="auto">
          <a:xfrm>
            <a:off x="0" y="0"/>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solidFill>
                  <a:schemeClr val="bg1"/>
                </a:solidFill>
                <a:ea typeface="HG創英角ﾎﾟｯﾌﾟ体" pitchFamily="49" charset="-128"/>
              </a:rPr>
              <a:t>　ステップ２－４（活動の成果）</a:t>
            </a:r>
          </a:p>
        </p:txBody>
      </p:sp>
      <p:sp>
        <p:nvSpPr>
          <p:cNvPr id="23" name="正方形/長方形 22"/>
          <p:cNvSpPr/>
          <p:nvPr/>
        </p:nvSpPr>
        <p:spPr>
          <a:xfrm>
            <a:off x="10959353" y="-53788"/>
            <a:ext cx="128519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26/50</a:t>
            </a:r>
            <a:endParaRPr kumimoji="1" lang="ja-JP" altLang="en-US" sz="3200" dirty="0">
              <a:solidFill>
                <a:schemeClr val="bg1"/>
              </a:solidFill>
            </a:endParaRPr>
          </a:p>
        </p:txBody>
      </p:sp>
      <p:pic>
        <p:nvPicPr>
          <p:cNvPr id="60" name="図 59">
            <a:extLst>
              <a:ext uri="{FF2B5EF4-FFF2-40B4-BE49-F238E27FC236}">
                <a16:creationId xmlns:a16="http://schemas.microsoft.com/office/drawing/2014/main" id="{6E1D6C8C-B01C-2DCE-0BE5-09D2520B3DA5}"/>
              </a:ext>
            </a:extLst>
          </p:cNvPr>
          <p:cNvPicPr>
            <a:picLocks noChangeAspect="1"/>
          </p:cNvPicPr>
          <p:nvPr/>
        </p:nvPicPr>
        <p:blipFill>
          <a:blip r:embed="rId7"/>
          <a:stretch>
            <a:fillRect/>
          </a:stretch>
        </p:blipFill>
        <p:spPr>
          <a:xfrm>
            <a:off x="342138" y="1255385"/>
            <a:ext cx="2852010" cy="2109121"/>
          </a:xfrm>
          <a:prstGeom prst="rect">
            <a:avLst/>
          </a:prstGeom>
        </p:spPr>
      </p:pic>
      <p:pic>
        <p:nvPicPr>
          <p:cNvPr id="61" name="図 60">
            <a:extLst>
              <a:ext uri="{FF2B5EF4-FFF2-40B4-BE49-F238E27FC236}">
                <a16:creationId xmlns:a16="http://schemas.microsoft.com/office/drawing/2014/main" id="{1210C3C9-9A0C-D935-D143-F5796C1C59FF}"/>
              </a:ext>
            </a:extLst>
          </p:cNvPr>
          <p:cNvPicPr>
            <a:picLocks noChangeAspect="1"/>
          </p:cNvPicPr>
          <p:nvPr/>
        </p:nvPicPr>
        <p:blipFill>
          <a:blip r:embed="rId8"/>
          <a:stretch>
            <a:fillRect/>
          </a:stretch>
        </p:blipFill>
        <p:spPr>
          <a:xfrm>
            <a:off x="981420" y="1972361"/>
            <a:ext cx="2646463" cy="1948146"/>
          </a:xfrm>
          <a:prstGeom prst="rect">
            <a:avLst/>
          </a:prstGeom>
        </p:spPr>
      </p:pic>
      <p:sp>
        <p:nvSpPr>
          <p:cNvPr id="63" name="角丸四角形 6">
            <a:extLst>
              <a:ext uri="{FF2B5EF4-FFF2-40B4-BE49-F238E27FC236}">
                <a16:creationId xmlns:a16="http://schemas.microsoft.com/office/drawing/2014/main" id="{0013D320-D7AA-72A1-CF74-C465473CD1A6}"/>
              </a:ext>
            </a:extLst>
          </p:cNvPr>
          <p:cNvSpPr/>
          <p:nvPr/>
        </p:nvSpPr>
        <p:spPr>
          <a:xfrm>
            <a:off x="4232925" y="586587"/>
            <a:ext cx="3691717" cy="3477396"/>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sp>
        <p:nvSpPr>
          <p:cNvPr id="64" name="角丸四角形 6">
            <a:extLst>
              <a:ext uri="{FF2B5EF4-FFF2-40B4-BE49-F238E27FC236}">
                <a16:creationId xmlns:a16="http://schemas.microsoft.com/office/drawing/2014/main" id="{CD5EE784-CD50-509E-B88C-EF2270808754}"/>
              </a:ext>
            </a:extLst>
          </p:cNvPr>
          <p:cNvSpPr/>
          <p:nvPr/>
        </p:nvSpPr>
        <p:spPr>
          <a:xfrm>
            <a:off x="8325796" y="560860"/>
            <a:ext cx="3691717" cy="3477396"/>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sp>
        <p:nvSpPr>
          <p:cNvPr id="65" name="AutoShape 4474">
            <a:extLst>
              <a:ext uri="{FF2B5EF4-FFF2-40B4-BE49-F238E27FC236}">
                <a16:creationId xmlns:a16="http://schemas.microsoft.com/office/drawing/2014/main" id="{F188B5D5-7B24-B1BB-14AE-A05271B993F3}"/>
              </a:ext>
            </a:extLst>
          </p:cNvPr>
          <p:cNvSpPr>
            <a:spLocks noChangeArrowheads="1"/>
          </p:cNvSpPr>
          <p:nvPr/>
        </p:nvSpPr>
        <p:spPr bwMode="auto">
          <a:xfrm>
            <a:off x="4274715" y="571030"/>
            <a:ext cx="3633042" cy="641321"/>
          </a:xfrm>
          <a:prstGeom prst="horizontalScroll">
            <a:avLst>
              <a:gd name="adj" fmla="val 12500"/>
            </a:avLst>
          </a:prstGeom>
          <a:solidFill>
            <a:schemeClr val="bg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2400" b="1" dirty="0">
                <a:latin typeface="HG創英角ﾎﾟｯﾌﾟ体" pitchFamily="49" charset="-128"/>
                <a:ea typeface="HG創英角ﾎﾟｯﾌﾟ体" pitchFamily="49" charset="-128"/>
              </a:rPr>
              <a:t>ワンポイントレクチャー</a:t>
            </a:r>
          </a:p>
        </p:txBody>
      </p:sp>
      <p:sp>
        <p:nvSpPr>
          <p:cNvPr id="66" name="AutoShape 4474">
            <a:extLst>
              <a:ext uri="{FF2B5EF4-FFF2-40B4-BE49-F238E27FC236}">
                <a16:creationId xmlns:a16="http://schemas.microsoft.com/office/drawing/2014/main" id="{DF45EFAD-8ED8-5574-ADD8-B536A6C1D81B}"/>
              </a:ext>
            </a:extLst>
          </p:cNvPr>
          <p:cNvSpPr>
            <a:spLocks noChangeArrowheads="1"/>
          </p:cNvSpPr>
          <p:nvPr/>
        </p:nvSpPr>
        <p:spPr bwMode="auto">
          <a:xfrm>
            <a:off x="9063262" y="586605"/>
            <a:ext cx="2120100" cy="641321"/>
          </a:xfrm>
          <a:prstGeom prst="horizontalScroll">
            <a:avLst>
              <a:gd name="adj" fmla="val 12500"/>
            </a:avLst>
          </a:prstGeom>
          <a:solidFill>
            <a:schemeClr val="bg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pPr>
            <a:r>
              <a:rPr lang="ja-JP" altLang="en-US" sz="2800" b="1" dirty="0">
                <a:latin typeface="HG創英角ﾎﾟｯﾌﾟ体" pitchFamily="49" charset="-128"/>
                <a:ea typeface="HG創英角ﾎﾟｯﾌﾟ体" pitchFamily="49" charset="-128"/>
              </a:rPr>
              <a:t>技能検定</a:t>
            </a:r>
          </a:p>
        </p:txBody>
      </p:sp>
      <p:pic>
        <p:nvPicPr>
          <p:cNvPr id="67" name="図 66">
            <a:extLst>
              <a:ext uri="{FF2B5EF4-FFF2-40B4-BE49-F238E27FC236}">
                <a16:creationId xmlns:a16="http://schemas.microsoft.com/office/drawing/2014/main" id="{BC78E29C-ED7E-AA11-2423-D9F9927B96E9}"/>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a:off x="4418563" y="1406855"/>
            <a:ext cx="1568690" cy="2093538"/>
          </a:xfrm>
          <a:prstGeom prst="rect">
            <a:avLst/>
          </a:prstGeom>
        </p:spPr>
      </p:pic>
      <p:pic>
        <p:nvPicPr>
          <p:cNvPr id="68" name="図 67">
            <a:extLst>
              <a:ext uri="{FF2B5EF4-FFF2-40B4-BE49-F238E27FC236}">
                <a16:creationId xmlns:a16="http://schemas.microsoft.com/office/drawing/2014/main" id="{911BE578-1E65-4975-8073-3CB9A5B584EA}"/>
              </a:ext>
            </a:extLst>
          </p:cNvPr>
          <p:cNvPicPr>
            <a:picLocks noChangeAspect="1"/>
          </p:cNvPicPr>
          <p:nvPr/>
        </p:nvPicPr>
        <p:blipFill>
          <a:blip r:embed="rId10"/>
          <a:stretch>
            <a:fillRect/>
          </a:stretch>
        </p:blipFill>
        <p:spPr>
          <a:xfrm>
            <a:off x="6210501" y="1431369"/>
            <a:ext cx="1540180" cy="2093539"/>
          </a:xfrm>
          <a:prstGeom prst="rect">
            <a:avLst/>
          </a:prstGeom>
        </p:spPr>
      </p:pic>
      <p:sp>
        <p:nvSpPr>
          <p:cNvPr id="74" name="テキスト ボックス 73">
            <a:extLst>
              <a:ext uri="{FF2B5EF4-FFF2-40B4-BE49-F238E27FC236}">
                <a16:creationId xmlns:a16="http://schemas.microsoft.com/office/drawing/2014/main" id="{01274CCB-D741-3633-7D5F-B56DDCDC8448}"/>
              </a:ext>
            </a:extLst>
          </p:cNvPr>
          <p:cNvSpPr txBox="1"/>
          <p:nvPr/>
        </p:nvSpPr>
        <p:spPr>
          <a:xfrm>
            <a:off x="8548941" y="3552639"/>
            <a:ext cx="3332381" cy="369332"/>
          </a:xfrm>
          <a:prstGeom prst="rect">
            <a:avLst/>
          </a:prstGeom>
          <a:solidFill>
            <a:schemeClr val="bg1"/>
          </a:solidFill>
          <a:ln>
            <a:solidFill>
              <a:schemeClr val="tx1"/>
            </a:solidFill>
          </a:ln>
        </p:spPr>
        <p:txBody>
          <a:bodyPr vert="horz" wrap="square" rtlCol="0">
            <a:spAutoFit/>
          </a:bodyPr>
          <a:lstStyle/>
          <a:p>
            <a:pPr algn="ctr"/>
            <a:r>
              <a:rPr lang="ja-JP" altLang="en-US" b="1" dirty="0"/>
              <a:t>機械組み立て仕上げ作業２級</a:t>
            </a:r>
            <a:endParaRPr kumimoji="1" lang="en-US" altLang="ja-JP" b="1" dirty="0"/>
          </a:p>
        </p:txBody>
      </p:sp>
      <p:grpSp>
        <p:nvGrpSpPr>
          <p:cNvPr id="3" name="グループ化 2">
            <a:extLst>
              <a:ext uri="{FF2B5EF4-FFF2-40B4-BE49-F238E27FC236}">
                <a16:creationId xmlns:a16="http://schemas.microsoft.com/office/drawing/2014/main" id="{80A8DCBC-AA6D-FE9A-B5E5-37CCB88C74A4}"/>
              </a:ext>
            </a:extLst>
          </p:cNvPr>
          <p:cNvGrpSpPr/>
          <p:nvPr/>
        </p:nvGrpSpPr>
        <p:grpSpPr>
          <a:xfrm>
            <a:off x="2955255" y="4033286"/>
            <a:ext cx="5597338" cy="2083457"/>
            <a:chOff x="3025834" y="4118610"/>
            <a:chExt cx="5597338" cy="2083457"/>
          </a:xfrm>
        </p:grpSpPr>
        <p:pic>
          <p:nvPicPr>
            <p:cNvPr id="76" name="図 75" descr="シャツ, 男 が含まれている画像&#10;&#10;自動的に生成された説明">
              <a:extLst>
                <a:ext uri="{FF2B5EF4-FFF2-40B4-BE49-F238E27FC236}">
                  <a16:creationId xmlns:a16="http://schemas.microsoft.com/office/drawing/2014/main" id="{B3DC687A-85E3-F474-6AC8-43775AB9920F}"/>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7689" t="-2760" r="6779" b="58372"/>
            <a:stretch/>
          </p:blipFill>
          <p:spPr>
            <a:xfrm>
              <a:off x="3025834" y="4633984"/>
              <a:ext cx="5597338" cy="1568083"/>
            </a:xfrm>
            <a:prstGeom prst="rect">
              <a:avLst/>
            </a:prstGeom>
          </p:spPr>
        </p:pic>
        <p:pic>
          <p:nvPicPr>
            <p:cNvPr id="77" name="図 76">
              <a:extLst>
                <a:ext uri="{FF2B5EF4-FFF2-40B4-BE49-F238E27FC236}">
                  <a16:creationId xmlns:a16="http://schemas.microsoft.com/office/drawing/2014/main" id="{1D001210-4397-B6A4-6EFB-46F98E314E2A}"/>
                </a:ext>
              </a:extLst>
            </p:cNvPr>
            <p:cNvPicPr>
              <a:picLocks noChangeAspect="1"/>
            </p:cNvPicPr>
            <p:nvPr/>
          </p:nvPicPr>
          <p:blipFill rotWithShape="1">
            <a:blip r:embed="rId12" cstate="print">
              <a:extLst>
                <a:ext uri="{BEBA8EAE-BF5A-486C-A8C5-ECC9F3942E4B}">
                  <a14:imgProps xmlns:a14="http://schemas.microsoft.com/office/drawing/2010/main">
                    <a14:imgLayer r:embed="rId13">
                      <a14:imgEffect>
                        <a14:backgroundRemoval t="0" b="100000" l="0" r="100000"/>
                      </a14:imgEffect>
                    </a14:imgLayer>
                  </a14:imgProps>
                </a:ext>
                <a:ext uri="{28A0092B-C50C-407E-A947-70E740481C1C}">
                  <a14:useLocalDpi xmlns:a14="http://schemas.microsoft.com/office/drawing/2010/main"/>
                </a:ext>
              </a:extLst>
            </a:blip>
            <a:srcRect/>
            <a:stretch/>
          </p:blipFill>
          <p:spPr>
            <a:xfrm>
              <a:off x="5432396" y="4118610"/>
              <a:ext cx="746875" cy="985876"/>
            </a:xfrm>
            <a:prstGeom prst="rect">
              <a:avLst/>
            </a:prstGeom>
          </p:spPr>
        </p:pic>
        <p:pic>
          <p:nvPicPr>
            <p:cNvPr id="78" name="図 77">
              <a:extLst>
                <a:ext uri="{FF2B5EF4-FFF2-40B4-BE49-F238E27FC236}">
                  <a16:creationId xmlns:a16="http://schemas.microsoft.com/office/drawing/2014/main" id="{738C83CD-10B4-C723-2D2B-3CEAB2B50486}"/>
                </a:ext>
              </a:extLst>
            </p:cNvPr>
            <p:cNvPicPr>
              <a:picLocks noChangeAspect="1"/>
            </p:cNvPicPr>
            <p:nvPr/>
          </p:nvPicPr>
          <p:blipFill rotWithShape="1">
            <a:blip r:embed="rId14" cstate="print">
              <a:extLst>
                <a:ext uri="{BEBA8EAE-BF5A-486C-A8C5-ECC9F3942E4B}">
                  <a14:imgProps xmlns:a14="http://schemas.microsoft.com/office/drawing/2010/main">
                    <a14:imgLayer r:embed="rId15">
                      <a14:imgEffect>
                        <a14:backgroundRemoval t="0" b="100000" l="0" r="100000"/>
                      </a14:imgEffect>
                    </a14:imgLayer>
                  </a14:imgProps>
                </a:ext>
                <a:ext uri="{28A0092B-C50C-407E-A947-70E740481C1C}">
                  <a14:useLocalDpi xmlns:a14="http://schemas.microsoft.com/office/drawing/2010/main"/>
                </a:ext>
              </a:extLst>
            </a:blip>
            <a:srcRect/>
            <a:stretch/>
          </p:blipFill>
          <p:spPr>
            <a:xfrm>
              <a:off x="4271726" y="4254243"/>
              <a:ext cx="749763" cy="1018061"/>
            </a:xfrm>
            <a:prstGeom prst="rect">
              <a:avLst/>
            </a:prstGeom>
          </p:spPr>
        </p:pic>
        <p:pic>
          <p:nvPicPr>
            <p:cNvPr id="83" name="図 82">
              <a:extLst>
                <a:ext uri="{FF2B5EF4-FFF2-40B4-BE49-F238E27FC236}">
                  <a16:creationId xmlns:a16="http://schemas.microsoft.com/office/drawing/2014/main" id="{9FFE611C-7D36-0D8B-3111-598092E2C54B}"/>
                </a:ext>
              </a:extLst>
            </p:cNvPr>
            <p:cNvPicPr>
              <a:picLocks noChangeAspect="1"/>
            </p:cNvPicPr>
            <p:nvPr/>
          </p:nvPicPr>
          <p:blipFill rotWithShape="1">
            <a:blip r:embed="rId16" cstate="print">
              <a:extLst>
                <a:ext uri="{BEBA8EAE-BF5A-486C-A8C5-ECC9F3942E4B}">
                  <a14:imgProps xmlns:a14="http://schemas.microsoft.com/office/drawing/2010/main">
                    <a14:imgLayer r:embed="rId17">
                      <a14:imgEffect>
                        <a14:backgroundRemoval t="0" b="100000" l="0" r="100000"/>
                      </a14:imgEffect>
                    </a14:imgLayer>
                  </a14:imgProps>
                </a:ext>
                <a:ext uri="{28A0092B-C50C-407E-A947-70E740481C1C}">
                  <a14:useLocalDpi xmlns:a14="http://schemas.microsoft.com/office/drawing/2010/main"/>
                </a:ext>
              </a:extLst>
            </a:blip>
            <a:srcRect/>
            <a:stretch/>
          </p:blipFill>
          <p:spPr>
            <a:xfrm>
              <a:off x="6546305" y="4217601"/>
              <a:ext cx="832100" cy="1091347"/>
            </a:xfrm>
            <a:prstGeom prst="rect">
              <a:avLst/>
            </a:prstGeom>
          </p:spPr>
        </p:pic>
        <p:pic>
          <p:nvPicPr>
            <p:cNvPr id="84" name="図 83">
              <a:extLst>
                <a:ext uri="{FF2B5EF4-FFF2-40B4-BE49-F238E27FC236}">
                  <a16:creationId xmlns:a16="http://schemas.microsoft.com/office/drawing/2014/main" id="{ECC5E115-28D4-FA53-5E58-D183DD8E9689}"/>
                </a:ext>
              </a:extLst>
            </p:cNvPr>
            <p:cNvPicPr>
              <a:picLocks noChangeAspect="1"/>
            </p:cNvPicPr>
            <p:nvPr/>
          </p:nvPicPr>
          <p:blipFill rotWithShape="1">
            <a:blip r:embed="rId18" cstate="print">
              <a:extLst>
                <a:ext uri="{BEBA8EAE-BF5A-486C-A8C5-ECC9F3942E4B}">
                  <a14:imgProps xmlns:a14="http://schemas.microsoft.com/office/drawing/2010/main">
                    <a14:imgLayer r:embed="rId19">
                      <a14:imgEffect>
                        <a14:backgroundRemoval t="0" b="100000" l="0" r="100000"/>
                      </a14:imgEffect>
                    </a14:imgLayer>
                  </a14:imgProps>
                </a:ext>
                <a:ext uri="{28A0092B-C50C-407E-A947-70E740481C1C}">
                  <a14:useLocalDpi xmlns:a14="http://schemas.microsoft.com/office/drawing/2010/main"/>
                </a:ext>
              </a:extLst>
            </a:blip>
            <a:srcRect/>
            <a:stretch/>
          </p:blipFill>
          <p:spPr>
            <a:xfrm>
              <a:off x="7378405" y="4618988"/>
              <a:ext cx="900498" cy="1040881"/>
            </a:xfrm>
            <a:prstGeom prst="rect">
              <a:avLst/>
            </a:prstGeom>
          </p:spPr>
        </p:pic>
        <p:pic>
          <p:nvPicPr>
            <p:cNvPr id="85" name="図 84">
              <a:extLst>
                <a:ext uri="{FF2B5EF4-FFF2-40B4-BE49-F238E27FC236}">
                  <a16:creationId xmlns:a16="http://schemas.microsoft.com/office/drawing/2014/main" id="{7E7C4ECF-51C7-D4F4-CD28-C112CD8B02B9}"/>
                </a:ext>
              </a:extLst>
            </p:cNvPr>
            <p:cNvPicPr>
              <a:picLocks noChangeAspect="1"/>
            </p:cNvPicPr>
            <p:nvPr/>
          </p:nvPicPr>
          <p:blipFill rotWithShape="1">
            <a:blip r:embed="rId20" cstate="print">
              <a:extLst>
                <a:ext uri="{BEBA8EAE-BF5A-486C-A8C5-ECC9F3942E4B}">
                  <a14:imgProps xmlns:a14="http://schemas.microsoft.com/office/drawing/2010/main">
                    <a14:imgLayer r:embed="rId21">
                      <a14:imgEffect>
                        <a14:backgroundRemoval t="9770" b="95402" l="8280" r="88535">
                          <a14:foregroundMark x1="18471" y1="71839" x2="18471" y2="71839"/>
                          <a14:foregroundMark x1="54777" y1="94828" x2="54777" y2="94828"/>
                          <a14:backgroundMark x1="37580" y1="89655" x2="37580" y2="89655"/>
                        </a14:backgroundRemoval>
                      </a14:imgEffect>
                    </a14:imgLayer>
                  </a14:imgProps>
                </a:ext>
                <a:ext uri="{28A0092B-C50C-407E-A947-70E740481C1C}">
                  <a14:useLocalDpi xmlns:a14="http://schemas.microsoft.com/office/drawing/2010/main"/>
                </a:ext>
              </a:extLst>
            </a:blip>
            <a:srcRect/>
            <a:stretch/>
          </p:blipFill>
          <p:spPr>
            <a:xfrm>
              <a:off x="3274990" y="4570496"/>
              <a:ext cx="1127646" cy="1040881"/>
            </a:xfrm>
            <a:prstGeom prst="rect">
              <a:avLst/>
            </a:prstGeom>
          </p:spPr>
        </p:pic>
      </p:grpSp>
      <p:sp>
        <p:nvSpPr>
          <p:cNvPr id="2" name="正方形/長方形 1">
            <a:extLst>
              <a:ext uri="{FF2B5EF4-FFF2-40B4-BE49-F238E27FC236}">
                <a16:creationId xmlns:a16="http://schemas.microsoft.com/office/drawing/2014/main" id="{DC7FBAC7-AE39-9EEF-4A6F-5E2641C83B01}"/>
              </a:ext>
            </a:extLst>
          </p:cNvPr>
          <p:cNvSpPr/>
          <p:nvPr/>
        </p:nvSpPr>
        <p:spPr>
          <a:xfrm>
            <a:off x="3661001" y="6059204"/>
            <a:ext cx="5402261" cy="844062"/>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ja-JP" altLang="en-US" sz="5400" b="1" dirty="0">
                <a:ln w="0">
                  <a:solidFill>
                    <a:schemeClr val="tx1"/>
                  </a:solidFill>
                </a:ln>
                <a:solidFill>
                  <a:schemeClr val="bg1"/>
                </a:solidFill>
                <a:effectLst>
                  <a:glow rad="228600">
                    <a:srgbClr val="FF0000">
                      <a:alpha val="40000"/>
                    </a:srgbClr>
                  </a:glow>
                </a:effectLst>
                <a:latin typeface="+mn-ea"/>
              </a:rPr>
              <a:t>知識習得完了</a:t>
            </a:r>
            <a:endParaRPr kumimoji="1" lang="ja-JP" altLang="en-US" sz="5400" b="1" dirty="0">
              <a:ln w="0">
                <a:solidFill>
                  <a:schemeClr val="tx1"/>
                </a:solidFill>
              </a:ln>
              <a:solidFill>
                <a:schemeClr val="bg1"/>
              </a:solidFill>
              <a:effectLst>
                <a:glow rad="228600">
                  <a:srgbClr val="FF0000">
                    <a:alpha val="40000"/>
                  </a:srgbClr>
                </a:glow>
              </a:effectLst>
              <a:latin typeface="+mn-ea"/>
            </a:endParaRPr>
          </a:p>
        </p:txBody>
      </p:sp>
      <p:pic>
        <p:nvPicPr>
          <p:cNvPr id="8" name="図 7">
            <a:extLst>
              <a:ext uri="{FF2B5EF4-FFF2-40B4-BE49-F238E27FC236}">
                <a16:creationId xmlns:a16="http://schemas.microsoft.com/office/drawing/2014/main" id="{AB630A87-4959-98AF-42F6-36168C292C70}"/>
              </a:ext>
            </a:extLst>
          </p:cNvPr>
          <p:cNvPicPr>
            <a:picLocks noChangeAspect="1"/>
          </p:cNvPicPr>
          <p:nvPr/>
        </p:nvPicPr>
        <p:blipFill rotWithShape="1">
          <a:blip r:embed="rId22"/>
          <a:srcRect b="38384"/>
          <a:stretch/>
        </p:blipFill>
        <p:spPr>
          <a:xfrm>
            <a:off x="8548941" y="1253671"/>
            <a:ext cx="3187943" cy="2246722"/>
          </a:xfrm>
          <a:prstGeom prst="rect">
            <a:avLst/>
          </a:prstGeom>
        </p:spPr>
      </p:pic>
      <p:sp>
        <p:nvSpPr>
          <p:cNvPr id="6" name="正方形/長方形 5">
            <a:extLst>
              <a:ext uri="{FF2B5EF4-FFF2-40B4-BE49-F238E27FC236}">
                <a16:creationId xmlns:a16="http://schemas.microsoft.com/office/drawing/2014/main" id="{EFD07EFC-5336-19B8-F85A-ACA74C3B6FEE}"/>
              </a:ext>
            </a:extLst>
          </p:cNvPr>
          <p:cNvSpPr/>
          <p:nvPr/>
        </p:nvSpPr>
        <p:spPr>
          <a:xfrm>
            <a:off x="7964829" y="3124491"/>
            <a:ext cx="2103033" cy="33536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2400" b="1" dirty="0">
                <a:solidFill>
                  <a:prstClr val="black">
                    <a:lumMod val="85000"/>
                    <a:lumOff val="15000"/>
                  </a:prstClr>
                </a:solidFill>
                <a:latin typeface="Calibri" panose="020F0502020204030204"/>
                <a:ea typeface="游ゴシック" panose="020B0400000000000000" pitchFamily="50" charset="-128"/>
              </a:rPr>
              <a:t>南里</a:t>
            </a:r>
          </a:p>
        </p:txBody>
      </p:sp>
      <p:pic>
        <p:nvPicPr>
          <p:cNvPr id="11" name="オーディオ 10">
            <a:hlinkClick r:id="" action="ppaction://media"/>
            <a:extLst>
              <a:ext uri="{FF2B5EF4-FFF2-40B4-BE49-F238E27FC236}">
                <a16:creationId xmlns:a16="http://schemas.microsoft.com/office/drawing/2014/main" id="{B14D031D-4374-69BA-FF6B-8902E8CFBD83}"/>
              </a:ext>
            </a:extLst>
          </p:cNvPr>
          <p:cNvPicPr>
            <a:picLocks noChangeAspect="1"/>
          </p:cNvPicPr>
          <p:nvPr>
            <a:audioFile r:link="rId3"/>
            <p:extLst>
              <p:ext uri="{DAA4B4D4-6D71-4841-9C94-3DE7FCFB9230}">
                <p14:media xmlns:p14="http://schemas.microsoft.com/office/powerpoint/2010/main" r:embed="rId2"/>
              </p:ext>
            </p:extLst>
          </p:nvPr>
        </p:nvPicPr>
        <p:blipFill>
          <a:blip r:embed="rId23"/>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76408705"/>
      </p:ext>
    </p:extLst>
  </p:cSld>
  <p:clrMapOvr>
    <a:masterClrMapping/>
  </p:clrMapOvr>
  <mc:AlternateContent xmlns:mc="http://schemas.openxmlformats.org/markup-compatibility/2006" xmlns:p14="http://schemas.microsoft.com/office/powerpoint/2010/main">
    <mc:Choice Requires="p14">
      <p:transition spd="slow" p14:dur="2000" advTm="30215"/>
    </mc:Choice>
    <mc:Fallback xmlns="">
      <p:transition spd="slow" advTm="30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3"/>
                                        </p:tgtEl>
                                        <p:attrNameLst>
                                          <p:attrName>style.visibility</p:attrName>
                                        </p:attrNameLst>
                                      </p:cBhvr>
                                      <p:to>
                                        <p:strVal val="visible"/>
                                      </p:to>
                                    </p:set>
                                    <p:animEffect transition="in" filter="fade">
                                      <p:cBhvr>
                                        <p:cTn id="11" dur="500"/>
                                        <p:tgtEl>
                                          <p:spTgt spid="63"/>
                                        </p:tgtEl>
                                      </p:cBhvr>
                                    </p:animEffect>
                                  </p:childTnLst>
                                </p:cTn>
                              </p:par>
                              <p:par>
                                <p:cTn id="12" presetID="10" presetClass="entr" presetSubtype="0" fill="hold" nodeType="withEffect">
                                  <p:stCondLst>
                                    <p:cond delay="0"/>
                                  </p:stCondLst>
                                  <p:childTnLst>
                                    <p:set>
                                      <p:cBhvr>
                                        <p:cTn id="13" dur="1" fill="hold">
                                          <p:stCondLst>
                                            <p:cond delay="0"/>
                                          </p:stCondLst>
                                        </p:cTn>
                                        <p:tgtEl>
                                          <p:spTgt spid="67"/>
                                        </p:tgtEl>
                                        <p:attrNameLst>
                                          <p:attrName>style.visibility</p:attrName>
                                        </p:attrNameLst>
                                      </p:cBhvr>
                                      <p:to>
                                        <p:strVal val="visible"/>
                                      </p:to>
                                    </p:set>
                                    <p:animEffect transition="in" filter="fade">
                                      <p:cBhvr>
                                        <p:cTn id="14" dur="500"/>
                                        <p:tgtEl>
                                          <p:spTgt spid="67"/>
                                        </p:tgtEl>
                                      </p:cBhvr>
                                    </p:animEffect>
                                  </p:childTnLst>
                                </p:cTn>
                              </p:par>
                              <p:par>
                                <p:cTn id="15" presetID="10" presetClass="entr" presetSubtype="0" fill="hold" nodeType="withEffect">
                                  <p:stCondLst>
                                    <p:cond delay="0"/>
                                  </p:stCondLst>
                                  <p:childTnLst>
                                    <p:set>
                                      <p:cBhvr>
                                        <p:cTn id="16" dur="1" fill="hold">
                                          <p:stCondLst>
                                            <p:cond delay="0"/>
                                          </p:stCondLst>
                                        </p:cTn>
                                        <p:tgtEl>
                                          <p:spTgt spid="68"/>
                                        </p:tgtEl>
                                        <p:attrNameLst>
                                          <p:attrName>style.visibility</p:attrName>
                                        </p:attrNameLst>
                                      </p:cBhvr>
                                      <p:to>
                                        <p:strVal val="visible"/>
                                      </p:to>
                                    </p:set>
                                    <p:animEffect transition="in" filter="fade">
                                      <p:cBhvr>
                                        <p:cTn id="17" dur="500"/>
                                        <p:tgtEl>
                                          <p:spTgt spid="68"/>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5"/>
                                        </p:tgtEl>
                                        <p:attrNameLst>
                                          <p:attrName>style.visibility</p:attrName>
                                        </p:attrNameLst>
                                      </p:cBhvr>
                                      <p:to>
                                        <p:strVal val="visible"/>
                                      </p:to>
                                    </p:set>
                                    <p:animEffect transition="in" filter="fade">
                                      <p:cBhvr>
                                        <p:cTn id="20" dur="500"/>
                                        <p:tgtEl>
                                          <p:spTgt spid="6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4"/>
                                        </p:tgtEl>
                                        <p:attrNameLst>
                                          <p:attrName>style.visibility</p:attrName>
                                        </p:attrNameLst>
                                      </p:cBhvr>
                                      <p:to>
                                        <p:strVal val="visible"/>
                                      </p:to>
                                    </p:set>
                                    <p:animEffect transition="in" filter="fade">
                                      <p:cBhvr>
                                        <p:cTn id="25" dur="500"/>
                                        <p:tgtEl>
                                          <p:spTgt spid="64"/>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6"/>
                                        </p:tgtEl>
                                        <p:attrNameLst>
                                          <p:attrName>style.visibility</p:attrName>
                                        </p:attrNameLst>
                                      </p:cBhvr>
                                      <p:to>
                                        <p:strVal val="visible"/>
                                      </p:to>
                                    </p:set>
                                    <p:animEffect transition="in" filter="fade">
                                      <p:cBhvr>
                                        <p:cTn id="28" dur="500"/>
                                        <p:tgtEl>
                                          <p:spTgt spid="66"/>
                                        </p:tgtEl>
                                      </p:cBhvr>
                                    </p:animEffect>
                                  </p:childTnLst>
                                </p:cTn>
                              </p:par>
                              <p:par>
                                <p:cTn id="29" presetID="10" presetClass="entr" presetSubtype="0" fill="hold" nodeType="with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500"/>
                                        <p:tgtEl>
                                          <p:spTgt spid="8"/>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4"/>
                                        </p:tgtEl>
                                        <p:attrNameLst>
                                          <p:attrName>style.visibility</p:attrName>
                                        </p:attrNameLst>
                                      </p:cBhvr>
                                      <p:to>
                                        <p:strVal val="visible"/>
                                      </p:to>
                                    </p:set>
                                    <p:animEffect transition="in" filter="fade">
                                      <p:cBhvr>
                                        <p:cTn id="34" dur="500"/>
                                        <p:tgtEl>
                                          <p:spTgt spid="74"/>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gtEl>
                                        <p:attrNameLst>
                                          <p:attrName>style.visibility</p:attrName>
                                        </p:attrNameLst>
                                      </p:cBhvr>
                                      <p:to>
                                        <p:strVal val="visible"/>
                                      </p:to>
                                    </p:set>
                                    <p:anim calcmode="lin" valueType="num">
                                      <p:cBhvr additive="base">
                                        <p:cTn id="39" dur="500" fill="hold"/>
                                        <p:tgtEl>
                                          <p:spTgt spid="3"/>
                                        </p:tgtEl>
                                        <p:attrNameLst>
                                          <p:attrName>ppt_x</p:attrName>
                                        </p:attrNameLst>
                                      </p:cBhvr>
                                      <p:tavLst>
                                        <p:tav tm="0">
                                          <p:val>
                                            <p:strVal val="#ppt_x"/>
                                          </p:val>
                                        </p:tav>
                                        <p:tav tm="100000">
                                          <p:val>
                                            <p:strVal val="#ppt_x"/>
                                          </p:val>
                                        </p:tav>
                                      </p:tavLst>
                                    </p:anim>
                                    <p:anim calcmode="lin" valueType="num">
                                      <p:cBhvr additive="base">
                                        <p:cTn id="4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2"/>
                                        </p:tgtEl>
                                        <p:attrNameLst>
                                          <p:attrName>style.visibility</p:attrName>
                                        </p:attrNameLst>
                                      </p:cBhvr>
                                      <p:to>
                                        <p:strVal val="visible"/>
                                      </p:to>
                                    </p:set>
                                    <p:animEffect transition="in" filter="fade">
                                      <p:cBhvr>
                                        <p:cTn id="4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6" fill="hold" display="0">
                  <p:stCondLst>
                    <p:cond delay="indefinite"/>
                  </p:stCondLst>
                  <p:endCondLst>
                    <p:cond evt="onStopAudio" delay="0">
                      <p:tgtEl>
                        <p:sldTgt/>
                      </p:tgtEl>
                    </p:cond>
                  </p:endCondLst>
                </p:cTn>
                <p:tgtEl>
                  <p:spTgt spid="11"/>
                </p:tgtEl>
              </p:cMediaNode>
            </p:audio>
          </p:childTnLst>
        </p:cTn>
      </p:par>
    </p:tnLst>
    <p:bldLst>
      <p:bldP spid="63" grpId="0" animBg="1"/>
      <p:bldP spid="64" grpId="0" animBg="1"/>
      <p:bldP spid="65" grpId="0" animBg="1"/>
      <p:bldP spid="66" grpId="0" animBg="1"/>
      <p:bldP spid="74" grpId="0" animBg="1"/>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愛知製鋼のモノづくり｜愛知製鋼を知る｜愛知製鋼 株式会社 ...">
            <a:extLst>
              <a:ext uri="{FF2B5EF4-FFF2-40B4-BE49-F238E27FC236}">
                <a16:creationId xmlns:a16="http://schemas.microsoft.com/office/drawing/2014/main" id="{753E2134-E9B6-FC56-6FA0-EC0133EF223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正方形/長方形 3">
            <a:extLst>
              <a:ext uri="{FF2B5EF4-FFF2-40B4-BE49-F238E27FC236}">
                <a16:creationId xmlns:a16="http://schemas.microsoft.com/office/drawing/2014/main" id="{67C61056-2CCA-63A1-F3F4-705623FCDD65}"/>
              </a:ext>
            </a:extLst>
          </p:cNvPr>
          <p:cNvSpPr/>
          <p:nvPr/>
        </p:nvSpPr>
        <p:spPr>
          <a:xfrm>
            <a:off x="-33845"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51" name="正方形/長方形 450">
            <a:extLst>
              <a:ext uri="{FF2B5EF4-FFF2-40B4-BE49-F238E27FC236}">
                <a16:creationId xmlns:a16="http://schemas.microsoft.com/office/drawing/2014/main" id="{94413986-E0B9-72D5-B671-227631AE8AC9}"/>
              </a:ext>
            </a:extLst>
          </p:cNvPr>
          <p:cNvSpPr/>
          <p:nvPr/>
        </p:nvSpPr>
        <p:spPr>
          <a:xfrm>
            <a:off x="10865225" y="0"/>
            <a:ext cx="1379328"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27/50</a:t>
            </a:r>
            <a:endParaRPr kumimoji="1" lang="ja-JP" altLang="en-US" sz="3200" dirty="0">
              <a:solidFill>
                <a:schemeClr val="bg1"/>
              </a:solidFill>
            </a:endParaRPr>
          </a:p>
        </p:txBody>
      </p:sp>
      <p:sp>
        <p:nvSpPr>
          <p:cNvPr id="2" name="Rectangle 2">
            <a:extLst>
              <a:ext uri="{FF2B5EF4-FFF2-40B4-BE49-F238E27FC236}">
                <a16:creationId xmlns:a16="http://schemas.microsoft.com/office/drawing/2014/main" id="{CC6A03A5-1930-B03E-A19A-42B5020C10C3}"/>
              </a:ext>
            </a:extLst>
          </p:cNvPr>
          <p:cNvSpPr>
            <a:spLocks noChangeArrowheads="1"/>
          </p:cNvSpPr>
          <p:nvPr/>
        </p:nvSpPr>
        <p:spPr bwMode="auto">
          <a:xfrm>
            <a:off x="0" y="0"/>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solidFill>
                  <a:schemeClr val="bg1"/>
                </a:solidFill>
                <a:ea typeface="HG創英角ﾎﾟｯﾌﾟ体" pitchFamily="49" charset="-128"/>
              </a:rPr>
              <a:t>　ステップ２－５（まとめ）</a:t>
            </a:r>
          </a:p>
        </p:txBody>
      </p:sp>
      <p:sp>
        <p:nvSpPr>
          <p:cNvPr id="9" name="正方形/長方形 1">
            <a:extLst>
              <a:ext uri="{FF2B5EF4-FFF2-40B4-BE49-F238E27FC236}">
                <a16:creationId xmlns:a16="http://schemas.microsoft.com/office/drawing/2014/main" id="{E3044758-764E-7460-0EB4-72AA99C02BE4}"/>
              </a:ext>
            </a:extLst>
          </p:cNvPr>
          <p:cNvSpPr>
            <a:spLocks noChangeArrowheads="1"/>
          </p:cNvSpPr>
          <p:nvPr/>
        </p:nvSpPr>
        <p:spPr bwMode="auto">
          <a:xfrm>
            <a:off x="4477944" y="869949"/>
            <a:ext cx="6179409" cy="5349283"/>
          </a:xfrm>
          <a:prstGeom prst="rect">
            <a:avLst/>
          </a:prstGeom>
          <a:solidFill>
            <a:schemeClr val="bg1"/>
          </a:solidFill>
          <a:ln w="9525">
            <a:noFill/>
            <a:miter lim="800000"/>
            <a:headEnd/>
            <a:tailEnd/>
          </a:ln>
        </p:spPr>
        <p:txBody>
          <a:bodyPr anchor="ctr"/>
          <a:lstStyle/>
          <a:p>
            <a:pPr algn="ctr"/>
            <a:endParaRPr lang="ja-JP" altLang="en-US" dirty="0"/>
          </a:p>
        </p:txBody>
      </p:sp>
      <p:grpSp>
        <p:nvGrpSpPr>
          <p:cNvPr id="453" name="グループ化 452">
            <a:extLst>
              <a:ext uri="{FF2B5EF4-FFF2-40B4-BE49-F238E27FC236}">
                <a16:creationId xmlns:a16="http://schemas.microsoft.com/office/drawing/2014/main" id="{3063CCED-7B3D-7B57-52BE-8CC61EFFB2A6}"/>
              </a:ext>
            </a:extLst>
          </p:cNvPr>
          <p:cNvGrpSpPr/>
          <p:nvPr/>
        </p:nvGrpSpPr>
        <p:grpSpPr>
          <a:xfrm>
            <a:off x="4649501" y="1034171"/>
            <a:ext cx="6097818" cy="5462061"/>
            <a:chOff x="1724681" y="811432"/>
            <a:chExt cx="6097818" cy="5462061"/>
          </a:xfrm>
        </p:grpSpPr>
        <p:sp>
          <p:nvSpPr>
            <p:cNvPr id="296" name="Rectangle 5">
              <a:extLst>
                <a:ext uri="{FF2B5EF4-FFF2-40B4-BE49-F238E27FC236}">
                  <a16:creationId xmlns:a16="http://schemas.microsoft.com/office/drawing/2014/main" id="{A36B7EE5-083E-6CAF-D8C0-30E290DEC2DA}"/>
                </a:ext>
              </a:extLst>
            </p:cNvPr>
            <p:cNvSpPr>
              <a:spLocks noChangeArrowheads="1"/>
            </p:cNvSpPr>
            <p:nvPr/>
          </p:nvSpPr>
          <p:spPr bwMode="auto">
            <a:xfrm>
              <a:off x="2731419" y="5414669"/>
              <a:ext cx="3824026" cy="423753"/>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297" name="WordArt 536">
              <a:extLst>
                <a:ext uri="{FF2B5EF4-FFF2-40B4-BE49-F238E27FC236}">
                  <a16:creationId xmlns:a16="http://schemas.microsoft.com/office/drawing/2014/main" id="{8B05C6E9-DE7F-B8FF-86C1-057643724BDA}"/>
                </a:ext>
              </a:extLst>
            </p:cNvPr>
            <p:cNvSpPr>
              <a:spLocks noChangeArrowheads="1" noChangeShapeType="1" noTextEdit="1"/>
            </p:cNvSpPr>
            <p:nvPr/>
          </p:nvSpPr>
          <p:spPr bwMode="auto">
            <a:xfrm>
              <a:off x="2812166" y="5497923"/>
              <a:ext cx="453146" cy="237042"/>
            </a:xfrm>
            <a:prstGeom prst="rect">
              <a:avLst/>
            </a:prstGeom>
          </p:spPr>
          <p:txBody>
            <a:bodyPr wrap="none" fromWordArt="1">
              <a:prstTxWarp prst="textPlain">
                <a:avLst>
                  <a:gd name="adj" fmla="val 50000"/>
                </a:avLst>
              </a:prstTxWarp>
            </a:bodyPr>
            <a:lstStyle/>
            <a:p>
              <a:pPr algn="ctr"/>
              <a:r>
                <a:rPr lang="ja-JP" altLang="en-US" sz="2800" kern="10">
                  <a:ln w="9525">
                    <a:noFill/>
                    <a:round/>
                    <a:headEnd/>
                    <a:tailEnd/>
                  </a:ln>
                  <a:latin typeface="+mn-ea"/>
                  <a:ea typeface="+mn-ea"/>
                  <a:cs typeface="+mn-ea"/>
                </a:rPr>
                <a:t>習得率</a:t>
              </a:r>
            </a:p>
          </p:txBody>
        </p:sp>
        <p:grpSp>
          <p:nvGrpSpPr>
            <p:cNvPr id="298" name="Group 537">
              <a:extLst>
                <a:ext uri="{FF2B5EF4-FFF2-40B4-BE49-F238E27FC236}">
                  <a16:creationId xmlns:a16="http://schemas.microsoft.com/office/drawing/2014/main" id="{E136AA45-9877-80F4-F50D-2E02397A12EF}"/>
                </a:ext>
              </a:extLst>
            </p:cNvPr>
            <p:cNvGrpSpPr>
              <a:grpSpLocks/>
            </p:cNvGrpSpPr>
            <p:nvPr/>
          </p:nvGrpSpPr>
          <p:grpSpPr bwMode="auto">
            <a:xfrm>
              <a:off x="3348469" y="5455710"/>
              <a:ext cx="259113" cy="329586"/>
              <a:chOff x="2184" y="41"/>
              <a:chExt cx="263" cy="239"/>
            </a:xfrm>
            <a:solidFill>
              <a:srgbClr val="00FF00"/>
            </a:solidFill>
          </p:grpSpPr>
          <p:sp>
            <p:nvSpPr>
              <p:cNvPr id="1180" name="Oval 538">
                <a:extLst>
                  <a:ext uri="{FF2B5EF4-FFF2-40B4-BE49-F238E27FC236}">
                    <a16:creationId xmlns:a16="http://schemas.microsoft.com/office/drawing/2014/main" id="{8633F161-A9C2-DAA1-54BA-EE06A5A8872C}"/>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181" name="Group 539">
                <a:extLst>
                  <a:ext uri="{FF2B5EF4-FFF2-40B4-BE49-F238E27FC236}">
                    <a16:creationId xmlns:a16="http://schemas.microsoft.com/office/drawing/2014/main" id="{06879DD0-72BB-9277-52AC-EBF5E01A3CAF}"/>
                  </a:ext>
                </a:extLst>
              </p:cNvPr>
              <p:cNvGrpSpPr>
                <a:grpSpLocks/>
              </p:cNvGrpSpPr>
              <p:nvPr/>
            </p:nvGrpSpPr>
            <p:grpSpPr bwMode="auto">
              <a:xfrm>
                <a:off x="2184" y="41"/>
                <a:ext cx="263" cy="239"/>
                <a:chOff x="2517" y="935"/>
                <a:chExt cx="272" cy="272"/>
              </a:xfrm>
              <a:grpFill/>
            </p:grpSpPr>
            <p:sp>
              <p:nvSpPr>
                <p:cNvPr id="1182" name="Line 540">
                  <a:extLst>
                    <a:ext uri="{FF2B5EF4-FFF2-40B4-BE49-F238E27FC236}">
                      <a16:creationId xmlns:a16="http://schemas.microsoft.com/office/drawing/2014/main" id="{6DC25F73-9E10-BF7D-F9AF-039A86759A1C}"/>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183" name="Line 541">
                  <a:extLst>
                    <a:ext uri="{FF2B5EF4-FFF2-40B4-BE49-F238E27FC236}">
                      <a16:creationId xmlns:a16="http://schemas.microsoft.com/office/drawing/2014/main" id="{FF75C96A-E2D9-47E5-01A7-67CA1476531B}"/>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299" name="WordArt 542">
              <a:extLst>
                <a:ext uri="{FF2B5EF4-FFF2-40B4-BE49-F238E27FC236}">
                  <a16:creationId xmlns:a16="http://schemas.microsoft.com/office/drawing/2014/main" id="{2B4127BD-96B8-5EDD-0DE2-551BE610D4BE}"/>
                </a:ext>
              </a:extLst>
            </p:cNvPr>
            <p:cNvSpPr>
              <a:spLocks noChangeArrowheads="1" noChangeShapeType="1" noTextEdit="1"/>
            </p:cNvSpPr>
            <p:nvPr/>
          </p:nvSpPr>
          <p:spPr bwMode="auto">
            <a:xfrm>
              <a:off x="3629276" y="5454086"/>
              <a:ext cx="278396"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00FF00"/>
                  </a:solidFill>
                  <a:latin typeface="+mn-ea"/>
                  <a:ea typeface="+mn-ea"/>
                  <a:cs typeface="+mn-ea"/>
                </a:rPr>
                <a:t>１００</a:t>
              </a:r>
            </a:p>
            <a:p>
              <a:pPr algn="ctr"/>
              <a:r>
                <a:rPr lang="ja-JP" altLang="en-US" sz="2800" kern="10">
                  <a:ln w="6350">
                    <a:solidFill>
                      <a:schemeClr val="tx1"/>
                    </a:solidFill>
                    <a:round/>
                    <a:headEnd/>
                    <a:tailEnd/>
                  </a:ln>
                  <a:solidFill>
                    <a:srgbClr val="00FF00"/>
                  </a:solidFill>
                  <a:latin typeface="+mn-ea"/>
                  <a:ea typeface="+mn-ea"/>
                  <a:cs typeface="+mn-ea"/>
                </a:rPr>
                <a:t>～８０</a:t>
              </a:r>
            </a:p>
          </p:txBody>
        </p:sp>
        <p:sp>
          <p:nvSpPr>
            <p:cNvPr id="301" name="WordArt 548">
              <a:extLst>
                <a:ext uri="{FF2B5EF4-FFF2-40B4-BE49-F238E27FC236}">
                  <a16:creationId xmlns:a16="http://schemas.microsoft.com/office/drawing/2014/main" id="{255A0940-CD02-2490-9D52-12AD42823E4D}"/>
                </a:ext>
              </a:extLst>
            </p:cNvPr>
            <p:cNvSpPr>
              <a:spLocks noChangeArrowheads="1" noChangeShapeType="1" noTextEdit="1"/>
            </p:cNvSpPr>
            <p:nvPr/>
          </p:nvSpPr>
          <p:spPr bwMode="auto">
            <a:xfrm>
              <a:off x="4257173" y="5454086"/>
              <a:ext cx="280806"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CCFF33"/>
                  </a:solidFill>
                  <a:latin typeface="+mn-ea"/>
                  <a:ea typeface="+mn-ea"/>
                  <a:cs typeface="+mn-ea"/>
                </a:rPr>
                <a:t>８０</a:t>
              </a:r>
            </a:p>
            <a:p>
              <a:pPr algn="ctr"/>
              <a:r>
                <a:rPr lang="ja-JP" altLang="en-US" sz="2800" kern="10">
                  <a:ln w="6350">
                    <a:solidFill>
                      <a:schemeClr val="tx1"/>
                    </a:solidFill>
                    <a:round/>
                    <a:headEnd/>
                    <a:tailEnd/>
                  </a:ln>
                  <a:solidFill>
                    <a:srgbClr val="CCFF33"/>
                  </a:solidFill>
                  <a:latin typeface="+mn-ea"/>
                  <a:ea typeface="+mn-ea"/>
                  <a:cs typeface="+mn-ea"/>
                </a:rPr>
                <a:t>～６０</a:t>
              </a:r>
            </a:p>
          </p:txBody>
        </p:sp>
        <p:grpSp>
          <p:nvGrpSpPr>
            <p:cNvPr id="302" name="グループ化 301">
              <a:extLst>
                <a:ext uri="{FF2B5EF4-FFF2-40B4-BE49-F238E27FC236}">
                  <a16:creationId xmlns:a16="http://schemas.microsoft.com/office/drawing/2014/main" id="{70515F9E-42E3-041F-000C-A84064C58AB3}"/>
                </a:ext>
              </a:extLst>
            </p:cNvPr>
            <p:cNvGrpSpPr/>
            <p:nvPr/>
          </p:nvGrpSpPr>
          <p:grpSpPr>
            <a:xfrm>
              <a:off x="3973099" y="5455710"/>
              <a:ext cx="262380" cy="329586"/>
              <a:chOff x="3973099" y="5455710"/>
              <a:chExt cx="262380" cy="329586"/>
            </a:xfrm>
          </p:grpSpPr>
          <p:grpSp>
            <p:nvGrpSpPr>
              <p:cNvPr id="1174" name="Group 543">
                <a:extLst>
                  <a:ext uri="{FF2B5EF4-FFF2-40B4-BE49-F238E27FC236}">
                    <a16:creationId xmlns:a16="http://schemas.microsoft.com/office/drawing/2014/main" id="{DE2994DA-5CE9-B431-1555-C10E9F03D613}"/>
                  </a:ext>
                </a:extLst>
              </p:cNvPr>
              <p:cNvGrpSpPr>
                <a:grpSpLocks/>
              </p:cNvGrpSpPr>
              <p:nvPr/>
            </p:nvGrpSpPr>
            <p:grpSpPr bwMode="auto">
              <a:xfrm>
                <a:off x="3973956" y="5455710"/>
                <a:ext cx="261523" cy="329586"/>
                <a:chOff x="2184" y="41"/>
                <a:chExt cx="263" cy="239"/>
              </a:xfrm>
              <a:solidFill>
                <a:srgbClr val="00FF00"/>
              </a:solidFill>
            </p:grpSpPr>
            <p:sp>
              <p:nvSpPr>
                <p:cNvPr id="1176" name="Oval 544">
                  <a:extLst>
                    <a:ext uri="{FF2B5EF4-FFF2-40B4-BE49-F238E27FC236}">
                      <a16:creationId xmlns:a16="http://schemas.microsoft.com/office/drawing/2014/main" id="{F20A7FCF-A258-FEFD-98DF-0B250E1178F1}"/>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177" name="Group 545">
                  <a:extLst>
                    <a:ext uri="{FF2B5EF4-FFF2-40B4-BE49-F238E27FC236}">
                      <a16:creationId xmlns:a16="http://schemas.microsoft.com/office/drawing/2014/main" id="{30A3BBFE-BFFC-AA5B-CBD7-511DCD2D7A58}"/>
                    </a:ext>
                  </a:extLst>
                </p:cNvPr>
                <p:cNvGrpSpPr>
                  <a:grpSpLocks/>
                </p:cNvGrpSpPr>
                <p:nvPr/>
              </p:nvGrpSpPr>
              <p:grpSpPr bwMode="auto">
                <a:xfrm>
                  <a:off x="2184" y="41"/>
                  <a:ext cx="263" cy="239"/>
                  <a:chOff x="2517" y="935"/>
                  <a:chExt cx="272" cy="272"/>
                </a:xfrm>
                <a:grpFill/>
              </p:grpSpPr>
              <p:sp>
                <p:nvSpPr>
                  <p:cNvPr id="1178" name="Line 546">
                    <a:extLst>
                      <a:ext uri="{FF2B5EF4-FFF2-40B4-BE49-F238E27FC236}">
                        <a16:creationId xmlns:a16="http://schemas.microsoft.com/office/drawing/2014/main" id="{CCFF5B5E-109F-BA27-10CE-1EE9D4BE3879}"/>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179" name="Line 547">
                    <a:extLst>
                      <a:ext uri="{FF2B5EF4-FFF2-40B4-BE49-F238E27FC236}">
                        <a16:creationId xmlns:a16="http://schemas.microsoft.com/office/drawing/2014/main" id="{7A3EC6E4-5D22-99F9-FB30-9AD41FB36DC3}"/>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1175" name="Freeform 549">
                <a:extLst>
                  <a:ext uri="{FF2B5EF4-FFF2-40B4-BE49-F238E27FC236}">
                    <a16:creationId xmlns:a16="http://schemas.microsoft.com/office/drawing/2014/main" id="{674A3EC2-1A85-BD9E-CAB0-8D5FB31542D5}"/>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sp>
          <p:nvSpPr>
            <p:cNvPr id="303" name="WordArt 556">
              <a:extLst>
                <a:ext uri="{FF2B5EF4-FFF2-40B4-BE49-F238E27FC236}">
                  <a16:creationId xmlns:a16="http://schemas.microsoft.com/office/drawing/2014/main" id="{244CC9F7-6304-AB44-8E25-F9DC2CBB0ED5}"/>
                </a:ext>
              </a:extLst>
            </p:cNvPr>
            <p:cNvSpPr>
              <a:spLocks noChangeArrowheads="1" noChangeShapeType="1" noTextEdit="1"/>
            </p:cNvSpPr>
            <p:nvPr/>
          </p:nvSpPr>
          <p:spPr bwMode="auto">
            <a:xfrm>
              <a:off x="4954970" y="5454086"/>
              <a:ext cx="278396"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FFFF00"/>
                  </a:solidFill>
                  <a:latin typeface="+mn-ea"/>
                  <a:ea typeface="+mn-ea"/>
                  <a:cs typeface="+mn-ea"/>
                </a:rPr>
                <a:t>６０</a:t>
              </a:r>
            </a:p>
            <a:p>
              <a:pPr algn="ctr"/>
              <a:r>
                <a:rPr lang="ja-JP" altLang="en-US" sz="2800" kern="10">
                  <a:ln w="6350">
                    <a:solidFill>
                      <a:schemeClr val="tx1"/>
                    </a:solidFill>
                    <a:round/>
                    <a:headEnd/>
                    <a:tailEnd/>
                  </a:ln>
                  <a:solidFill>
                    <a:srgbClr val="FFFF00"/>
                  </a:solidFill>
                  <a:latin typeface="+mn-ea"/>
                  <a:ea typeface="+mn-ea"/>
                  <a:cs typeface="+mn-ea"/>
                </a:rPr>
                <a:t>～４０</a:t>
              </a:r>
            </a:p>
          </p:txBody>
        </p:sp>
        <p:sp>
          <p:nvSpPr>
            <p:cNvPr id="304" name="WordArt 563">
              <a:extLst>
                <a:ext uri="{FF2B5EF4-FFF2-40B4-BE49-F238E27FC236}">
                  <a16:creationId xmlns:a16="http://schemas.microsoft.com/office/drawing/2014/main" id="{9155BCA5-3DA1-E80E-893E-B5F041F77EEA}"/>
                </a:ext>
              </a:extLst>
            </p:cNvPr>
            <p:cNvSpPr>
              <a:spLocks noChangeArrowheads="1" noChangeShapeType="1" noTextEdit="1"/>
            </p:cNvSpPr>
            <p:nvPr/>
          </p:nvSpPr>
          <p:spPr bwMode="auto">
            <a:xfrm>
              <a:off x="5610586" y="5454086"/>
              <a:ext cx="280806"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FF5050"/>
                  </a:solidFill>
                  <a:latin typeface="+mn-ea"/>
                  <a:ea typeface="+mn-ea"/>
                  <a:cs typeface="+mn-ea"/>
                </a:rPr>
                <a:t>４０</a:t>
              </a:r>
            </a:p>
            <a:p>
              <a:pPr algn="ctr"/>
              <a:r>
                <a:rPr lang="ja-JP" altLang="en-US" sz="2800" kern="10">
                  <a:ln w="6350">
                    <a:solidFill>
                      <a:schemeClr val="tx1"/>
                    </a:solidFill>
                    <a:round/>
                    <a:headEnd/>
                    <a:tailEnd/>
                  </a:ln>
                  <a:solidFill>
                    <a:srgbClr val="FF5050"/>
                  </a:solidFill>
                  <a:latin typeface="+mn-ea"/>
                  <a:ea typeface="+mn-ea"/>
                  <a:cs typeface="+mn-ea"/>
                </a:rPr>
                <a:t>～２０</a:t>
              </a:r>
            </a:p>
          </p:txBody>
        </p:sp>
        <p:sp>
          <p:nvSpPr>
            <p:cNvPr id="305" name="WordArt 570">
              <a:extLst>
                <a:ext uri="{FF2B5EF4-FFF2-40B4-BE49-F238E27FC236}">
                  <a16:creationId xmlns:a16="http://schemas.microsoft.com/office/drawing/2014/main" id="{046DA792-F46C-D8E0-AC62-F1FA6C5EC385}"/>
                </a:ext>
              </a:extLst>
            </p:cNvPr>
            <p:cNvSpPr>
              <a:spLocks noChangeArrowheads="1" noChangeShapeType="1" noTextEdit="1"/>
            </p:cNvSpPr>
            <p:nvPr/>
          </p:nvSpPr>
          <p:spPr bwMode="auto">
            <a:xfrm>
              <a:off x="6299947" y="5454086"/>
              <a:ext cx="192828"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FF0000"/>
                  </a:solidFill>
                  <a:latin typeface="+mn-ea"/>
                  <a:ea typeface="+mn-ea"/>
                  <a:cs typeface="+mn-ea"/>
                </a:rPr>
                <a:t>２０</a:t>
              </a:r>
            </a:p>
            <a:p>
              <a:pPr algn="ctr"/>
              <a:r>
                <a:rPr lang="ja-JP" altLang="en-US" sz="2800" kern="10">
                  <a:ln w="6350">
                    <a:solidFill>
                      <a:schemeClr val="tx1"/>
                    </a:solidFill>
                    <a:round/>
                    <a:headEnd/>
                    <a:tailEnd/>
                  </a:ln>
                  <a:solidFill>
                    <a:srgbClr val="FF0000"/>
                  </a:solidFill>
                  <a:latin typeface="+mn-ea"/>
                  <a:ea typeface="+mn-ea"/>
                  <a:cs typeface="+mn-ea"/>
                </a:rPr>
                <a:t>～０</a:t>
              </a:r>
            </a:p>
          </p:txBody>
        </p:sp>
        <p:grpSp>
          <p:nvGrpSpPr>
            <p:cNvPr id="306" name="グループ化 305">
              <a:extLst>
                <a:ext uri="{FF2B5EF4-FFF2-40B4-BE49-F238E27FC236}">
                  <a16:creationId xmlns:a16="http://schemas.microsoft.com/office/drawing/2014/main" id="{2CBD433A-9942-8A74-F585-1D08D22B1577}"/>
                </a:ext>
              </a:extLst>
            </p:cNvPr>
            <p:cNvGrpSpPr/>
            <p:nvPr/>
          </p:nvGrpSpPr>
          <p:grpSpPr>
            <a:xfrm>
              <a:off x="5300856" y="5489805"/>
              <a:ext cx="260318" cy="321468"/>
              <a:chOff x="5300856" y="5489805"/>
              <a:chExt cx="260318" cy="321468"/>
            </a:xfrm>
          </p:grpSpPr>
          <p:grpSp>
            <p:nvGrpSpPr>
              <p:cNvPr id="1168" name="Group 564">
                <a:extLst>
                  <a:ext uri="{FF2B5EF4-FFF2-40B4-BE49-F238E27FC236}">
                    <a16:creationId xmlns:a16="http://schemas.microsoft.com/office/drawing/2014/main" id="{5EF3B7B1-6307-382F-0ADA-A3323E4497BB}"/>
                  </a:ext>
                </a:extLst>
              </p:cNvPr>
              <p:cNvGrpSpPr>
                <a:grpSpLocks/>
              </p:cNvGrpSpPr>
              <p:nvPr/>
            </p:nvGrpSpPr>
            <p:grpSpPr bwMode="auto">
              <a:xfrm>
                <a:off x="5300856" y="5489805"/>
                <a:ext cx="260318" cy="321468"/>
                <a:chOff x="2184" y="41"/>
                <a:chExt cx="263" cy="239"/>
              </a:xfrm>
            </p:grpSpPr>
            <p:sp>
              <p:nvSpPr>
                <p:cNvPr id="1170" name="Oval 565">
                  <a:extLst>
                    <a:ext uri="{FF2B5EF4-FFF2-40B4-BE49-F238E27FC236}">
                      <a16:creationId xmlns:a16="http://schemas.microsoft.com/office/drawing/2014/main" id="{3AD4FA02-A3AB-C532-2B20-2B5952600EE6}"/>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1171" name="Group 566">
                  <a:extLst>
                    <a:ext uri="{FF2B5EF4-FFF2-40B4-BE49-F238E27FC236}">
                      <a16:creationId xmlns:a16="http://schemas.microsoft.com/office/drawing/2014/main" id="{A80EB036-3F48-DFF7-576B-CC492FF3157A}"/>
                    </a:ext>
                  </a:extLst>
                </p:cNvPr>
                <p:cNvGrpSpPr>
                  <a:grpSpLocks/>
                </p:cNvGrpSpPr>
                <p:nvPr/>
              </p:nvGrpSpPr>
              <p:grpSpPr bwMode="auto">
                <a:xfrm>
                  <a:off x="2184" y="41"/>
                  <a:ext cx="263" cy="239"/>
                  <a:chOff x="2517" y="935"/>
                  <a:chExt cx="272" cy="272"/>
                </a:xfrm>
              </p:grpSpPr>
              <p:sp>
                <p:nvSpPr>
                  <p:cNvPr id="1172" name="Line 567">
                    <a:extLst>
                      <a:ext uri="{FF2B5EF4-FFF2-40B4-BE49-F238E27FC236}">
                        <a16:creationId xmlns:a16="http://schemas.microsoft.com/office/drawing/2014/main" id="{06846253-C098-A5EE-CD3E-79C3E8D08DBE}"/>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173" name="Line 568">
                    <a:extLst>
                      <a:ext uri="{FF2B5EF4-FFF2-40B4-BE49-F238E27FC236}">
                        <a16:creationId xmlns:a16="http://schemas.microsoft.com/office/drawing/2014/main" id="{C439F47C-78A8-61A9-03DE-0FE453374F51}"/>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1169" name="Freeform 1200">
                <a:extLst>
                  <a:ext uri="{FF2B5EF4-FFF2-40B4-BE49-F238E27FC236}">
                    <a16:creationId xmlns:a16="http://schemas.microsoft.com/office/drawing/2014/main" id="{78CFDE82-78C4-BBF7-F74A-6AED2C795DCD}"/>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307" name="グループ化 306">
              <a:extLst>
                <a:ext uri="{FF2B5EF4-FFF2-40B4-BE49-F238E27FC236}">
                  <a16:creationId xmlns:a16="http://schemas.microsoft.com/office/drawing/2014/main" id="{21007D0B-9B03-6C4C-9203-C36CF39D26A9}"/>
                </a:ext>
              </a:extLst>
            </p:cNvPr>
            <p:cNvGrpSpPr/>
            <p:nvPr/>
          </p:nvGrpSpPr>
          <p:grpSpPr>
            <a:xfrm>
              <a:off x="4642829" y="5467075"/>
              <a:ext cx="262380" cy="344198"/>
              <a:chOff x="4642829" y="5467075"/>
              <a:chExt cx="262380" cy="344198"/>
            </a:xfrm>
          </p:grpSpPr>
          <p:sp>
            <p:nvSpPr>
              <p:cNvPr id="1162" name="Oval 565">
                <a:extLst>
                  <a:ext uri="{FF2B5EF4-FFF2-40B4-BE49-F238E27FC236}">
                    <a16:creationId xmlns:a16="http://schemas.microsoft.com/office/drawing/2014/main" id="{82C84361-6890-1F02-34F4-06401F0CC58B}"/>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1163" name="Freeform 1202">
                <a:extLst>
                  <a:ext uri="{FF2B5EF4-FFF2-40B4-BE49-F238E27FC236}">
                    <a16:creationId xmlns:a16="http://schemas.microsoft.com/office/drawing/2014/main" id="{FFCE01C2-C700-38E0-B1D4-80BBA5C38A37}"/>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1164" name="Freeform 1202">
                <a:extLst>
                  <a:ext uri="{FF2B5EF4-FFF2-40B4-BE49-F238E27FC236}">
                    <a16:creationId xmlns:a16="http://schemas.microsoft.com/office/drawing/2014/main" id="{961325F2-5C5A-02AB-8242-1C12EBD91D38}"/>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1165" name="Group 566">
                <a:extLst>
                  <a:ext uri="{FF2B5EF4-FFF2-40B4-BE49-F238E27FC236}">
                    <a16:creationId xmlns:a16="http://schemas.microsoft.com/office/drawing/2014/main" id="{B63C0EE7-9723-DE91-0C1A-D3A3EB82F1FB}"/>
                  </a:ext>
                </a:extLst>
              </p:cNvPr>
              <p:cNvGrpSpPr>
                <a:grpSpLocks/>
              </p:cNvGrpSpPr>
              <p:nvPr/>
            </p:nvGrpSpPr>
            <p:grpSpPr bwMode="auto">
              <a:xfrm>
                <a:off x="4642829" y="5476915"/>
                <a:ext cx="261523" cy="322686"/>
                <a:chOff x="2517" y="935"/>
                <a:chExt cx="272" cy="272"/>
              </a:xfrm>
            </p:grpSpPr>
            <p:sp>
              <p:nvSpPr>
                <p:cNvPr id="1166" name="Line 567">
                  <a:extLst>
                    <a:ext uri="{FF2B5EF4-FFF2-40B4-BE49-F238E27FC236}">
                      <a16:creationId xmlns:a16="http://schemas.microsoft.com/office/drawing/2014/main" id="{0BC4CF2F-D1F3-F84D-6580-DE726D14C3B2}"/>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167" name="Line 568">
                  <a:extLst>
                    <a:ext uri="{FF2B5EF4-FFF2-40B4-BE49-F238E27FC236}">
                      <a16:creationId xmlns:a16="http://schemas.microsoft.com/office/drawing/2014/main" id="{511BE764-336C-99C0-72F3-C6E5F4777563}"/>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308" name="Group 1530">
              <a:extLst>
                <a:ext uri="{FF2B5EF4-FFF2-40B4-BE49-F238E27FC236}">
                  <a16:creationId xmlns:a16="http://schemas.microsoft.com/office/drawing/2014/main" id="{CD3930F1-6F0E-5419-4360-FC4D39544B8A}"/>
                </a:ext>
              </a:extLst>
            </p:cNvPr>
            <p:cNvGrpSpPr>
              <a:grpSpLocks/>
            </p:cNvGrpSpPr>
            <p:nvPr/>
          </p:nvGrpSpPr>
          <p:grpSpPr bwMode="auto">
            <a:xfrm>
              <a:off x="5972139" y="5467075"/>
              <a:ext cx="261523" cy="344198"/>
              <a:chOff x="272" y="152"/>
              <a:chExt cx="24" cy="32"/>
            </a:xfrm>
          </p:grpSpPr>
          <p:sp>
            <p:nvSpPr>
              <p:cNvPr id="1156" name="Oval 565">
                <a:extLst>
                  <a:ext uri="{FF2B5EF4-FFF2-40B4-BE49-F238E27FC236}">
                    <a16:creationId xmlns:a16="http://schemas.microsoft.com/office/drawing/2014/main" id="{470248CC-3C16-18B9-F4D9-37F45A03A4A7}"/>
                  </a:ext>
                </a:extLst>
              </p:cNvPr>
              <p:cNvSpPr>
                <a:spLocks noChangeArrowheads="1"/>
              </p:cNvSpPr>
              <p:nvPr/>
            </p:nvSpPr>
            <p:spPr bwMode="auto">
              <a:xfrm>
                <a:off x="272" y="152"/>
                <a:ext cx="24" cy="32"/>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1157" name="Freeform 1202">
                <a:extLst>
                  <a:ext uri="{FF2B5EF4-FFF2-40B4-BE49-F238E27FC236}">
                    <a16:creationId xmlns:a16="http://schemas.microsoft.com/office/drawing/2014/main" id="{44877F05-B5AE-1CD2-96A4-D7243F7FBBC7}"/>
                  </a:ext>
                </a:extLst>
              </p:cNvPr>
              <p:cNvSpPr>
                <a:spLocks/>
              </p:cNvSpPr>
              <p:nvPr/>
            </p:nvSpPr>
            <p:spPr bwMode="auto">
              <a:xfrm flipH="1" flipV="1">
                <a:off x="284" y="168"/>
                <a:ext cx="12" cy="16"/>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FFFFFF"/>
              </a:solidFill>
              <a:ln w="6350">
                <a:solidFill>
                  <a:srgbClr val="000000"/>
                </a:solidFill>
                <a:round/>
                <a:headEnd/>
                <a:tailEnd/>
              </a:ln>
            </p:spPr>
            <p:txBody>
              <a:bodyPr anchor="ctr"/>
              <a:lstStyle/>
              <a:p>
                <a:endParaRPr lang="ja-JP" altLang="en-US">
                  <a:latin typeface="游ゴシック"/>
                </a:endParaRPr>
              </a:p>
            </p:txBody>
          </p:sp>
          <p:sp>
            <p:nvSpPr>
              <p:cNvPr id="1158" name="Freeform 1202">
                <a:extLst>
                  <a:ext uri="{FF2B5EF4-FFF2-40B4-BE49-F238E27FC236}">
                    <a16:creationId xmlns:a16="http://schemas.microsoft.com/office/drawing/2014/main" id="{27D453FE-360A-2611-F8F2-3348C04A291D}"/>
                  </a:ext>
                </a:extLst>
              </p:cNvPr>
              <p:cNvSpPr>
                <a:spLocks/>
              </p:cNvSpPr>
              <p:nvPr/>
            </p:nvSpPr>
            <p:spPr bwMode="auto">
              <a:xfrm flipH="1">
                <a:off x="284" y="152"/>
                <a:ext cx="12" cy="16"/>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FFFFFF"/>
              </a:solidFill>
              <a:ln w="6350">
                <a:solidFill>
                  <a:srgbClr val="000000"/>
                </a:solidFill>
                <a:round/>
                <a:headEnd/>
                <a:tailEnd/>
              </a:ln>
            </p:spPr>
            <p:txBody>
              <a:bodyPr anchor="ctr"/>
              <a:lstStyle/>
              <a:p>
                <a:endParaRPr lang="ja-JP" altLang="en-US">
                  <a:latin typeface="游ゴシック"/>
                </a:endParaRPr>
              </a:p>
            </p:txBody>
          </p:sp>
          <p:grpSp>
            <p:nvGrpSpPr>
              <p:cNvPr id="1159" name="Group 566">
                <a:extLst>
                  <a:ext uri="{FF2B5EF4-FFF2-40B4-BE49-F238E27FC236}">
                    <a16:creationId xmlns:a16="http://schemas.microsoft.com/office/drawing/2014/main" id="{260F1CA8-E544-40A5-5C0D-8F1D8768B74A}"/>
                  </a:ext>
                </a:extLst>
              </p:cNvPr>
              <p:cNvGrpSpPr>
                <a:grpSpLocks/>
              </p:cNvGrpSpPr>
              <p:nvPr/>
            </p:nvGrpSpPr>
            <p:grpSpPr bwMode="auto">
              <a:xfrm>
                <a:off x="272" y="153"/>
                <a:ext cx="24" cy="30"/>
                <a:chOff x="2517" y="935"/>
                <a:chExt cx="272" cy="272"/>
              </a:xfrm>
            </p:grpSpPr>
            <p:sp>
              <p:nvSpPr>
                <p:cNvPr id="1160" name="Line 567">
                  <a:extLst>
                    <a:ext uri="{FF2B5EF4-FFF2-40B4-BE49-F238E27FC236}">
                      <a16:creationId xmlns:a16="http://schemas.microsoft.com/office/drawing/2014/main" id="{E5B31AF5-E68A-F0E8-BBB9-17914625E51C}"/>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161" name="Line 568">
                  <a:extLst>
                    <a:ext uri="{FF2B5EF4-FFF2-40B4-BE49-F238E27FC236}">
                      <a16:creationId xmlns:a16="http://schemas.microsoft.com/office/drawing/2014/main" id="{CC8C0FFB-DBA7-C10A-0A99-5034CC1D3155}"/>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309" name="Rectangle 25">
              <a:extLst>
                <a:ext uri="{FF2B5EF4-FFF2-40B4-BE49-F238E27FC236}">
                  <a16:creationId xmlns:a16="http://schemas.microsoft.com/office/drawing/2014/main" id="{B303B6D1-7F16-D342-767B-ABD286CF8C43}"/>
                </a:ext>
              </a:extLst>
            </p:cNvPr>
            <p:cNvSpPr>
              <a:spLocks noChangeArrowheads="1"/>
            </p:cNvSpPr>
            <p:nvPr/>
          </p:nvSpPr>
          <p:spPr bwMode="auto">
            <a:xfrm>
              <a:off x="1724681" y="5996494"/>
              <a:ext cx="6097818" cy="276999"/>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図９：さわやかサークルメンバー能力　　　　作成日：</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2023</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年</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5</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月</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13</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日　　　　作成者：山田</a:t>
              </a:r>
              <a:endParaRPr lang="en-US" altLang="ja-JP" sz="1200" dirty="0">
                <a:solidFill>
                  <a:schemeClr val="bg1"/>
                </a:solidFill>
                <a:latin typeface="UD デジタル 教科書体 NK-B" panose="02020700000000000000" pitchFamily="18" charset="-128"/>
                <a:ea typeface="UD デジタル 教科書体 NK-B" panose="02020700000000000000" pitchFamily="18" charset="-128"/>
              </a:endParaRPr>
            </a:p>
          </p:txBody>
        </p:sp>
        <p:grpSp>
          <p:nvGrpSpPr>
            <p:cNvPr id="310" name="グループ化 309">
              <a:extLst>
                <a:ext uri="{FF2B5EF4-FFF2-40B4-BE49-F238E27FC236}">
                  <a16:creationId xmlns:a16="http://schemas.microsoft.com/office/drawing/2014/main" id="{757C65B6-E27B-8794-9EAC-2400ACA34EAD}"/>
                </a:ext>
              </a:extLst>
            </p:cNvPr>
            <p:cNvGrpSpPr/>
            <p:nvPr/>
          </p:nvGrpSpPr>
          <p:grpSpPr>
            <a:xfrm>
              <a:off x="1735622" y="811432"/>
              <a:ext cx="5799864" cy="4496850"/>
              <a:chOff x="1735622" y="811432"/>
              <a:chExt cx="5799864" cy="4496850"/>
            </a:xfrm>
          </p:grpSpPr>
          <p:sp>
            <p:nvSpPr>
              <p:cNvPr id="1064" name="Line 485">
                <a:extLst>
                  <a:ext uri="{FF2B5EF4-FFF2-40B4-BE49-F238E27FC236}">
                    <a16:creationId xmlns:a16="http://schemas.microsoft.com/office/drawing/2014/main" id="{0098BAAF-E1AD-B219-DFD2-E08C8D48F10A}"/>
                  </a:ext>
                </a:extLst>
              </p:cNvPr>
              <p:cNvSpPr>
                <a:spLocks noChangeShapeType="1"/>
              </p:cNvSpPr>
              <p:nvPr/>
            </p:nvSpPr>
            <p:spPr bwMode="auto">
              <a:xfrm flipH="1">
                <a:off x="1905552" y="1914805"/>
                <a:ext cx="1281103" cy="0"/>
              </a:xfrm>
              <a:prstGeom prst="line">
                <a:avLst/>
              </a:prstGeom>
              <a:noFill/>
              <a:ln w="6350">
                <a:solidFill>
                  <a:schemeClr val="tx1"/>
                </a:solidFill>
                <a:round/>
                <a:headEnd/>
                <a:tailEnd/>
              </a:ln>
            </p:spPr>
            <p:txBody>
              <a:bodyPr wrap="none" anchor="ctr"/>
              <a:lstStyle/>
              <a:p>
                <a:endParaRPr lang="ja-JP" altLang="en-US"/>
              </a:p>
            </p:txBody>
          </p:sp>
          <p:sp>
            <p:nvSpPr>
              <p:cNvPr id="1065" name="Line 486">
                <a:extLst>
                  <a:ext uri="{FF2B5EF4-FFF2-40B4-BE49-F238E27FC236}">
                    <a16:creationId xmlns:a16="http://schemas.microsoft.com/office/drawing/2014/main" id="{F015F969-D778-ECEE-2A94-3DA30632C479}"/>
                  </a:ext>
                </a:extLst>
              </p:cNvPr>
              <p:cNvSpPr>
                <a:spLocks noChangeShapeType="1"/>
              </p:cNvSpPr>
              <p:nvPr/>
            </p:nvSpPr>
            <p:spPr bwMode="auto">
              <a:xfrm>
                <a:off x="3186655" y="1916429"/>
                <a:ext cx="0" cy="183464"/>
              </a:xfrm>
              <a:prstGeom prst="line">
                <a:avLst/>
              </a:prstGeom>
              <a:noFill/>
              <a:ln w="6350">
                <a:solidFill>
                  <a:schemeClr val="tx1"/>
                </a:solidFill>
                <a:round/>
                <a:headEnd/>
                <a:tailEnd/>
              </a:ln>
            </p:spPr>
            <p:txBody>
              <a:bodyPr wrap="none" anchor="ctr"/>
              <a:lstStyle/>
              <a:p>
                <a:endParaRPr lang="ja-JP" altLang="en-US"/>
              </a:p>
            </p:txBody>
          </p:sp>
          <p:sp>
            <p:nvSpPr>
              <p:cNvPr id="1066" name="Line 489">
                <a:extLst>
                  <a:ext uri="{FF2B5EF4-FFF2-40B4-BE49-F238E27FC236}">
                    <a16:creationId xmlns:a16="http://schemas.microsoft.com/office/drawing/2014/main" id="{03589E4F-489A-CB87-009A-C02ADACB563C}"/>
                  </a:ext>
                </a:extLst>
              </p:cNvPr>
              <p:cNvSpPr>
                <a:spLocks noChangeShapeType="1"/>
              </p:cNvSpPr>
              <p:nvPr/>
            </p:nvSpPr>
            <p:spPr bwMode="auto">
              <a:xfrm>
                <a:off x="2541909" y="1914500"/>
                <a:ext cx="0" cy="183464"/>
              </a:xfrm>
              <a:prstGeom prst="line">
                <a:avLst/>
              </a:prstGeom>
              <a:noFill/>
              <a:ln w="6350">
                <a:solidFill>
                  <a:schemeClr val="tx1"/>
                </a:solidFill>
                <a:round/>
                <a:headEnd/>
                <a:tailEnd/>
              </a:ln>
            </p:spPr>
            <p:txBody>
              <a:bodyPr wrap="none" anchor="ctr"/>
              <a:lstStyle/>
              <a:p>
                <a:endParaRPr lang="ja-JP" altLang="en-US"/>
              </a:p>
            </p:txBody>
          </p:sp>
          <p:sp>
            <p:nvSpPr>
              <p:cNvPr id="1067" name="Line 491">
                <a:extLst>
                  <a:ext uri="{FF2B5EF4-FFF2-40B4-BE49-F238E27FC236}">
                    <a16:creationId xmlns:a16="http://schemas.microsoft.com/office/drawing/2014/main" id="{4D5FF1F0-E4B5-07F5-C204-98D7A8C94BF8}"/>
                  </a:ext>
                </a:extLst>
              </p:cNvPr>
              <p:cNvSpPr>
                <a:spLocks noChangeShapeType="1"/>
              </p:cNvSpPr>
              <p:nvPr/>
            </p:nvSpPr>
            <p:spPr bwMode="auto">
              <a:xfrm>
                <a:off x="1905552" y="1916429"/>
                <a:ext cx="0" cy="183464"/>
              </a:xfrm>
              <a:prstGeom prst="line">
                <a:avLst/>
              </a:prstGeom>
              <a:noFill/>
              <a:ln w="6350">
                <a:solidFill>
                  <a:schemeClr val="tx1"/>
                </a:solidFill>
                <a:round/>
                <a:headEnd/>
                <a:tailEnd/>
              </a:ln>
            </p:spPr>
            <p:txBody>
              <a:bodyPr wrap="none" anchor="ctr"/>
              <a:lstStyle/>
              <a:p>
                <a:endParaRPr lang="ja-JP" altLang="en-US"/>
              </a:p>
            </p:txBody>
          </p:sp>
          <p:sp>
            <p:nvSpPr>
              <p:cNvPr id="1068" name="WordArt 492">
                <a:extLst>
                  <a:ext uri="{FF2B5EF4-FFF2-40B4-BE49-F238E27FC236}">
                    <a16:creationId xmlns:a16="http://schemas.microsoft.com/office/drawing/2014/main" id="{4BACD6E3-F7D7-4980-6DE1-7F0E2A8E6DE9}"/>
                  </a:ext>
                </a:extLst>
              </p:cNvPr>
              <p:cNvSpPr>
                <a:spLocks noChangeArrowheads="1" noChangeShapeType="1" noTextEdit="1"/>
              </p:cNvSpPr>
              <p:nvPr/>
            </p:nvSpPr>
            <p:spPr bwMode="auto">
              <a:xfrm>
                <a:off x="3120370" y="1630680"/>
                <a:ext cx="124133" cy="230548"/>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latin typeface="+mn-ea"/>
                    <a:ea typeface="+mn-ea"/>
                    <a:cs typeface="+mn-ea"/>
                  </a:rPr>
                  <a:t>０</a:t>
                </a:r>
              </a:p>
            </p:txBody>
          </p:sp>
          <p:sp>
            <p:nvSpPr>
              <p:cNvPr id="1069" name="WordArt 493">
                <a:extLst>
                  <a:ext uri="{FF2B5EF4-FFF2-40B4-BE49-F238E27FC236}">
                    <a16:creationId xmlns:a16="http://schemas.microsoft.com/office/drawing/2014/main" id="{3728DC16-D084-5524-A74C-C5B55ADB206C}"/>
                  </a:ext>
                </a:extLst>
              </p:cNvPr>
              <p:cNvSpPr>
                <a:spLocks/>
              </p:cNvSpPr>
              <p:nvPr/>
            </p:nvSpPr>
            <p:spPr bwMode="auto">
              <a:xfrm>
                <a:off x="6680133" y="1655786"/>
                <a:ext cx="147030" cy="197464"/>
              </a:xfrm>
              <a:prstGeom prst="rect">
                <a:avLst/>
              </a:prstGeom>
            </p:spPr>
            <p:txBody>
              <a:bodyPr wrap="none" fromWordArt="1">
                <a:prstTxWarp prst="textPlain">
                  <a:avLst>
                    <a:gd name="adj" fmla="val 50000"/>
                  </a:avLst>
                </a:prstTxWarp>
              </a:bodyPr>
              <a:lstStyle/>
              <a:p>
                <a:pPr algn="ctr"/>
                <a:r>
                  <a:rPr lang="en-US" altLang="ja-JP" sz="2800" kern="10" dirty="0">
                    <a:ln w="6350">
                      <a:solidFill>
                        <a:schemeClr val="tx1"/>
                      </a:solidFill>
                      <a:round/>
                      <a:headEnd/>
                      <a:tailEnd/>
                    </a:ln>
                    <a:latin typeface="+mn-ea"/>
                    <a:ea typeface="+mn-ea"/>
                    <a:cs typeface="+mn-ea"/>
                  </a:rPr>
                  <a:t>50</a:t>
                </a:r>
                <a:endParaRPr lang="ja-JP" altLang="en-US" sz="2800" kern="10" dirty="0">
                  <a:ln w="6350">
                    <a:solidFill>
                      <a:schemeClr val="tx1"/>
                    </a:solidFill>
                    <a:round/>
                    <a:headEnd/>
                    <a:tailEnd/>
                  </a:ln>
                  <a:latin typeface="+mn-ea"/>
                  <a:ea typeface="+mn-ea"/>
                  <a:cs typeface="+mn-ea"/>
                </a:endParaRPr>
              </a:p>
            </p:txBody>
          </p:sp>
          <p:sp>
            <p:nvSpPr>
              <p:cNvPr id="1070" name="WordArt 497">
                <a:extLst>
                  <a:ext uri="{FF2B5EF4-FFF2-40B4-BE49-F238E27FC236}">
                    <a16:creationId xmlns:a16="http://schemas.microsoft.com/office/drawing/2014/main" id="{7C442B30-07BD-0331-780E-2FE3F96FB5B6}"/>
                  </a:ext>
                </a:extLst>
              </p:cNvPr>
              <p:cNvSpPr>
                <a:spLocks noChangeArrowheads="1" noChangeShapeType="1" noTextEdit="1"/>
              </p:cNvSpPr>
              <p:nvPr/>
            </p:nvSpPr>
            <p:spPr bwMode="auto">
              <a:xfrm>
                <a:off x="1735622" y="1630680"/>
                <a:ext cx="266344" cy="230548"/>
              </a:xfrm>
              <a:prstGeom prst="rect">
                <a:avLst/>
              </a:prstGeom>
            </p:spPr>
            <p:txBody>
              <a:bodyPr wrap="none" fromWordArt="1">
                <a:prstTxWarp prst="textPlain">
                  <a:avLst>
                    <a:gd name="adj" fmla="val 50000"/>
                  </a:avLst>
                </a:prstTxWarp>
              </a:bodyPr>
              <a:lstStyle/>
              <a:p>
                <a:pPr algn="ctr"/>
                <a:r>
                  <a:rPr lang="ja-JP" altLang="en-US" sz="2800" kern="10" dirty="0">
                    <a:ln w="6350">
                      <a:solidFill>
                        <a:schemeClr val="tx1"/>
                      </a:solidFill>
                      <a:round/>
                      <a:headEnd/>
                      <a:tailEnd/>
                    </a:ln>
                    <a:latin typeface="+mn-ea"/>
                    <a:ea typeface="+mn-ea"/>
                    <a:cs typeface="+mn-ea"/>
                  </a:rPr>
                  <a:t>１００</a:t>
                </a:r>
              </a:p>
            </p:txBody>
          </p:sp>
          <p:sp>
            <p:nvSpPr>
              <p:cNvPr id="1071" name="Line 510">
                <a:extLst>
                  <a:ext uri="{FF2B5EF4-FFF2-40B4-BE49-F238E27FC236}">
                    <a16:creationId xmlns:a16="http://schemas.microsoft.com/office/drawing/2014/main" id="{AA02DA3D-A2A7-170B-322A-7EBC66F55119}"/>
                  </a:ext>
                </a:extLst>
              </p:cNvPr>
              <p:cNvSpPr>
                <a:spLocks noChangeShapeType="1"/>
              </p:cNvSpPr>
              <p:nvPr/>
            </p:nvSpPr>
            <p:spPr bwMode="auto">
              <a:xfrm flipH="1">
                <a:off x="6145413" y="1929051"/>
                <a:ext cx="1276282" cy="0"/>
              </a:xfrm>
              <a:prstGeom prst="line">
                <a:avLst/>
              </a:prstGeom>
              <a:noFill/>
              <a:ln w="6350">
                <a:solidFill>
                  <a:schemeClr val="tx1"/>
                </a:solidFill>
                <a:round/>
                <a:headEnd/>
                <a:tailEnd/>
              </a:ln>
            </p:spPr>
            <p:txBody>
              <a:bodyPr wrap="none" anchor="ctr"/>
              <a:lstStyle/>
              <a:p>
                <a:endParaRPr lang="ja-JP" altLang="en-US"/>
              </a:p>
            </p:txBody>
          </p:sp>
          <p:sp>
            <p:nvSpPr>
              <p:cNvPr id="1072" name="Line 514">
                <a:extLst>
                  <a:ext uri="{FF2B5EF4-FFF2-40B4-BE49-F238E27FC236}">
                    <a16:creationId xmlns:a16="http://schemas.microsoft.com/office/drawing/2014/main" id="{5FF88726-4BDE-17B9-0A20-466F58D31997}"/>
                  </a:ext>
                </a:extLst>
              </p:cNvPr>
              <p:cNvSpPr>
                <a:spLocks noChangeShapeType="1"/>
              </p:cNvSpPr>
              <p:nvPr/>
            </p:nvSpPr>
            <p:spPr bwMode="auto">
              <a:xfrm>
                <a:off x="6751912" y="1937604"/>
                <a:ext cx="0" cy="183464"/>
              </a:xfrm>
              <a:prstGeom prst="line">
                <a:avLst/>
              </a:prstGeom>
              <a:noFill/>
              <a:ln w="6350">
                <a:solidFill>
                  <a:schemeClr val="tx1"/>
                </a:solidFill>
                <a:round/>
                <a:headEnd/>
                <a:tailEnd/>
              </a:ln>
            </p:spPr>
            <p:txBody>
              <a:bodyPr wrap="none" anchor="ctr"/>
              <a:lstStyle/>
              <a:p>
                <a:endParaRPr lang="ja-JP" altLang="en-US"/>
              </a:p>
            </p:txBody>
          </p:sp>
          <p:sp>
            <p:nvSpPr>
              <p:cNvPr id="1073" name="WordArt 517">
                <a:extLst>
                  <a:ext uri="{FF2B5EF4-FFF2-40B4-BE49-F238E27FC236}">
                    <a16:creationId xmlns:a16="http://schemas.microsoft.com/office/drawing/2014/main" id="{FF585507-7D34-E6B3-938C-B2D78419C495}"/>
                  </a:ext>
                </a:extLst>
              </p:cNvPr>
              <p:cNvSpPr>
                <a:spLocks/>
              </p:cNvSpPr>
              <p:nvPr/>
            </p:nvSpPr>
            <p:spPr bwMode="auto">
              <a:xfrm>
                <a:off x="6134567" y="1644926"/>
                <a:ext cx="87115" cy="230548"/>
              </a:xfrm>
              <a:prstGeom prst="rect">
                <a:avLst/>
              </a:prstGeom>
            </p:spPr>
            <p:txBody>
              <a:bodyPr wrap="none" fromWordArt="1">
                <a:prstTxWarp prst="textPlain">
                  <a:avLst>
                    <a:gd name="adj" fmla="val 50000"/>
                  </a:avLst>
                </a:prstTxWarp>
              </a:bodyPr>
              <a:lstStyle/>
              <a:p>
                <a:pPr algn="ctr"/>
                <a:r>
                  <a:rPr lang="ja-JP" altLang="en-US" sz="2800" kern="10" dirty="0">
                    <a:ln w="6350">
                      <a:solidFill>
                        <a:schemeClr val="tx1"/>
                      </a:solidFill>
                      <a:round/>
                      <a:headEnd/>
                      <a:tailEnd/>
                    </a:ln>
                    <a:latin typeface="+mn-ea"/>
                    <a:ea typeface="+mn-ea"/>
                    <a:cs typeface="+mn-ea"/>
                  </a:rPr>
                  <a:t>０</a:t>
                </a:r>
              </a:p>
            </p:txBody>
          </p:sp>
          <p:sp>
            <p:nvSpPr>
              <p:cNvPr id="1074" name="Rectangle 1495">
                <a:extLst>
                  <a:ext uri="{FF2B5EF4-FFF2-40B4-BE49-F238E27FC236}">
                    <a16:creationId xmlns:a16="http://schemas.microsoft.com/office/drawing/2014/main" id="{D434AEAA-7721-BC39-167F-1F9B73D5B37D}"/>
                  </a:ext>
                </a:extLst>
              </p:cNvPr>
              <p:cNvSpPr>
                <a:spLocks noChangeArrowheads="1"/>
              </p:cNvSpPr>
              <p:nvPr/>
            </p:nvSpPr>
            <p:spPr bwMode="auto">
              <a:xfrm>
                <a:off x="2001966" y="2510657"/>
                <a:ext cx="1203972"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75" name="Rectangle 1496">
                <a:extLst>
                  <a:ext uri="{FF2B5EF4-FFF2-40B4-BE49-F238E27FC236}">
                    <a16:creationId xmlns:a16="http://schemas.microsoft.com/office/drawing/2014/main" id="{80CB9A8F-E44C-87AD-9B49-B8BE51F9A20F}"/>
                  </a:ext>
                </a:extLst>
              </p:cNvPr>
              <p:cNvSpPr>
                <a:spLocks noChangeArrowheads="1"/>
              </p:cNvSpPr>
              <p:nvPr/>
            </p:nvSpPr>
            <p:spPr bwMode="auto">
              <a:xfrm>
                <a:off x="1997154" y="2867844"/>
                <a:ext cx="1208783"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76" name="Rectangle 1497">
                <a:extLst>
                  <a:ext uri="{FF2B5EF4-FFF2-40B4-BE49-F238E27FC236}">
                    <a16:creationId xmlns:a16="http://schemas.microsoft.com/office/drawing/2014/main" id="{DCE1E62D-6F67-0753-3858-0FAFB5474E8A}"/>
                  </a:ext>
                </a:extLst>
              </p:cNvPr>
              <p:cNvSpPr>
                <a:spLocks noChangeArrowheads="1"/>
              </p:cNvSpPr>
              <p:nvPr/>
            </p:nvSpPr>
            <p:spPr bwMode="auto">
              <a:xfrm>
                <a:off x="2118360" y="3205547"/>
                <a:ext cx="1087578"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77" name="Rectangle 1498">
                <a:extLst>
                  <a:ext uri="{FF2B5EF4-FFF2-40B4-BE49-F238E27FC236}">
                    <a16:creationId xmlns:a16="http://schemas.microsoft.com/office/drawing/2014/main" id="{9438439E-4247-7E4D-52B1-0E987D155CF5}"/>
                  </a:ext>
                </a:extLst>
              </p:cNvPr>
              <p:cNvSpPr>
                <a:spLocks noChangeArrowheads="1"/>
              </p:cNvSpPr>
              <p:nvPr/>
            </p:nvSpPr>
            <p:spPr bwMode="auto">
              <a:xfrm>
                <a:off x="6130951" y="2180705"/>
                <a:ext cx="1252737"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78" name="Rectangle 1499">
                <a:extLst>
                  <a:ext uri="{FF2B5EF4-FFF2-40B4-BE49-F238E27FC236}">
                    <a16:creationId xmlns:a16="http://schemas.microsoft.com/office/drawing/2014/main" id="{BB173DFD-D137-89DF-F952-F9C4EAD830F4}"/>
                  </a:ext>
                </a:extLst>
              </p:cNvPr>
              <p:cNvSpPr>
                <a:spLocks noChangeArrowheads="1"/>
              </p:cNvSpPr>
              <p:nvPr/>
            </p:nvSpPr>
            <p:spPr bwMode="auto">
              <a:xfrm>
                <a:off x="6130951" y="2495679"/>
                <a:ext cx="1252737"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79" name="Rectangle 1500">
                <a:extLst>
                  <a:ext uri="{FF2B5EF4-FFF2-40B4-BE49-F238E27FC236}">
                    <a16:creationId xmlns:a16="http://schemas.microsoft.com/office/drawing/2014/main" id="{69492D63-3233-717E-4BD6-A395A791AB1A}"/>
                  </a:ext>
                </a:extLst>
              </p:cNvPr>
              <p:cNvSpPr>
                <a:spLocks noChangeArrowheads="1"/>
              </p:cNvSpPr>
              <p:nvPr/>
            </p:nvSpPr>
            <p:spPr bwMode="auto">
              <a:xfrm>
                <a:off x="6133686" y="2847995"/>
                <a:ext cx="1193125" cy="256525"/>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0" name="Rectangle 1501">
                <a:extLst>
                  <a:ext uri="{FF2B5EF4-FFF2-40B4-BE49-F238E27FC236}">
                    <a16:creationId xmlns:a16="http://schemas.microsoft.com/office/drawing/2014/main" id="{EE15F69B-75CE-42D5-91CE-A167EFC8EA18}"/>
                  </a:ext>
                </a:extLst>
              </p:cNvPr>
              <p:cNvSpPr>
                <a:spLocks noChangeArrowheads="1"/>
              </p:cNvSpPr>
              <p:nvPr/>
            </p:nvSpPr>
            <p:spPr bwMode="auto">
              <a:xfrm>
                <a:off x="6130951" y="3197063"/>
                <a:ext cx="1189509"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1" name="Rectangle 1502">
                <a:extLst>
                  <a:ext uri="{FF2B5EF4-FFF2-40B4-BE49-F238E27FC236}">
                    <a16:creationId xmlns:a16="http://schemas.microsoft.com/office/drawing/2014/main" id="{8AA39F65-E4D8-4E64-BB15-88BF5FA13976}"/>
                  </a:ext>
                </a:extLst>
              </p:cNvPr>
              <p:cNvSpPr>
                <a:spLocks noChangeArrowheads="1"/>
              </p:cNvSpPr>
              <p:nvPr/>
            </p:nvSpPr>
            <p:spPr bwMode="auto">
              <a:xfrm>
                <a:off x="1988720" y="2135612"/>
                <a:ext cx="1208782" cy="271137"/>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2" name="Rectangle 1503">
                <a:extLst>
                  <a:ext uri="{FF2B5EF4-FFF2-40B4-BE49-F238E27FC236}">
                    <a16:creationId xmlns:a16="http://schemas.microsoft.com/office/drawing/2014/main" id="{36F15D5A-D4A3-BECE-01E4-2534349ABB27}"/>
                  </a:ext>
                </a:extLst>
              </p:cNvPr>
              <p:cNvSpPr>
                <a:spLocks noChangeArrowheads="1"/>
              </p:cNvSpPr>
              <p:nvPr/>
            </p:nvSpPr>
            <p:spPr bwMode="auto">
              <a:xfrm>
                <a:off x="2141983" y="3556239"/>
                <a:ext cx="1060339" cy="243536"/>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3" name="Rectangle 1504">
                <a:extLst>
                  <a:ext uri="{FF2B5EF4-FFF2-40B4-BE49-F238E27FC236}">
                    <a16:creationId xmlns:a16="http://schemas.microsoft.com/office/drawing/2014/main" id="{61780577-6AF5-B0CC-999F-898FEB15F994}"/>
                  </a:ext>
                </a:extLst>
              </p:cNvPr>
              <p:cNvSpPr>
                <a:spLocks noChangeArrowheads="1"/>
              </p:cNvSpPr>
              <p:nvPr/>
            </p:nvSpPr>
            <p:spPr bwMode="auto">
              <a:xfrm>
                <a:off x="6134567" y="3539638"/>
                <a:ext cx="921960"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4" name="Rectangle 1505">
                <a:extLst>
                  <a:ext uri="{FF2B5EF4-FFF2-40B4-BE49-F238E27FC236}">
                    <a16:creationId xmlns:a16="http://schemas.microsoft.com/office/drawing/2014/main" id="{CFE54E44-136F-0EF6-34C3-900A114BD14D}"/>
                  </a:ext>
                </a:extLst>
              </p:cNvPr>
              <p:cNvSpPr>
                <a:spLocks noChangeArrowheads="1"/>
              </p:cNvSpPr>
              <p:nvPr/>
            </p:nvSpPr>
            <p:spPr bwMode="auto">
              <a:xfrm>
                <a:off x="2135949" y="3908555"/>
                <a:ext cx="1077220" cy="240289"/>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5" name="Rectangle 1506">
                <a:extLst>
                  <a:ext uri="{FF2B5EF4-FFF2-40B4-BE49-F238E27FC236}">
                    <a16:creationId xmlns:a16="http://schemas.microsoft.com/office/drawing/2014/main" id="{61620D3C-4CFB-4C6E-AB30-A397BCE6B3A8}"/>
                  </a:ext>
                </a:extLst>
              </p:cNvPr>
              <p:cNvSpPr>
                <a:spLocks noChangeArrowheads="1"/>
              </p:cNvSpPr>
              <p:nvPr/>
            </p:nvSpPr>
            <p:spPr bwMode="auto">
              <a:xfrm>
                <a:off x="6130951" y="3893577"/>
                <a:ext cx="861701"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6" name="Rectangle 1507">
                <a:extLst>
                  <a:ext uri="{FF2B5EF4-FFF2-40B4-BE49-F238E27FC236}">
                    <a16:creationId xmlns:a16="http://schemas.microsoft.com/office/drawing/2014/main" id="{881223E4-3A99-465C-7F2C-675FF185897B}"/>
                  </a:ext>
                </a:extLst>
              </p:cNvPr>
              <p:cNvSpPr>
                <a:spLocks noChangeArrowheads="1"/>
              </p:cNvSpPr>
              <p:nvPr/>
            </p:nvSpPr>
            <p:spPr bwMode="auto">
              <a:xfrm>
                <a:off x="2338348" y="4254376"/>
                <a:ext cx="871205"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7" name="Rectangle 1508">
                <a:extLst>
                  <a:ext uri="{FF2B5EF4-FFF2-40B4-BE49-F238E27FC236}">
                    <a16:creationId xmlns:a16="http://schemas.microsoft.com/office/drawing/2014/main" id="{57C0E5DB-E119-B6E8-B64E-6F0FF92BBC8F}"/>
                  </a:ext>
                </a:extLst>
              </p:cNvPr>
              <p:cNvSpPr>
                <a:spLocks noChangeArrowheads="1"/>
              </p:cNvSpPr>
              <p:nvPr/>
            </p:nvSpPr>
            <p:spPr bwMode="auto">
              <a:xfrm>
                <a:off x="6130951" y="4218292"/>
                <a:ext cx="623076"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8" name="Rectangle 1509">
                <a:extLst>
                  <a:ext uri="{FF2B5EF4-FFF2-40B4-BE49-F238E27FC236}">
                    <a16:creationId xmlns:a16="http://schemas.microsoft.com/office/drawing/2014/main" id="{F1B3D953-177E-1A6A-434C-7A7DC6DC7313}"/>
                  </a:ext>
                </a:extLst>
              </p:cNvPr>
              <p:cNvSpPr>
                <a:spLocks noChangeArrowheads="1"/>
              </p:cNvSpPr>
              <p:nvPr/>
            </p:nvSpPr>
            <p:spPr bwMode="auto">
              <a:xfrm>
                <a:off x="2495600" y="4595327"/>
                <a:ext cx="712748" cy="284126"/>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89" name="Rectangle 1510">
                <a:extLst>
                  <a:ext uri="{FF2B5EF4-FFF2-40B4-BE49-F238E27FC236}">
                    <a16:creationId xmlns:a16="http://schemas.microsoft.com/office/drawing/2014/main" id="{AF9A6390-DE66-51C2-B37F-0EEE4B9EE36B}"/>
                  </a:ext>
                </a:extLst>
              </p:cNvPr>
              <p:cNvSpPr>
                <a:spLocks noChangeArrowheads="1"/>
              </p:cNvSpPr>
              <p:nvPr/>
            </p:nvSpPr>
            <p:spPr bwMode="auto">
              <a:xfrm>
                <a:off x="6123720" y="4586843"/>
                <a:ext cx="623076" cy="243536"/>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90" name="Rectangle 1511">
                <a:extLst>
                  <a:ext uri="{FF2B5EF4-FFF2-40B4-BE49-F238E27FC236}">
                    <a16:creationId xmlns:a16="http://schemas.microsoft.com/office/drawing/2014/main" id="{6BD63E30-DD9A-780C-FD69-76AC7D52ACD4}"/>
                  </a:ext>
                </a:extLst>
              </p:cNvPr>
              <p:cNvSpPr>
                <a:spLocks noChangeArrowheads="1"/>
              </p:cNvSpPr>
              <p:nvPr/>
            </p:nvSpPr>
            <p:spPr bwMode="auto">
              <a:xfrm>
                <a:off x="2599568" y="4954137"/>
                <a:ext cx="602754"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91" name="Rectangle 1512">
                <a:extLst>
                  <a:ext uri="{FF2B5EF4-FFF2-40B4-BE49-F238E27FC236}">
                    <a16:creationId xmlns:a16="http://schemas.microsoft.com/office/drawing/2014/main" id="{9588C039-86F0-1346-B351-CD6E33B00B0E}"/>
                  </a:ext>
                </a:extLst>
              </p:cNvPr>
              <p:cNvSpPr>
                <a:spLocks noChangeArrowheads="1"/>
              </p:cNvSpPr>
              <p:nvPr/>
            </p:nvSpPr>
            <p:spPr bwMode="auto">
              <a:xfrm>
                <a:off x="6130951" y="4968383"/>
                <a:ext cx="327808"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092" name="Line 511">
                <a:extLst>
                  <a:ext uri="{FF2B5EF4-FFF2-40B4-BE49-F238E27FC236}">
                    <a16:creationId xmlns:a16="http://schemas.microsoft.com/office/drawing/2014/main" id="{59EC69C7-E1AF-0AEB-BE28-55230E709B96}"/>
                  </a:ext>
                </a:extLst>
              </p:cNvPr>
              <p:cNvSpPr>
                <a:spLocks noChangeShapeType="1"/>
              </p:cNvSpPr>
              <p:nvPr/>
            </p:nvSpPr>
            <p:spPr bwMode="auto">
              <a:xfrm>
                <a:off x="7428684" y="1927412"/>
                <a:ext cx="0" cy="183464"/>
              </a:xfrm>
              <a:prstGeom prst="line">
                <a:avLst/>
              </a:prstGeom>
              <a:noFill/>
              <a:ln w="6350">
                <a:solidFill>
                  <a:schemeClr val="tx1"/>
                </a:solidFill>
                <a:round/>
                <a:headEnd/>
                <a:tailEnd/>
              </a:ln>
            </p:spPr>
            <p:txBody>
              <a:bodyPr wrap="none" anchor="ctr"/>
              <a:lstStyle/>
              <a:p>
                <a:endParaRPr lang="ja-JP" altLang="en-US"/>
              </a:p>
            </p:txBody>
          </p:sp>
          <p:sp>
            <p:nvSpPr>
              <p:cNvPr id="1093" name="WordArt 522">
                <a:extLst>
                  <a:ext uri="{FF2B5EF4-FFF2-40B4-BE49-F238E27FC236}">
                    <a16:creationId xmlns:a16="http://schemas.microsoft.com/office/drawing/2014/main" id="{629B2357-2FD1-2D8D-A0A5-4A7FE209A3AD}"/>
                  </a:ext>
                </a:extLst>
              </p:cNvPr>
              <p:cNvSpPr>
                <a:spLocks noChangeArrowheads="1" noChangeShapeType="1" noTextEdit="1"/>
              </p:cNvSpPr>
              <p:nvPr/>
            </p:nvSpPr>
            <p:spPr bwMode="auto">
              <a:xfrm>
                <a:off x="7321882" y="1638430"/>
                <a:ext cx="213604" cy="237031"/>
              </a:xfrm>
              <a:prstGeom prst="rect">
                <a:avLst/>
              </a:prstGeom>
            </p:spPr>
            <p:txBody>
              <a:bodyPr wrap="none" fromWordArt="1">
                <a:prstTxWarp prst="textPlain">
                  <a:avLst>
                    <a:gd name="adj" fmla="val 50000"/>
                  </a:avLst>
                </a:prstTxWarp>
              </a:bodyPr>
              <a:lstStyle/>
              <a:p>
                <a:pPr algn="ctr"/>
                <a:r>
                  <a:rPr lang="ja-JP" altLang="en-US" sz="2800" kern="10" dirty="0">
                    <a:ln w="6350">
                      <a:solidFill>
                        <a:schemeClr val="tx1"/>
                      </a:solidFill>
                      <a:round/>
                      <a:headEnd/>
                      <a:tailEnd/>
                    </a:ln>
                    <a:latin typeface="+mn-ea"/>
                    <a:ea typeface="+mn-ea"/>
                    <a:cs typeface="+mn-ea"/>
                  </a:rPr>
                  <a:t>１００</a:t>
                </a:r>
              </a:p>
            </p:txBody>
          </p:sp>
          <p:sp>
            <p:nvSpPr>
              <p:cNvPr id="1094" name="WordArt 493">
                <a:extLst>
                  <a:ext uri="{FF2B5EF4-FFF2-40B4-BE49-F238E27FC236}">
                    <a16:creationId xmlns:a16="http://schemas.microsoft.com/office/drawing/2014/main" id="{4FF630F7-7DDB-E551-0EA4-1C0BF577B73C}"/>
                  </a:ext>
                </a:extLst>
              </p:cNvPr>
              <p:cNvSpPr>
                <a:spLocks/>
              </p:cNvSpPr>
              <p:nvPr/>
            </p:nvSpPr>
            <p:spPr bwMode="auto">
              <a:xfrm>
                <a:off x="2460417" y="1649873"/>
                <a:ext cx="147030" cy="197464"/>
              </a:xfrm>
              <a:prstGeom prst="rect">
                <a:avLst/>
              </a:prstGeom>
            </p:spPr>
            <p:txBody>
              <a:bodyPr wrap="none" fromWordArt="1">
                <a:prstTxWarp prst="textPlain">
                  <a:avLst>
                    <a:gd name="adj" fmla="val 50000"/>
                  </a:avLst>
                </a:prstTxWarp>
              </a:bodyPr>
              <a:lstStyle/>
              <a:p>
                <a:pPr algn="ctr"/>
                <a:r>
                  <a:rPr lang="en-US" altLang="ja-JP" sz="2800" kern="10" dirty="0">
                    <a:ln w="6350">
                      <a:solidFill>
                        <a:schemeClr val="tx1"/>
                      </a:solidFill>
                      <a:round/>
                      <a:headEnd/>
                      <a:tailEnd/>
                    </a:ln>
                    <a:latin typeface="+mn-ea"/>
                    <a:ea typeface="+mn-ea"/>
                    <a:cs typeface="+mn-ea"/>
                  </a:rPr>
                  <a:t>50</a:t>
                </a:r>
                <a:endParaRPr lang="ja-JP" altLang="en-US" sz="2800" kern="10" dirty="0">
                  <a:ln w="6350">
                    <a:solidFill>
                      <a:schemeClr val="tx1"/>
                    </a:solidFill>
                    <a:round/>
                    <a:headEnd/>
                    <a:tailEnd/>
                  </a:ln>
                  <a:latin typeface="+mn-ea"/>
                  <a:ea typeface="+mn-ea"/>
                  <a:cs typeface="+mn-ea"/>
                </a:endParaRPr>
              </a:p>
            </p:txBody>
          </p:sp>
          <p:sp>
            <p:nvSpPr>
              <p:cNvPr id="1095" name="Rectangle 1312">
                <a:extLst>
                  <a:ext uri="{FF2B5EF4-FFF2-40B4-BE49-F238E27FC236}">
                    <a16:creationId xmlns:a16="http://schemas.microsoft.com/office/drawing/2014/main" id="{5F68F169-772A-2674-7088-08BE3B59D865}"/>
                  </a:ext>
                </a:extLst>
              </p:cNvPr>
              <p:cNvSpPr>
                <a:spLocks noChangeArrowheads="1"/>
              </p:cNvSpPr>
              <p:nvPr/>
            </p:nvSpPr>
            <p:spPr bwMode="auto">
              <a:xfrm>
                <a:off x="3334523" y="4549118"/>
                <a:ext cx="808674" cy="347445"/>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96" name="WordArt 535">
                <a:extLst>
                  <a:ext uri="{FF2B5EF4-FFF2-40B4-BE49-F238E27FC236}">
                    <a16:creationId xmlns:a16="http://schemas.microsoft.com/office/drawing/2014/main" id="{77FC9A93-98DB-8FB3-8289-25A8794860BD}"/>
                  </a:ext>
                </a:extLst>
              </p:cNvPr>
              <p:cNvSpPr>
                <a:spLocks noChangeArrowheads="1" noChangeShapeType="1" noTextEdit="1"/>
              </p:cNvSpPr>
              <p:nvPr/>
            </p:nvSpPr>
            <p:spPr bwMode="auto">
              <a:xfrm>
                <a:off x="3837771" y="811432"/>
                <a:ext cx="1478752" cy="345821"/>
              </a:xfrm>
              <a:prstGeom prst="rect">
                <a:avLst/>
              </a:prstGeom>
            </p:spPr>
            <p:txBody>
              <a:bodyPr wrap="none" fromWordArt="1">
                <a:prstTxWarp prst="textPlain">
                  <a:avLst>
                    <a:gd name="adj" fmla="val 50000"/>
                  </a:avLst>
                </a:prstTxWarp>
              </a:bodyPr>
              <a:lstStyle/>
              <a:p>
                <a:pPr algn="ctr"/>
                <a:r>
                  <a:rPr lang="ja-JP" altLang="en-US" sz="2800" kern="10" dirty="0">
                    <a:ln w="6350">
                      <a:solidFill>
                        <a:srgbClr val="000066"/>
                      </a:solidFill>
                      <a:round/>
                      <a:headEnd/>
                      <a:tailEnd/>
                    </a:ln>
                    <a:solidFill>
                      <a:srgbClr val="000066"/>
                    </a:solidFill>
                    <a:latin typeface="HG丸ｺﾞｼｯｸM-PRO"/>
                    <a:ea typeface="HG丸ｺﾞｼｯｸM-PRO"/>
                  </a:rPr>
                  <a:t>メンバー能力</a:t>
                </a:r>
              </a:p>
            </p:txBody>
          </p:sp>
          <p:sp>
            <p:nvSpPr>
              <p:cNvPr id="1097" name="Rectangle 6">
                <a:extLst>
                  <a:ext uri="{FF2B5EF4-FFF2-40B4-BE49-F238E27FC236}">
                    <a16:creationId xmlns:a16="http://schemas.microsoft.com/office/drawing/2014/main" id="{6CAFA7CB-9D87-9F26-2B77-68616757F549}"/>
                  </a:ext>
                </a:extLst>
              </p:cNvPr>
              <p:cNvSpPr>
                <a:spLocks noChangeArrowheads="1"/>
              </p:cNvSpPr>
              <p:nvPr/>
            </p:nvSpPr>
            <p:spPr bwMode="auto">
              <a:xfrm>
                <a:off x="4686945" y="1235187"/>
                <a:ext cx="537509" cy="871859"/>
              </a:xfrm>
              <a:prstGeom prst="rect">
                <a:avLst/>
              </a:prstGeom>
              <a:solidFill>
                <a:srgbClr val="FFFF00"/>
              </a:solidFill>
              <a:ln w="6350" algn="ctr">
                <a:solidFill>
                  <a:schemeClr val="tx1"/>
                </a:solidFill>
                <a:miter lim="800000"/>
                <a:headEnd/>
                <a:tailEnd/>
              </a:ln>
            </p:spPr>
            <p:txBody>
              <a:bodyPr wrap="none" anchor="ctr"/>
              <a:lstStyle/>
              <a:p>
                <a:endParaRPr lang="ja-JP" altLang="ja-JP" dirty="0">
                  <a:highlight>
                    <a:srgbClr val="FFFF00"/>
                  </a:highlight>
                  <a:ea typeface="ＭＳ Ｐゴシック" charset="-128"/>
                </a:endParaRPr>
              </a:p>
            </p:txBody>
          </p:sp>
          <p:sp>
            <p:nvSpPr>
              <p:cNvPr id="1098" name="Rectangle 7">
                <a:extLst>
                  <a:ext uri="{FF2B5EF4-FFF2-40B4-BE49-F238E27FC236}">
                    <a16:creationId xmlns:a16="http://schemas.microsoft.com/office/drawing/2014/main" id="{8EDA4B35-DE15-646E-AF36-EF0992B5A05C}"/>
                  </a:ext>
                </a:extLst>
              </p:cNvPr>
              <p:cNvSpPr>
                <a:spLocks noChangeArrowheads="1"/>
              </p:cNvSpPr>
              <p:nvPr/>
            </p:nvSpPr>
            <p:spPr bwMode="auto">
              <a:xfrm>
                <a:off x="4141476" y="1240056"/>
                <a:ext cx="542330" cy="871859"/>
              </a:xfrm>
              <a:prstGeom prst="rect">
                <a:avLst/>
              </a:prstGeom>
              <a:solidFill>
                <a:srgbClr val="00FFFF"/>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99" name="AutoShape 8">
                <a:extLst>
                  <a:ext uri="{FF2B5EF4-FFF2-40B4-BE49-F238E27FC236}">
                    <a16:creationId xmlns:a16="http://schemas.microsoft.com/office/drawing/2014/main" id="{B4A989D2-E6E5-DC1E-4B5F-F6A07F09E7F3}"/>
                  </a:ext>
                </a:extLst>
              </p:cNvPr>
              <p:cNvSpPr>
                <a:spLocks noChangeArrowheads="1"/>
              </p:cNvSpPr>
              <p:nvPr/>
            </p:nvSpPr>
            <p:spPr bwMode="auto">
              <a:xfrm>
                <a:off x="4141476" y="1587501"/>
                <a:ext cx="1079838" cy="524415"/>
              </a:xfrm>
              <a:prstGeom prst="triangle">
                <a:avLst>
                  <a:gd name="adj" fmla="val 50000"/>
                </a:avLst>
              </a:prstGeom>
              <a:solidFill>
                <a:srgbClr val="FFFF99"/>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00" name="WordArt 9">
                <a:extLst>
                  <a:ext uri="{FF2B5EF4-FFF2-40B4-BE49-F238E27FC236}">
                    <a16:creationId xmlns:a16="http://schemas.microsoft.com/office/drawing/2014/main" id="{DE18B021-43AD-3850-E3F3-758FF7452198}"/>
                  </a:ext>
                </a:extLst>
              </p:cNvPr>
              <p:cNvSpPr>
                <a:spLocks noChangeArrowheads="1" noChangeShapeType="1" noTextEdit="1"/>
              </p:cNvSpPr>
              <p:nvPr/>
            </p:nvSpPr>
            <p:spPr bwMode="auto">
              <a:xfrm>
                <a:off x="4411435" y="1822919"/>
                <a:ext cx="583306" cy="230548"/>
              </a:xfrm>
              <a:prstGeom prst="rect">
                <a:avLst/>
              </a:prstGeom>
            </p:spPr>
            <p:txBody>
              <a:bodyPr wrap="none" fromWordArt="1">
                <a:prstTxWarp prst="textPlain">
                  <a:avLst>
                    <a:gd name="adj" fmla="val 50000"/>
                  </a:avLst>
                </a:prstTxWarp>
              </a:bodyPr>
              <a:lstStyle/>
              <a:p>
                <a:pPr algn="ctr"/>
                <a:r>
                  <a:rPr lang="ja-JP" altLang="en-US" sz="2800" kern="10" dirty="0">
                    <a:ln w="9525">
                      <a:noFill/>
                      <a:round/>
                      <a:headEnd/>
                      <a:tailEnd/>
                    </a:ln>
                    <a:latin typeface="+mn-ea"/>
                    <a:ea typeface="+mn-ea"/>
                    <a:cs typeface="+mn-ea"/>
                  </a:rPr>
                  <a:t>メンバー</a:t>
                </a:r>
              </a:p>
            </p:txBody>
          </p:sp>
          <p:sp>
            <p:nvSpPr>
              <p:cNvPr id="1101" name="WordArt 10">
                <a:extLst>
                  <a:ext uri="{FF2B5EF4-FFF2-40B4-BE49-F238E27FC236}">
                    <a16:creationId xmlns:a16="http://schemas.microsoft.com/office/drawing/2014/main" id="{897C80EC-70BD-CCC6-DC0D-2A4B6852F433}"/>
                  </a:ext>
                </a:extLst>
              </p:cNvPr>
              <p:cNvSpPr>
                <a:spLocks noChangeArrowheads="1" noChangeShapeType="1" noTextEdit="1"/>
              </p:cNvSpPr>
              <p:nvPr/>
            </p:nvSpPr>
            <p:spPr bwMode="auto">
              <a:xfrm rot="5400000">
                <a:off x="4807161" y="1394072"/>
                <a:ext cx="464342" cy="269960"/>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ea typeface="+mn-ea"/>
                    <a:cs typeface="+mn-ea"/>
                  </a:rPr>
                  <a:t>技能</a:t>
                </a:r>
              </a:p>
            </p:txBody>
          </p:sp>
          <p:sp>
            <p:nvSpPr>
              <p:cNvPr id="1102" name="Rectangle 11">
                <a:extLst>
                  <a:ext uri="{FF2B5EF4-FFF2-40B4-BE49-F238E27FC236}">
                    <a16:creationId xmlns:a16="http://schemas.microsoft.com/office/drawing/2014/main" id="{227DF464-BB37-E46D-945C-9A5FB017F117}"/>
                  </a:ext>
                </a:extLst>
              </p:cNvPr>
              <p:cNvSpPr>
                <a:spLocks noChangeArrowheads="1"/>
              </p:cNvSpPr>
              <p:nvPr/>
            </p:nvSpPr>
            <p:spPr bwMode="auto">
              <a:xfrm>
                <a:off x="5221314" y="1240056"/>
                <a:ext cx="269960" cy="871859"/>
              </a:xfrm>
              <a:prstGeom prst="rect">
                <a:avLst/>
              </a:prstGeom>
              <a:solidFill>
                <a:schemeClr val="bg1"/>
              </a:solidFill>
              <a:ln w="6350" algn="ctr">
                <a:solidFill>
                  <a:schemeClr val="tx1"/>
                </a:solidFill>
                <a:miter lim="800000"/>
                <a:headEnd/>
                <a:tailEnd/>
              </a:ln>
            </p:spPr>
            <p:txBody>
              <a:bodyPr wrap="none" anchor="ctr"/>
              <a:lstStyle/>
              <a:p>
                <a:endParaRPr lang="ja-JP" altLang="ja-JP" dirty="0">
                  <a:ea typeface="ＭＳ Ｐゴシック" charset="-128"/>
                </a:endParaRPr>
              </a:p>
            </p:txBody>
          </p:sp>
          <p:sp>
            <p:nvSpPr>
              <p:cNvPr id="1103" name="Rectangle 12">
                <a:extLst>
                  <a:ext uri="{FF2B5EF4-FFF2-40B4-BE49-F238E27FC236}">
                    <a16:creationId xmlns:a16="http://schemas.microsoft.com/office/drawing/2014/main" id="{31FE0515-E860-37CF-5959-9CD81DF5953C}"/>
                  </a:ext>
                </a:extLst>
              </p:cNvPr>
              <p:cNvSpPr>
                <a:spLocks noChangeArrowheads="1"/>
              </p:cNvSpPr>
              <p:nvPr/>
            </p:nvSpPr>
            <p:spPr bwMode="auto">
              <a:xfrm>
                <a:off x="3871516" y="1240056"/>
                <a:ext cx="269960" cy="871859"/>
              </a:xfrm>
              <a:prstGeom prst="rect">
                <a:avLst/>
              </a:prstGeom>
              <a:solidFill>
                <a:schemeClr val="bg1"/>
              </a:solidFill>
              <a:ln w="6350" algn="ctr">
                <a:solidFill>
                  <a:schemeClr val="tx1"/>
                </a:solidFill>
                <a:miter lim="800000"/>
                <a:headEnd/>
                <a:tailEnd/>
              </a:ln>
            </p:spPr>
            <p:txBody>
              <a:bodyPr wrap="none" anchor="ctr"/>
              <a:lstStyle/>
              <a:p>
                <a:endParaRPr lang="ja-JP" altLang="ja-JP" dirty="0">
                  <a:ea typeface="ＭＳ Ｐゴシック" charset="-128"/>
                </a:endParaRPr>
              </a:p>
            </p:txBody>
          </p:sp>
          <p:sp>
            <p:nvSpPr>
              <p:cNvPr id="1104" name="Rectangle 13">
                <a:extLst>
                  <a:ext uri="{FF2B5EF4-FFF2-40B4-BE49-F238E27FC236}">
                    <a16:creationId xmlns:a16="http://schemas.microsoft.com/office/drawing/2014/main" id="{8D2440BF-CAAE-616B-CE4A-23C44E41B136}"/>
                  </a:ext>
                </a:extLst>
              </p:cNvPr>
              <p:cNvSpPr>
                <a:spLocks noChangeArrowheads="1"/>
              </p:cNvSpPr>
              <p:nvPr/>
            </p:nvSpPr>
            <p:spPr bwMode="auto">
              <a:xfrm>
                <a:off x="3600351" y="1240056"/>
                <a:ext cx="271165" cy="871859"/>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05" name="Rectangle 14">
                <a:extLst>
                  <a:ext uri="{FF2B5EF4-FFF2-40B4-BE49-F238E27FC236}">
                    <a16:creationId xmlns:a16="http://schemas.microsoft.com/office/drawing/2014/main" id="{B4A74CF7-5E2A-388C-C1F9-999DEC7892D5}"/>
                  </a:ext>
                </a:extLst>
              </p:cNvPr>
              <p:cNvSpPr>
                <a:spLocks noChangeArrowheads="1"/>
              </p:cNvSpPr>
              <p:nvPr/>
            </p:nvSpPr>
            <p:spPr bwMode="auto">
              <a:xfrm>
                <a:off x="3334007" y="1240056"/>
                <a:ext cx="266344" cy="871859"/>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06" name="Rectangle 15">
                <a:extLst>
                  <a:ext uri="{FF2B5EF4-FFF2-40B4-BE49-F238E27FC236}">
                    <a16:creationId xmlns:a16="http://schemas.microsoft.com/office/drawing/2014/main" id="{65E4A95F-B1AE-6CD6-7CE5-82BD5119BBF3}"/>
                  </a:ext>
                </a:extLst>
              </p:cNvPr>
              <p:cNvSpPr>
                <a:spLocks noChangeArrowheads="1"/>
              </p:cNvSpPr>
              <p:nvPr/>
            </p:nvSpPr>
            <p:spPr bwMode="auto">
              <a:xfrm>
                <a:off x="5760028" y="1240056"/>
                <a:ext cx="268754" cy="871859"/>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07" name="Rectangle 16">
                <a:extLst>
                  <a:ext uri="{FF2B5EF4-FFF2-40B4-BE49-F238E27FC236}">
                    <a16:creationId xmlns:a16="http://schemas.microsoft.com/office/drawing/2014/main" id="{0FB31AFA-49B8-7866-4877-AC23D4EBD245}"/>
                  </a:ext>
                </a:extLst>
              </p:cNvPr>
              <p:cNvSpPr>
                <a:spLocks noChangeArrowheads="1"/>
              </p:cNvSpPr>
              <p:nvPr/>
            </p:nvSpPr>
            <p:spPr bwMode="auto">
              <a:xfrm>
                <a:off x="5491274" y="1240056"/>
                <a:ext cx="268754" cy="871859"/>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08" name="WordArt 46">
                <a:extLst>
                  <a:ext uri="{FF2B5EF4-FFF2-40B4-BE49-F238E27FC236}">
                    <a16:creationId xmlns:a16="http://schemas.microsoft.com/office/drawing/2014/main" id="{91887EA2-5046-91AD-1E47-7221E61BFCCF}"/>
                  </a:ext>
                </a:extLst>
              </p:cNvPr>
              <p:cNvSpPr>
                <a:spLocks noChangeArrowheads="1" noChangeShapeType="1" noTextEdit="1"/>
              </p:cNvSpPr>
              <p:nvPr/>
            </p:nvSpPr>
            <p:spPr bwMode="auto">
              <a:xfrm rot="5400000">
                <a:off x="3977768" y="4793387"/>
                <a:ext cx="587734" cy="183187"/>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solidFill>
                        <a:schemeClr val="tx1"/>
                      </a:solidFill>
                      <a:round/>
                      <a:headEnd/>
                      <a:tailEnd/>
                    </a:ln>
                    <a:latin typeface="+mn-ea"/>
                    <a:ea typeface="+mn-ea"/>
                    <a:cs typeface="+mn-ea"/>
                  </a:rPr>
                  <a:t>若手</a:t>
                </a:r>
              </a:p>
            </p:txBody>
          </p:sp>
          <p:sp>
            <p:nvSpPr>
              <p:cNvPr id="1109" name="WordArt 47">
                <a:extLst>
                  <a:ext uri="{FF2B5EF4-FFF2-40B4-BE49-F238E27FC236}">
                    <a16:creationId xmlns:a16="http://schemas.microsoft.com/office/drawing/2014/main" id="{2B26CD53-5DCF-2AFF-EFB5-7C4C8E055877}"/>
                  </a:ext>
                </a:extLst>
              </p:cNvPr>
              <p:cNvSpPr>
                <a:spLocks noChangeArrowheads="1" noChangeShapeType="1" noTextEdit="1"/>
              </p:cNvSpPr>
              <p:nvPr/>
            </p:nvSpPr>
            <p:spPr bwMode="auto">
              <a:xfrm rot="5400000">
                <a:off x="4976796" y="1584786"/>
                <a:ext cx="756586" cy="180777"/>
              </a:xfrm>
              <a:prstGeom prst="rect">
                <a:avLst/>
              </a:prstGeom>
            </p:spPr>
            <p:txBody>
              <a:bodyPr vert="eaVert" wrap="none" fromWordArt="1">
                <a:prstTxWarp prst="textPlain">
                  <a:avLst>
                    <a:gd name="adj" fmla="val 50000"/>
                  </a:avLst>
                </a:prstTxWarp>
              </a:bodyPr>
              <a:lstStyle/>
              <a:p>
                <a:pPr algn="ctr" fontAlgn="auto"/>
                <a:r>
                  <a:rPr lang="ja-JP" altLang="en-US" sz="2800" kern="10">
                    <a:ln w="9525">
                      <a:noFill/>
                      <a:round/>
                      <a:headEnd/>
                      <a:tailEnd/>
                    </a:ln>
                    <a:latin typeface="+mn-ea"/>
                    <a:ea typeface="+mn-ea"/>
                    <a:cs typeface="+mn-ea"/>
                  </a:rPr>
                  <a:t>故障対応</a:t>
                </a:r>
              </a:p>
            </p:txBody>
          </p:sp>
          <p:sp>
            <p:nvSpPr>
              <p:cNvPr id="1110" name="WordArt 48">
                <a:extLst>
                  <a:ext uri="{FF2B5EF4-FFF2-40B4-BE49-F238E27FC236}">
                    <a16:creationId xmlns:a16="http://schemas.microsoft.com/office/drawing/2014/main" id="{61C4EC1A-0BF7-E4A2-466E-96863E432F95}"/>
                  </a:ext>
                </a:extLst>
              </p:cNvPr>
              <p:cNvSpPr>
                <a:spLocks noChangeArrowheads="1" noChangeShapeType="1" noTextEdit="1"/>
              </p:cNvSpPr>
              <p:nvPr/>
            </p:nvSpPr>
            <p:spPr bwMode="auto">
              <a:xfrm rot="5400000">
                <a:off x="4090081" y="1394072"/>
                <a:ext cx="464342" cy="269960"/>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ea typeface="+mn-ea"/>
                    <a:cs typeface="+mn-ea"/>
                  </a:rPr>
                  <a:t>意識</a:t>
                </a:r>
              </a:p>
            </p:txBody>
          </p:sp>
          <p:sp>
            <p:nvSpPr>
              <p:cNvPr id="1111" name="WordArt 49">
                <a:extLst>
                  <a:ext uri="{FF2B5EF4-FFF2-40B4-BE49-F238E27FC236}">
                    <a16:creationId xmlns:a16="http://schemas.microsoft.com/office/drawing/2014/main" id="{63A0251F-2E82-DD2C-2CCB-9FA8FEDF3C9E}"/>
                  </a:ext>
                </a:extLst>
              </p:cNvPr>
              <p:cNvSpPr>
                <a:spLocks noChangeArrowheads="1" noChangeShapeType="1" noTextEdit="1"/>
              </p:cNvSpPr>
              <p:nvPr/>
            </p:nvSpPr>
            <p:spPr bwMode="auto">
              <a:xfrm rot="5400000">
                <a:off x="5247961" y="1584786"/>
                <a:ext cx="756586" cy="180777"/>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cs typeface="+mn-ea"/>
                  </a:rPr>
                  <a:t>改善技能</a:t>
                </a:r>
              </a:p>
            </p:txBody>
          </p:sp>
          <p:sp>
            <p:nvSpPr>
              <p:cNvPr id="1112" name="WordArt 50">
                <a:extLst>
                  <a:ext uri="{FF2B5EF4-FFF2-40B4-BE49-F238E27FC236}">
                    <a16:creationId xmlns:a16="http://schemas.microsoft.com/office/drawing/2014/main" id="{2E9EB8AD-91CF-A6CB-D233-508271FF75AB}"/>
                  </a:ext>
                </a:extLst>
              </p:cNvPr>
              <p:cNvSpPr>
                <a:spLocks noChangeArrowheads="1" noChangeShapeType="1" noTextEdit="1"/>
              </p:cNvSpPr>
              <p:nvPr/>
            </p:nvSpPr>
            <p:spPr bwMode="auto">
              <a:xfrm rot="5400000">
                <a:off x="3089489" y="1584576"/>
                <a:ext cx="756586" cy="179571"/>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cs typeface="+mn-ea"/>
                  </a:rPr>
                  <a:t>ＱＣ会合</a:t>
                </a:r>
              </a:p>
            </p:txBody>
          </p:sp>
          <p:sp>
            <p:nvSpPr>
              <p:cNvPr id="1113" name="WordArt 51">
                <a:extLst>
                  <a:ext uri="{FF2B5EF4-FFF2-40B4-BE49-F238E27FC236}">
                    <a16:creationId xmlns:a16="http://schemas.microsoft.com/office/drawing/2014/main" id="{254C4CB5-252A-5998-F882-1D936E6CFE19}"/>
                  </a:ext>
                </a:extLst>
              </p:cNvPr>
              <p:cNvSpPr>
                <a:spLocks noChangeArrowheads="1" noChangeShapeType="1" noTextEdit="1"/>
              </p:cNvSpPr>
              <p:nvPr/>
            </p:nvSpPr>
            <p:spPr bwMode="auto">
              <a:xfrm rot="5400000">
                <a:off x="3358243" y="1584786"/>
                <a:ext cx="756586" cy="180777"/>
              </a:xfrm>
              <a:prstGeom prst="rect">
                <a:avLst/>
              </a:prstGeom>
            </p:spPr>
            <p:txBody>
              <a:bodyPr vert="eaVert" wrap="none" fromWordArt="1">
                <a:prstTxWarp prst="textPlain">
                  <a:avLst>
                    <a:gd name="adj" fmla="val 50000"/>
                  </a:avLst>
                </a:prstTxWarp>
              </a:bodyPr>
              <a:lstStyle/>
              <a:p>
                <a:pPr algn="ctr" fontAlgn="auto"/>
                <a:r>
                  <a:rPr lang="ja-JP" altLang="en-US" sz="2800" kern="10">
                    <a:ln w="9525">
                      <a:noFill/>
                      <a:round/>
                      <a:headEnd/>
                      <a:tailEnd/>
                    </a:ln>
                    <a:latin typeface="+mn-ea"/>
                    <a:ea typeface="+mn-ea"/>
                    <a:cs typeface="+mn-ea"/>
                  </a:rPr>
                  <a:t>連携力</a:t>
                </a:r>
              </a:p>
            </p:txBody>
          </p:sp>
          <p:sp>
            <p:nvSpPr>
              <p:cNvPr id="1114" name="WordArt 52">
                <a:extLst>
                  <a:ext uri="{FF2B5EF4-FFF2-40B4-BE49-F238E27FC236}">
                    <a16:creationId xmlns:a16="http://schemas.microsoft.com/office/drawing/2014/main" id="{9D773740-1515-DA16-1777-4A1921238B59}"/>
                  </a:ext>
                </a:extLst>
              </p:cNvPr>
              <p:cNvSpPr>
                <a:spLocks noChangeArrowheads="1" noChangeShapeType="1" noTextEdit="1"/>
              </p:cNvSpPr>
              <p:nvPr/>
            </p:nvSpPr>
            <p:spPr bwMode="auto">
              <a:xfrm rot="5400000">
                <a:off x="3629408" y="1584786"/>
                <a:ext cx="756586" cy="180777"/>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cs typeface="+mn-ea"/>
                  </a:rPr>
                  <a:t>自主性</a:t>
                </a:r>
              </a:p>
            </p:txBody>
          </p:sp>
          <p:sp>
            <p:nvSpPr>
              <p:cNvPr id="1115" name="WordArt 53">
                <a:extLst>
                  <a:ext uri="{FF2B5EF4-FFF2-40B4-BE49-F238E27FC236}">
                    <a16:creationId xmlns:a16="http://schemas.microsoft.com/office/drawing/2014/main" id="{845FA6AE-BDA7-D296-CFDD-B639D7B3E386}"/>
                  </a:ext>
                </a:extLst>
              </p:cNvPr>
              <p:cNvSpPr>
                <a:spLocks noChangeArrowheads="1" noChangeShapeType="1" noTextEdit="1"/>
              </p:cNvSpPr>
              <p:nvPr/>
            </p:nvSpPr>
            <p:spPr bwMode="auto">
              <a:xfrm rot="5400000">
                <a:off x="5517920" y="1584576"/>
                <a:ext cx="756586" cy="179571"/>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cs typeface="+mn-ea"/>
                  </a:rPr>
                  <a:t>ＱＣ手法</a:t>
                </a:r>
              </a:p>
            </p:txBody>
          </p:sp>
          <p:sp>
            <p:nvSpPr>
              <p:cNvPr id="1116" name="Rectangle 54">
                <a:extLst>
                  <a:ext uri="{FF2B5EF4-FFF2-40B4-BE49-F238E27FC236}">
                    <a16:creationId xmlns:a16="http://schemas.microsoft.com/office/drawing/2014/main" id="{610C6152-C21D-63DC-FC3B-9B52DFCF9EBD}"/>
                  </a:ext>
                </a:extLst>
              </p:cNvPr>
              <p:cNvSpPr>
                <a:spLocks noChangeArrowheads="1"/>
              </p:cNvSpPr>
              <p:nvPr/>
            </p:nvSpPr>
            <p:spPr bwMode="auto">
              <a:xfrm>
                <a:off x="3334007" y="2111915"/>
                <a:ext cx="807468" cy="349068"/>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17" name="Rectangle 55">
                <a:extLst>
                  <a:ext uri="{FF2B5EF4-FFF2-40B4-BE49-F238E27FC236}">
                    <a16:creationId xmlns:a16="http://schemas.microsoft.com/office/drawing/2014/main" id="{B72C845E-841E-AC22-F370-68037BBC903B}"/>
                  </a:ext>
                </a:extLst>
              </p:cNvPr>
              <p:cNvSpPr>
                <a:spLocks noChangeArrowheads="1"/>
              </p:cNvSpPr>
              <p:nvPr/>
            </p:nvSpPr>
            <p:spPr bwMode="auto">
              <a:xfrm>
                <a:off x="3334007" y="2460984"/>
                <a:ext cx="807468" cy="350692"/>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18" name="Rectangle 56">
                <a:extLst>
                  <a:ext uri="{FF2B5EF4-FFF2-40B4-BE49-F238E27FC236}">
                    <a16:creationId xmlns:a16="http://schemas.microsoft.com/office/drawing/2014/main" id="{C3FE5989-3C88-B153-8B8F-4452BDC12DFD}"/>
                  </a:ext>
                </a:extLst>
              </p:cNvPr>
              <p:cNvSpPr>
                <a:spLocks noChangeArrowheads="1"/>
              </p:cNvSpPr>
              <p:nvPr/>
            </p:nvSpPr>
            <p:spPr bwMode="auto">
              <a:xfrm>
                <a:off x="3334007" y="2811676"/>
                <a:ext cx="807468" cy="349068"/>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19" name="Rectangle 57">
                <a:extLst>
                  <a:ext uri="{FF2B5EF4-FFF2-40B4-BE49-F238E27FC236}">
                    <a16:creationId xmlns:a16="http://schemas.microsoft.com/office/drawing/2014/main" id="{52C64260-4FC7-A9CC-9064-ED5C4838A3D5}"/>
                  </a:ext>
                </a:extLst>
              </p:cNvPr>
              <p:cNvSpPr>
                <a:spLocks noChangeArrowheads="1"/>
              </p:cNvSpPr>
              <p:nvPr/>
            </p:nvSpPr>
            <p:spPr bwMode="auto">
              <a:xfrm>
                <a:off x="3334007" y="3160744"/>
                <a:ext cx="807468" cy="349068"/>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20" name="Rectangle 58">
                <a:extLst>
                  <a:ext uri="{FF2B5EF4-FFF2-40B4-BE49-F238E27FC236}">
                    <a16:creationId xmlns:a16="http://schemas.microsoft.com/office/drawing/2014/main" id="{700B3D81-8FCD-8567-47C8-2B262C9B6FAE}"/>
                  </a:ext>
                </a:extLst>
              </p:cNvPr>
              <p:cNvSpPr>
                <a:spLocks noChangeArrowheads="1"/>
              </p:cNvSpPr>
              <p:nvPr/>
            </p:nvSpPr>
            <p:spPr bwMode="auto">
              <a:xfrm>
                <a:off x="3332870" y="3500931"/>
                <a:ext cx="807633" cy="350692"/>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21" name="Rectangle 59">
                <a:extLst>
                  <a:ext uri="{FF2B5EF4-FFF2-40B4-BE49-F238E27FC236}">
                    <a16:creationId xmlns:a16="http://schemas.microsoft.com/office/drawing/2014/main" id="{FEC1D097-960D-D82F-181D-3F2D14D6FB47}"/>
                  </a:ext>
                </a:extLst>
              </p:cNvPr>
              <p:cNvSpPr>
                <a:spLocks noChangeArrowheads="1"/>
              </p:cNvSpPr>
              <p:nvPr/>
            </p:nvSpPr>
            <p:spPr bwMode="auto">
              <a:xfrm>
                <a:off x="3334007" y="3850980"/>
                <a:ext cx="807468" cy="347445"/>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22" name="Rectangle 60">
                <a:extLst>
                  <a:ext uri="{FF2B5EF4-FFF2-40B4-BE49-F238E27FC236}">
                    <a16:creationId xmlns:a16="http://schemas.microsoft.com/office/drawing/2014/main" id="{6B0EA911-8A0E-9E49-953C-CC6DC85329D3}"/>
                  </a:ext>
                </a:extLst>
              </p:cNvPr>
              <p:cNvSpPr>
                <a:spLocks noChangeArrowheads="1"/>
              </p:cNvSpPr>
              <p:nvPr/>
            </p:nvSpPr>
            <p:spPr bwMode="auto">
              <a:xfrm>
                <a:off x="3334007" y="4207950"/>
                <a:ext cx="807468" cy="350692"/>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23" name="Rectangle 61">
                <a:extLst>
                  <a:ext uri="{FF2B5EF4-FFF2-40B4-BE49-F238E27FC236}">
                    <a16:creationId xmlns:a16="http://schemas.microsoft.com/office/drawing/2014/main" id="{F1FE1D1D-8B7C-3926-CDF3-76B1E6A3BCCB}"/>
                  </a:ext>
                </a:extLst>
              </p:cNvPr>
              <p:cNvSpPr>
                <a:spLocks noChangeArrowheads="1"/>
              </p:cNvSpPr>
              <p:nvPr/>
            </p:nvSpPr>
            <p:spPr bwMode="auto">
              <a:xfrm>
                <a:off x="3335934" y="4871801"/>
                <a:ext cx="807468" cy="380295"/>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24" name="Rectangle 212">
                <a:extLst>
                  <a:ext uri="{FF2B5EF4-FFF2-40B4-BE49-F238E27FC236}">
                    <a16:creationId xmlns:a16="http://schemas.microsoft.com/office/drawing/2014/main" id="{30A0E629-85C8-8527-7E03-B03DA2EFB15C}"/>
                  </a:ext>
                </a:extLst>
              </p:cNvPr>
              <p:cNvSpPr>
                <a:spLocks noChangeArrowheads="1"/>
              </p:cNvSpPr>
              <p:nvPr/>
            </p:nvSpPr>
            <p:spPr bwMode="auto">
              <a:xfrm>
                <a:off x="5220952" y="2107091"/>
                <a:ext cx="807468" cy="360386"/>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25" name="Rectangle 220">
                <a:extLst>
                  <a:ext uri="{FF2B5EF4-FFF2-40B4-BE49-F238E27FC236}">
                    <a16:creationId xmlns:a16="http://schemas.microsoft.com/office/drawing/2014/main" id="{DA6D6F49-4671-39C0-CA02-EF88394E6DAB}"/>
                  </a:ext>
                </a:extLst>
              </p:cNvPr>
              <p:cNvSpPr>
                <a:spLocks noChangeArrowheads="1"/>
              </p:cNvSpPr>
              <p:nvPr/>
            </p:nvSpPr>
            <p:spPr bwMode="auto">
              <a:xfrm>
                <a:off x="5221314" y="4906087"/>
                <a:ext cx="807468" cy="352316"/>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26" name="WordArt 46">
                <a:extLst>
                  <a:ext uri="{FF2B5EF4-FFF2-40B4-BE49-F238E27FC236}">
                    <a16:creationId xmlns:a16="http://schemas.microsoft.com/office/drawing/2014/main" id="{1FE1EC59-DD9C-B550-F60F-970732D43884}"/>
                  </a:ext>
                </a:extLst>
              </p:cNvPr>
              <p:cNvSpPr>
                <a:spLocks noChangeArrowheads="1" noChangeShapeType="1" noTextEdit="1"/>
              </p:cNvSpPr>
              <p:nvPr/>
            </p:nvSpPr>
            <p:spPr bwMode="auto">
              <a:xfrm rot="5400000">
                <a:off x="3890363" y="2597896"/>
                <a:ext cx="789057" cy="180777"/>
              </a:xfrm>
              <a:prstGeom prst="rect">
                <a:avLst/>
              </a:prstGeom>
            </p:spPr>
            <p:txBody>
              <a:bodyPr vert="eaVert" wrap="none" fromWordArt="1">
                <a:prstTxWarp prst="textPlain">
                  <a:avLst>
                    <a:gd name="adj" fmla="val 50000"/>
                  </a:avLst>
                </a:prstTxWarp>
              </a:bodyPr>
              <a:lstStyle/>
              <a:p>
                <a:pPr algn="ctr" fontAlgn="auto"/>
                <a:r>
                  <a:rPr lang="ja-JP" altLang="en-US" sz="2800" kern="10" normalizeH="1" dirty="0">
                    <a:ln w="9525">
                      <a:solidFill>
                        <a:schemeClr val="tx1"/>
                      </a:solidFill>
                      <a:round/>
                      <a:headEnd/>
                      <a:tailEnd/>
                    </a:ln>
                    <a:latin typeface="+mn-ea"/>
                    <a:ea typeface="+mn-ea"/>
                    <a:cs typeface="+mn-ea"/>
                  </a:rPr>
                  <a:t>ベテラン</a:t>
                </a:r>
              </a:p>
            </p:txBody>
          </p:sp>
          <p:sp>
            <p:nvSpPr>
              <p:cNvPr id="1127" name="Line 1455">
                <a:extLst>
                  <a:ext uri="{FF2B5EF4-FFF2-40B4-BE49-F238E27FC236}">
                    <a16:creationId xmlns:a16="http://schemas.microsoft.com/office/drawing/2014/main" id="{400F24D5-04DF-71A8-9D01-553D17665950}"/>
                  </a:ext>
                </a:extLst>
              </p:cNvPr>
              <p:cNvSpPr>
                <a:spLocks noChangeShapeType="1"/>
              </p:cNvSpPr>
              <p:nvPr/>
            </p:nvSpPr>
            <p:spPr bwMode="auto">
              <a:xfrm>
                <a:off x="4143886" y="5264897"/>
                <a:ext cx="1078633" cy="0"/>
              </a:xfrm>
              <a:prstGeom prst="line">
                <a:avLst/>
              </a:prstGeom>
              <a:noFill/>
              <a:ln w="9525">
                <a:solidFill>
                  <a:schemeClr val="tx1"/>
                </a:solidFill>
                <a:round/>
                <a:headEnd/>
                <a:tailEnd/>
              </a:ln>
            </p:spPr>
            <p:txBody>
              <a:bodyPr/>
              <a:lstStyle/>
              <a:p>
                <a:endParaRPr lang="ja-JP" altLang="en-US" dirty="0"/>
              </a:p>
            </p:txBody>
          </p:sp>
          <p:sp>
            <p:nvSpPr>
              <p:cNvPr id="1128" name="Line 1456">
                <a:extLst>
                  <a:ext uri="{FF2B5EF4-FFF2-40B4-BE49-F238E27FC236}">
                    <a16:creationId xmlns:a16="http://schemas.microsoft.com/office/drawing/2014/main" id="{FCCEA095-704A-35BF-2329-08FB5CAA30BB}"/>
                  </a:ext>
                </a:extLst>
              </p:cNvPr>
              <p:cNvSpPr>
                <a:spLocks noChangeShapeType="1"/>
              </p:cNvSpPr>
              <p:nvPr/>
            </p:nvSpPr>
            <p:spPr bwMode="auto">
              <a:xfrm>
                <a:off x="4411435" y="4211197"/>
                <a:ext cx="807468" cy="0"/>
              </a:xfrm>
              <a:prstGeom prst="line">
                <a:avLst/>
              </a:prstGeom>
              <a:noFill/>
              <a:ln w="9525">
                <a:solidFill>
                  <a:schemeClr val="tx1"/>
                </a:solidFill>
                <a:round/>
                <a:headEnd/>
                <a:tailEnd/>
              </a:ln>
            </p:spPr>
            <p:txBody>
              <a:bodyPr/>
              <a:lstStyle/>
              <a:p>
                <a:endParaRPr lang="ja-JP" altLang="en-US"/>
              </a:p>
            </p:txBody>
          </p:sp>
          <p:sp>
            <p:nvSpPr>
              <p:cNvPr id="1129" name="Line 1457">
                <a:extLst>
                  <a:ext uri="{FF2B5EF4-FFF2-40B4-BE49-F238E27FC236}">
                    <a16:creationId xmlns:a16="http://schemas.microsoft.com/office/drawing/2014/main" id="{82EA9E8D-4354-492A-0022-0548D67AC60B}"/>
                  </a:ext>
                </a:extLst>
              </p:cNvPr>
              <p:cNvSpPr>
                <a:spLocks noChangeShapeType="1"/>
              </p:cNvSpPr>
              <p:nvPr/>
            </p:nvSpPr>
            <p:spPr bwMode="auto">
              <a:xfrm>
                <a:off x="4399383" y="3862129"/>
                <a:ext cx="807468" cy="0"/>
              </a:xfrm>
              <a:prstGeom prst="line">
                <a:avLst/>
              </a:prstGeom>
              <a:noFill/>
              <a:ln w="9525">
                <a:solidFill>
                  <a:schemeClr val="tx1"/>
                </a:solidFill>
                <a:round/>
                <a:headEnd/>
                <a:tailEnd/>
              </a:ln>
            </p:spPr>
            <p:txBody>
              <a:bodyPr/>
              <a:lstStyle/>
              <a:p>
                <a:endParaRPr lang="ja-JP" altLang="en-US"/>
              </a:p>
            </p:txBody>
          </p:sp>
          <p:sp>
            <p:nvSpPr>
              <p:cNvPr id="1130" name="Line 1458">
                <a:extLst>
                  <a:ext uri="{FF2B5EF4-FFF2-40B4-BE49-F238E27FC236}">
                    <a16:creationId xmlns:a16="http://schemas.microsoft.com/office/drawing/2014/main" id="{CD637446-08CC-0F04-62A6-5C8CA4D40E75}"/>
                  </a:ext>
                </a:extLst>
              </p:cNvPr>
              <p:cNvSpPr>
                <a:spLocks noChangeShapeType="1"/>
              </p:cNvSpPr>
              <p:nvPr/>
            </p:nvSpPr>
            <p:spPr bwMode="auto">
              <a:xfrm>
                <a:off x="4399383" y="3509813"/>
                <a:ext cx="807468" cy="0"/>
              </a:xfrm>
              <a:prstGeom prst="line">
                <a:avLst/>
              </a:prstGeom>
              <a:noFill/>
              <a:ln w="9525">
                <a:solidFill>
                  <a:schemeClr val="tx1"/>
                </a:solidFill>
                <a:round/>
                <a:headEnd/>
                <a:tailEnd/>
              </a:ln>
            </p:spPr>
            <p:txBody>
              <a:bodyPr/>
              <a:lstStyle/>
              <a:p>
                <a:endParaRPr lang="ja-JP" altLang="en-US"/>
              </a:p>
            </p:txBody>
          </p:sp>
          <p:sp>
            <p:nvSpPr>
              <p:cNvPr id="1131" name="Line 1459">
                <a:extLst>
                  <a:ext uri="{FF2B5EF4-FFF2-40B4-BE49-F238E27FC236}">
                    <a16:creationId xmlns:a16="http://schemas.microsoft.com/office/drawing/2014/main" id="{8253127E-C4A2-4C57-1467-913E963770B7}"/>
                  </a:ext>
                </a:extLst>
              </p:cNvPr>
              <p:cNvSpPr>
                <a:spLocks noChangeShapeType="1"/>
              </p:cNvSpPr>
              <p:nvPr/>
            </p:nvSpPr>
            <p:spPr bwMode="auto">
              <a:xfrm>
                <a:off x="4406615" y="3165615"/>
                <a:ext cx="807468" cy="0"/>
              </a:xfrm>
              <a:prstGeom prst="line">
                <a:avLst/>
              </a:prstGeom>
              <a:noFill/>
              <a:ln w="9525">
                <a:solidFill>
                  <a:schemeClr val="tx1"/>
                </a:solidFill>
                <a:round/>
                <a:headEnd/>
                <a:tailEnd/>
              </a:ln>
            </p:spPr>
            <p:txBody>
              <a:bodyPr/>
              <a:lstStyle/>
              <a:p>
                <a:endParaRPr lang="ja-JP" altLang="en-US"/>
              </a:p>
            </p:txBody>
          </p:sp>
          <p:sp>
            <p:nvSpPr>
              <p:cNvPr id="1132" name="WordArt 1461">
                <a:extLst>
                  <a:ext uri="{FF2B5EF4-FFF2-40B4-BE49-F238E27FC236}">
                    <a16:creationId xmlns:a16="http://schemas.microsoft.com/office/drawing/2014/main" id="{85680B49-C9B7-89DB-B724-762A12350293}"/>
                  </a:ext>
                </a:extLst>
              </p:cNvPr>
              <p:cNvSpPr>
                <a:spLocks noChangeArrowheads="1" noChangeShapeType="1" noTextEdit="1"/>
              </p:cNvSpPr>
              <p:nvPr/>
            </p:nvSpPr>
            <p:spPr bwMode="auto">
              <a:xfrm>
                <a:off x="4563289" y="4604913"/>
                <a:ext cx="539919" cy="271137"/>
              </a:xfrm>
              <a:prstGeom prst="rect">
                <a:avLst/>
              </a:prstGeom>
            </p:spPr>
            <p:txBody>
              <a:bodyPr wrap="none" fromWordArt="1">
                <a:prstTxWarp prst="textPlain">
                  <a:avLst>
                    <a:gd name="adj" fmla="val 50000"/>
                  </a:avLst>
                </a:prstTxWarp>
              </a:bodyPr>
              <a:lstStyle/>
              <a:p>
                <a:pPr algn="ctr"/>
                <a:r>
                  <a:rPr lang="ja-JP" altLang="en-US" sz="1200" kern="10" dirty="0">
                    <a:ln w="9525">
                      <a:solidFill>
                        <a:schemeClr val="tx1"/>
                      </a:solidFill>
                      <a:round/>
                      <a:headEnd/>
                      <a:tailEnd/>
                    </a:ln>
                    <a:latin typeface="HG丸ｺﾞｼｯｸM-PRO"/>
                    <a:ea typeface="HG丸ｺﾞｼｯｸM-PRO"/>
                  </a:rPr>
                  <a:t>齋藤</a:t>
                </a:r>
              </a:p>
            </p:txBody>
          </p:sp>
          <p:sp>
            <p:nvSpPr>
              <p:cNvPr id="1133" name="WordArt 1462">
                <a:extLst>
                  <a:ext uri="{FF2B5EF4-FFF2-40B4-BE49-F238E27FC236}">
                    <a16:creationId xmlns:a16="http://schemas.microsoft.com/office/drawing/2014/main" id="{30B0A588-A4CC-9CA4-A3A6-0AFE5793ACB3}"/>
                  </a:ext>
                </a:extLst>
              </p:cNvPr>
              <p:cNvSpPr>
                <a:spLocks noChangeArrowheads="1" noChangeShapeType="1" noTextEdit="1"/>
              </p:cNvSpPr>
              <p:nvPr/>
            </p:nvSpPr>
            <p:spPr bwMode="auto">
              <a:xfrm>
                <a:off x="4553547" y="4267210"/>
                <a:ext cx="539919" cy="271137"/>
              </a:xfrm>
              <a:prstGeom prst="rect">
                <a:avLst/>
              </a:prstGeom>
            </p:spPr>
            <p:txBody>
              <a:bodyPr wrap="none" fromWordArt="1">
                <a:prstTxWarp prst="textPlain">
                  <a:avLst>
                    <a:gd name="adj" fmla="val 50000"/>
                  </a:avLst>
                </a:prstTxWarp>
              </a:bodyPr>
              <a:lstStyle/>
              <a:p>
                <a:pPr algn="ctr"/>
                <a:r>
                  <a:rPr lang="ja-JP" altLang="en-US" sz="1200" kern="10" dirty="0">
                    <a:ln w="9525">
                      <a:solidFill>
                        <a:schemeClr val="tx1"/>
                      </a:solidFill>
                      <a:round/>
                      <a:headEnd/>
                      <a:tailEnd/>
                    </a:ln>
                    <a:latin typeface="HG丸ｺﾞｼｯｸM-PRO"/>
                    <a:ea typeface="HG丸ｺﾞｼｯｸM-PRO"/>
                  </a:rPr>
                  <a:t>上原</a:t>
                </a:r>
              </a:p>
            </p:txBody>
          </p:sp>
          <p:sp>
            <p:nvSpPr>
              <p:cNvPr id="1134" name="Line 1463">
                <a:extLst>
                  <a:ext uri="{FF2B5EF4-FFF2-40B4-BE49-F238E27FC236}">
                    <a16:creationId xmlns:a16="http://schemas.microsoft.com/office/drawing/2014/main" id="{1DFFA80D-0684-042F-AB87-D6DE078974BC}"/>
                  </a:ext>
                </a:extLst>
              </p:cNvPr>
              <p:cNvSpPr>
                <a:spLocks noChangeShapeType="1"/>
              </p:cNvSpPr>
              <p:nvPr/>
            </p:nvSpPr>
            <p:spPr bwMode="auto">
              <a:xfrm>
                <a:off x="4402999" y="2460984"/>
                <a:ext cx="807468" cy="0"/>
              </a:xfrm>
              <a:prstGeom prst="line">
                <a:avLst/>
              </a:prstGeom>
              <a:noFill/>
              <a:ln w="9525">
                <a:solidFill>
                  <a:schemeClr val="tx1"/>
                </a:solidFill>
                <a:round/>
                <a:headEnd/>
                <a:tailEnd/>
              </a:ln>
            </p:spPr>
            <p:txBody>
              <a:bodyPr/>
              <a:lstStyle/>
              <a:p>
                <a:endParaRPr lang="ja-JP" altLang="en-US"/>
              </a:p>
            </p:txBody>
          </p:sp>
          <p:sp>
            <p:nvSpPr>
              <p:cNvPr id="1135" name="Line 1477">
                <a:extLst>
                  <a:ext uri="{FF2B5EF4-FFF2-40B4-BE49-F238E27FC236}">
                    <a16:creationId xmlns:a16="http://schemas.microsoft.com/office/drawing/2014/main" id="{D6D166D7-6E9F-721E-FB0E-5ABA6C2BFF69}"/>
                  </a:ext>
                </a:extLst>
              </p:cNvPr>
              <p:cNvSpPr>
                <a:spLocks noChangeShapeType="1"/>
              </p:cNvSpPr>
              <p:nvPr/>
            </p:nvSpPr>
            <p:spPr bwMode="auto">
              <a:xfrm>
                <a:off x="4411435" y="4558642"/>
                <a:ext cx="807468" cy="0"/>
              </a:xfrm>
              <a:prstGeom prst="line">
                <a:avLst/>
              </a:prstGeom>
              <a:noFill/>
              <a:ln w="9525">
                <a:solidFill>
                  <a:schemeClr val="tx1"/>
                </a:solidFill>
                <a:round/>
                <a:headEnd/>
                <a:tailEnd/>
              </a:ln>
            </p:spPr>
            <p:txBody>
              <a:bodyPr/>
              <a:lstStyle/>
              <a:p>
                <a:endParaRPr lang="ja-JP" altLang="en-US"/>
              </a:p>
            </p:txBody>
          </p:sp>
          <p:sp>
            <p:nvSpPr>
              <p:cNvPr id="1136" name="Line 1478">
                <a:extLst>
                  <a:ext uri="{FF2B5EF4-FFF2-40B4-BE49-F238E27FC236}">
                    <a16:creationId xmlns:a16="http://schemas.microsoft.com/office/drawing/2014/main" id="{163668C6-BE77-7A6F-7727-2D152B80ABC8}"/>
                  </a:ext>
                </a:extLst>
              </p:cNvPr>
              <p:cNvSpPr>
                <a:spLocks noChangeShapeType="1"/>
              </p:cNvSpPr>
              <p:nvPr/>
            </p:nvSpPr>
            <p:spPr bwMode="auto">
              <a:xfrm>
                <a:off x="4411435" y="2816547"/>
                <a:ext cx="807468" cy="0"/>
              </a:xfrm>
              <a:prstGeom prst="line">
                <a:avLst/>
              </a:prstGeom>
              <a:noFill/>
              <a:ln w="9525">
                <a:solidFill>
                  <a:schemeClr val="tx1"/>
                </a:solidFill>
                <a:round/>
                <a:headEnd/>
                <a:tailEnd/>
              </a:ln>
            </p:spPr>
            <p:txBody>
              <a:bodyPr/>
              <a:lstStyle/>
              <a:p>
                <a:endParaRPr lang="ja-JP" altLang="en-US"/>
              </a:p>
            </p:txBody>
          </p:sp>
          <p:sp>
            <p:nvSpPr>
              <p:cNvPr id="1137" name="Line 1479">
                <a:extLst>
                  <a:ext uri="{FF2B5EF4-FFF2-40B4-BE49-F238E27FC236}">
                    <a16:creationId xmlns:a16="http://schemas.microsoft.com/office/drawing/2014/main" id="{1EFDCE19-4465-1228-3257-315F68BC2C14}"/>
                  </a:ext>
                </a:extLst>
              </p:cNvPr>
              <p:cNvSpPr>
                <a:spLocks noChangeShapeType="1"/>
              </p:cNvSpPr>
              <p:nvPr/>
            </p:nvSpPr>
            <p:spPr bwMode="auto">
              <a:xfrm>
                <a:off x="4400589" y="2129775"/>
                <a:ext cx="0" cy="3135122"/>
              </a:xfrm>
              <a:prstGeom prst="line">
                <a:avLst/>
              </a:prstGeom>
              <a:noFill/>
              <a:ln w="9525">
                <a:solidFill>
                  <a:schemeClr val="tx1"/>
                </a:solidFill>
                <a:round/>
                <a:headEnd/>
                <a:tailEnd/>
              </a:ln>
            </p:spPr>
            <p:txBody>
              <a:bodyPr/>
              <a:lstStyle/>
              <a:p>
                <a:endParaRPr lang="ja-JP" altLang="en-US"/>
              </a:p>
            </p:txBody>
          </p:sp>
          <p:sp>
            <p:nvSpPr>
              <p:cNvPr id="1138" name="Line 1480">
                <a:extLst>
                  <a:ext uri="{FF2B5EF4-FFF2-40B4-BE49-F238E27FC236}">
                    <a16:creationId xmlns:a16="http://schemas.microsoft.com/office/drawing/2014/main" id="{58DC6CA1-6B69-FB1E-9606-041D8CB561F8}"/>
                  </a:ext>
                </a:extLst>
              </p:cNvPr>
              <p:cNvSpPr>
                <a:spLocks noChangeShapeType="1"/>
              </p:cNvSpPr>
              <p:nvPr/>
            </p:nvSpPr>
            <p:spPr bwMode="auto">
              <a:xfrm>
                <a:off x="4415051" y="4909334"/>
                <a:ext cx="802648" cy="0"/>
              </a:xfrm>
              <a:prstGeom prst="line">
                <a:avLst/>
              </a:prstGeom>
              <a:noFill/>
              <a:ln w="9525">
                <a:solidFill>
                  <a:schemeClr val="tx1"/>
                </a:solidFill>
                <a:round/>
                <a:headEnd/>
                <a:tailEnd/>
              </a:ln>
            </p:spPr>
            <p:txBody>
              <a:bodyPr/>
              <a:lstStyle/>
              <a:p>
                <a:endParaRPr lang="ja-JP" altLang="en-US"/>
              </a:p>
            </p:txBody>
          </p:sp>
          <p:sp>
            <p:nvSpPr>
              <p:cNvPr id="1139" name="Line 1480">
                <a:extLst>
                  <a:ext uri="{FF2B5EF4-FFF2-40B4-BE49-F238E27FC236}">
                    <a16:creationId xmlns:a16="http://schemas.microsoft.com/office/drawing/2014/main" id="{F19B6515-CEB2-2520-13EA-15E17958F824}"/>
                  </a:ext>
                </a:extLst>
              </p:cNvPr>
              <p:cNvSpPr>
                <a:spLocks noChangeShapeType="1"/>
              </p:cNvSpPr>
              <p:nvPr/>
            </p:nvSpPr>
            <p:spPr bwMode="auto">
              <a:xfrm>
                <a:off x="4136655" y="3165615"/>
                <a:ext cx="1068992" cy="0"/>
              </a:xfrm>
              <a:prstGeom prst="line">
                <a:avLst/>
              </a:prstGeom>
              <a:noFill/>
              <a:ln w="9525">
                <a:solidFill>
                  <a:schemeClr val="tx1"/>
                </a:solidFill>
                <a:round/>
                <a:headEnd/>
                <a:tailEnd/>
              </a:ln>
            </p:spPr>
            <p:txBody>
              <a:bodyPr/>
              <a:lstStyle/>
              <a:p>
                <a:endParaRPr lang="ja-JP" altLang="en-US"/>
              </a:p>
            </p:txBody>
          </p:sp>
          <p:sp>
            <p:nvSpPr>
              <p:cNvPr id="1140" name="WordArt 46">
                <a:extLst>
                  <a:ext uri="{FF2B5EF4-FFF2-40B4-BE49-F238E27FC236}">
                    <a16:creationId xmlns:a16="http://schemas.microsoft.com/office/drawing/2014/main" id="{8625E685-7DCE-3B75-101B-A05B837EB8C2}"/>
                  </a:ext>
                </a:extLst>
              </p:cNvPr>
              <p:cNvSpPr>
                <a:spLocks noChangeArrowheads="1" noChangeShapeType="1" noTextEdit="1"/>
              </p:cNvSpPr>
              <p:nvPr/>
            </p:nvSpPr>
            <p:spPr bwMode="auto">
              <a:xfrm rot="5400000">
                <a:off x="4016265" y="3689038"/>
                <a:ext cx="522791" cy="200059"/>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solidFill>
                        <a:schemeClr val="tx1"/>
                      </a:solidFill>
                      <a:round/>
                      <a:headEnd/>
                      <a:tailEnd/>
                    </a:ln>
                    <a:latin typeface="+mn-ea"/>
                    <a:cs typeface="+mn-ea"/>
                  </a:rPr>
                  <a:t>中堅</a:t>
                </a:r>
                <a:endParaRPr lang="ja-JP" altLang="en-US" sz="2800" kern="10" dirty="0">
                  <a:ln w="9525">
                    <a:solidFill>
                      <a:schemeClr val="tx1"/>
                    </a:solidFill>
                    <a:round/>
                    <a:headEnd/>
                    <a:tailEnd/>
                  </a:ln>
                  <a:latin typeface="+mn-ea"/>
                  <a:ea typeface="+mn-ea"/>
                  <a:cs typeface="+mn-ea"/>
                </a:endParaRPr>
              </a:p>
            </p:txBody>
          </p:sp>
          <p:sp>
            <p:nvSpPr>
              <p:cNvPr id="1141" name="Line 1480">
                <a:extLst>
                  <a:ext uri="{FF2B5EF4-FFF2-40B4-BE49-F238E27FC236}">
                    <a16:creationId xmlns:a16="http://schemas.microsoft.com/office/drawing/2014/main" id="{1CD9002A-7CE1-ADD8-4034-A91DFE03EB28}"/>
                  </a:ext>
                </a:extLst>
              </p:cNvPr>
              <p:cNvSpPr>
                <a:spLocks noChangeShapeType="1"/>
              </p:cNvSpPr>
              <p:nvPr/>
            </p:nvSpPr>
            <p:spPr bwMode="auto">
              <a:xfrm>
                <a:off x="4146296" y="4201456"/>
                <a:ext cx="1068992" cy="0"/>
              </a:xfrm>
              <a:prstGeom prst="line">
                <a:avLst/>
              </a:prstGeom>
              <a:noFill/>
              <a:ln w="9525">
                <a:solidFill>
                  <a:schemeClr val="tx1"/>
                </a:solidFill>
                <a:round/>
                <a:headEnd/>
                <a:tailEnd/>
              </a:ln>
            </p:spPr>
            <p:txBody>
              <a:bodyPr/>
              <a:lstStyle/>
              <a:p>
                <a:endParaRPr lang="ja-JP" altLang="en-US"/>
              </a:p>
            </p:txBody>
          </p:sp>
          <p:sp>
            <p:nvSpPr>
              <p:cNvPr id="1142" name="正方形/長方形 1141">
                <a:extLst>
                  <a:ext uri="{FF2B5EF4-FFF2-40B4-BE49-F238E27FC236}">
                    <a16:creationId xmlns:a16="http://schemas.microsoft.com/office/drawing/2014/main" id="{047A0397-AB1C-E88F-BF2A-3C1C466DA5C9}"/>
                  </a:ext>
                </a:extLst>
              </p:cNvPr>
              <p:cNvSpPr/>
              <p:nvPr/>
            </p:nvSpPr>
            <p:spPr>
              <a:xfrm>
                <a:off x="4365602" y="2017428"/>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000" dirty="0">
                    <a:solidFill>
                      <a:schemeClr val="tx1"/>
                    </a:solidFill>
                    <a:latin typeface="HG丸ｺﾞｼｯｸM-PRO" panose="020F0600000000000000" pitchFamily="50" charset="-128"/>
                    <a:ea typeface="HG丸ｺﾞｼｯｸM-PRO" panose="020F0600000000000000" pitchFamily="50" charset="-128"/>
                  </a:rPr>
                  <a:t>宮下</a:t>
                </a:r>
                <a:endParaRPr kumimoji="1" lang="ja-JP" altLang="en-US" sz="2000" dirty="0">
                  <a:solidFill>
                    <a:schemeClr val="tx1"/>
                  </a:solidFill>
                  <a:latin typeface="HG丸ｺﾞｼｯｸM-PRO" panose="020F0600000000000000" pitchFamily="50" charset="-128"/>
                  <a:ea typeface="HG丸ｺﾞｼｯｸM-PRO" panose="020F0600000000000000" pitchFamily="50" charset="-128"/>
                </a:endParaRPr>
              </a:p>
            </p:txBody>
          </p:sp>
          <p:sp>
            <p:nvSpPr>
              <p:cNvPr id="1143" name="正方形/長方形 1142">
                <a:extLst>
                  <a:ext uri="{FF2B5EF4-FFF2-40B4-BE49-F238E27FC236}">
                    <a16:creationId xmlns:a16="http://schemas.microsoft.com/office/drawing/2014/main" id="{B2EDC523-01DE-989B-2A73-A58014095240}"/>
                  </a:ext>
                </a:extLst>
              </p:cNvPr>
              <p:cNvSpPr/>
              <p:nvPr/>
            </p:nvSpPr>
            <p:spPr>
              <a:xfrm>
                <a:off x="4379279" y="2359835"/>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000" dirty="0">
                    <a:solidFill>
                      <a:schemeClr val="tx1"/>
                    </a:solidFill>
                    <a:latin typeface="HG丸ｺﾞｼｯｸM-PRO" panose="020F0600000000000000" pitchFamily="50" charset="-128"/>
                    <a:ea typeface="HG丸ｺﾞｼｯｸM-PRO" panose="020F0600000000000000" pitchFamily="50" charset="-128"/>
                  </a:rPr>
                  <a:t>江口</a:t>
                </a:r>
                <a:endParaRPr kumimoji="1" lang="ja-JP" altLang="en-US" sz="2000" dirty="0">
                  <a:solidFill>
                    <a:schemeClr val="tx1"/>
                  </a:solidFill>
                  <a:latin typeface="HG丸ｺﾞｼｯｸM-PRO" panose="020F0600000000000000" pitchFamily="50" charset="-128"/>
                  <a:ea typeface="HG丸ｺﾞｼｯｸM-PRO" panose="020F0600000000000000" pitchFamily="50" charset="-128"/>
                </a:endParaRPr>
              </a:p>
            </p:txBody>
          </p:sp>
          <p:sp>
            <p:nvSpPr>
              <p:cNvPr id="1144" name="正方形/長方形 1143">
                <a:extLst>
                  <a:ext uri="{FF2B5EF4-FFF2-40B4-BE49-F238E27FC236}">
                    <a16:creationId xmlns:a16="http://schemas.microsoft.com/office/drawing/2014/main" id="{0BC66070-8353-9258-6AF3-3FFD883510D4}"/>
                  </a:ext>
                </a:extLst>
              </p:cNvPr>
              <p:cNvSpPr/>
              <p:nvPr/>
            </p:nvSpPr>
            <p:spPr>
              <a:xfrm>
                <a:off x="4394110" y="2701252"/>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000" dirty="0">
                    <a:solidFill>
                      <a:schemeClr val="tx1"/>
                    </a:solidFill>
                    <a:latin typeface="HG丸ｺﾞｼｯｸM-PRO" panose="020F0600000000000000" pitchFamily="50" charset="-128"/>
                    <a:ea typeface="HG丸ｺﾞｼｯｸM-PRO" panose="020F0600000000000000" pitchFamily="50" charset="-128"/>
                  </a:rPr>
                  <a:t>山口</a:t>
                </a:r>
                <a:endParaRPr kumimoji="1" lang="ja-JP" altLang="en-US" sz="2000" dirty="0">
                  <a:solidFill>
                    <a:schemeClr val="tx1"/>
                  </a:solidFill>
                  <a:latin typeface="HG丸ｺﾞｼｯｸM-PRO" panose="020F0600000000000000" pitchFamily="50" charset="-128"/>
                  <a:ea typeface="HG丸ｺﾞｼｯｸM-PRO" panose="020F0600000000000000" pitchFamily="50" charset="-128"/>
                </a:endParaRPr>
              </a:p>
            </p:txBody>
          </p:sp>
          <p:sp>
            <p:nvSpPr>
              <p:cNvPr id="1145" name="正方形/長方形 1144">
                <a:extLst>
                  <a:ext uri="{FF2B5EF4-FFF2-40B4-BE49-F238E27FC236}">
                    <a16:creationId xmlns:a16="http://schemas.microsoft.com/office/drawing/2014/main" id="{296652DA-CD58-557F-4607-47BF997DC513}"/>
                  </a:ext>
                </a:extLst>
              </p:cNvPr>
              <p:cNvSpPr/>
              <p:nvPr/>
            </p:nvSpPr>
            <p:spPr>
              <a:xfrm>
                <a:off x="4319742" y="4771992"/>
                <a:ext cx="1038522"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800" b="1" dirty="0">
                    <a:solidFill>
                      <a:schemeClr val="tx1"/>
                    </a:solidFill>
                    <a:latin typeface="HG丸ｺﾞｼｯｸM-PRO" panose="020F0600000000000000" pitchFamily="50" charset="-128"/>
                    <a:ea typeface="HG丸ｺﾞｼｯｸM-PRO" panose="020F0600000000000000" pitchFamily="50" charset="-128"/>
                  </a:rPr>
                  <a:t>南里</a:t>
                </a:r>
                <a:endParaRPr kumimoji="1" lang="ja-JP" altLang="en-US" sz="2800" b="1" dirty="0">
                  <a:solidFill>
                    <a:schemeClr val="tx1"/>
                  </a:solidFill>
                  <a:latin typeface="HG丸ｺﾞｼｯｸM-PRO" panose="020F0600000000000000" pitchFamily="50" charset="-128"/>
                  <a:ea typeface="HG丸ｺﾞｼｯｸM-PRO" panose="020F0600000000000000" pitchFamily="50" charset="-128"/>
                </a:endParaRPr>
              </a:p>
            </p:txBody>
          </p:sp>
          <p:sp>
            <p:nvSpPr>
              <p:cNvPr id="1146" name="正方形/長方形 1145">
                <a:extLst>
                  <a:ext uri="{FF2B5EF4-FFF2-40B4-BE49-F238E27FC236}">
                    <a16:creationId xmlns:a16="http://schemas.microsoft.com/office/drawing/2014/main" id="{C07EE5E9-A997-6090-EA6D-0E854D756253}"/>
                  </a:ext>
                </a:extLst>
              </p:cNvPr>
              <p:cNvSpPr/>
              <p:nvPr/>
            </p:nvSpPr>
            <p:spPr>
              <a:xfrm>
                <a:off x="4393672" y="3073133"/>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ja-JP" altLang="en-US" sz="2000" dirty="0">
                    <a:solidFill>
                      <a:schemeClr val="tx1"/>
                    </a:solidFill>
                    <a:latin typeface="HG丸ｺﾞｼｯｸM-PRO" panose="020F0600000000000000" pitchFamily="50" charset="-128"/>
                    <a:ea typeface="HG丸ｺﾞｼｯｸM-PRO" panose="020F0600000000000000" pitchFamily="50" charset="-128"/>
                  </a:rPr>
                  <a:t>安東</a:t>
                </a:r>
              </a:p>
            </p:txBody>
          </p:sp>
          <p:sp>
            <p:nvSpPr>
              <p:cNvPr id="1147" name="正方形/長方形 1146">
                <a:extLst>
                  <a:ext uri="{FF2B5EF4-FFF2-40B4-BE49-F238E27FC236}">
                    <a16:creationId xmlns:a16="http://schemas.microsoft.com/office/drawing/2014/main" id="{2BB3A4A5-C010-E523-FDBD-D47C900EE14A}"/>
                  </a:ext>
                </a:extLst>
              </p:cNvPr>
              <p:cNvSpPr/>
              <p:nvPr/>
            </p:nvSpPr>
            <p:spPr>
              <a:xfrm>
                <a:off x="4401727" y="3423268"/>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ja-JP" altLang="en-US" sz="2000" dirty="0">
                    <a:solidFill>
                      <a:schemeClr val="tx1"/>
                    </a:solidFill>
                    <a:latin typeface="HG丸ｺﾞｼｯｸM-PRO" panose="020F0600000000000000" pitchFamily="50" charset="-128"/>
                    <a:ea typeface="HG丸ｺﾞｼｯｸM-PRO" panose="020F0600000000000000" pitchFamily="50" charset="-128"/>
                  </a:rPr>
                  <a:t>福田</a:t>
                </a:r>
              </a:p>
            </p:txBody>
          </p:sp>
          <p:sp>
            <p:nvSpPr>
              <p:cNvPr id="1148" name="正方形/長方形 1147">
                <a:extLst>
                  <a:ext uri="{FF2B5EF4-FFF2-40B4-BE49-F238E27FC236}">
                    <a16:creationId xmlns:a16="http://schemas.microsoft.com/office/drawing/2014/main" id="{19C7F0B3-2F95-5AEB-17BD-D234C6F44FCB}"/>
                  </a:ext>
                </a:extLst>
              </p:cNvPr>
              <p:cNvSpPr/>
              <p:nvPr/>
            </p:nvSpPr>
            <p:spPr>
              <a:xfrm>
                <a:off x="4401726" y="3743189"/>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ja-JP" altLang="en-US" sz="2000" dirty="0">
                    <a:solidFill>
                      <a:schemeClr val="tx1"/>
                    </a:solidFill>
                    <a:latin typeface="HG丸ｺﾞｼｯｸM-PRO" panose="020F0600000000000000" pitchFamily="50" charset="-128"/>
                    <a:ea typeface="HG丸ｺﾞｼｯｸM-PRO" panose="020F0600000000000000" pitchFamily="50" charset="-128"/>
                  </a:rPr>
                  <a:t>森</a:t>
                </a:r>
              </a:p>
            </p:txBody>
          </p:sp>
          <p:sp>
            <p:nvSpPr>
              <p:cNvPr id="1149" name="Rectangle 212">
                <a:extLst>
                  <a:ext uri="{FF2B5EF4-FFF2-40B4-BE49-F238E27FC236}">
                    <a16:creationId xmlns:a16="http://schemas.microsoft.com/office/drawing/2014/main" id="{E41B8FEC-4117-780B-1897-BF6BBB69201A}"/>
                  </a:ext>
                </a:extLst>
              </p:cNvPr>
              <p:cNvSpPr>
                <a:spLocks noChangeArrowheads="1"/>
              </p:cNvSpPr>
              <p:nvPr/>
            </p:nvSpPr>
            <p:spPr bwMode="auto">
              <a:xfrm>
                <a:off x="5219548" y="2465004"/>
                <a:ext cx="807468" cy="35803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50" name="Rectangle 212">
                <a:extLst>
                  <a:ext uri="{FF2B5EF4-FFF2-40B4-BE49-F238E27FC236}">
                    <a16:creationId xmlns:a16="http://schemas.microsoft.com/office/drawing/2014/main" id="{BED2567C-DBDE-28C9-26C2-AE17CB9AAF7F}"/>
                  </a:ext>
                </a:extLst>
              </p:cNvPr>
              <p:cNvSpPr>
                <a:spLocks noChangeArrowheads="1"/>
              </p:cNvSpPr>
              <p:nvPr/>
            </p:nvSpPr>
            <p:spPr bwMode="auto">
              <a:xfrm>
                <a:off x="5220952" y="2817354"/>
                <a:ext cx="807468" cy="35803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51" name="Rectangle 212">
                <a:extLst>
                  <a:ext uri="{FF2B5EF4-FFF2-40B4-BE49-F238E27FC236}">
                    <a16:creationId xmlns:a16="http://schemas.microsoft.com/office/drawing/2014/main" id="{721E7F7E-2218-F70C-3470-AD15FFAAFFF7}"/>
                  </a:ext>
                </a:extLst>
              </p:cNvPr>
              <p:cNvSpPr>
                <a:spLocks noChangeArrowheads="1"/>
              </p:cNvSpPr>
              <p:nvPr/>
            </p:nvSpPr>
            <p:spPr bwMode="auto">
              <a:xfrm>
                <a:off x="5220952" y="3163403"/>
                <a:ext cx="807468" cy="35803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52" name="Rectangle 212">
                <a:extLst>
                  <a:ext uri="{FF2B5EF4-FFF2-40B4-BE49-F238E27FC236}">
                    <a16:creationId xmlns:a16="http://schemas.microsoft.com/office/drawing/2014/main" id="{68EA41D1-1699-761F-5B19-9503B5774841}"/>
                  </a:ext>
                </a:extLst>
              </p:cNvPr>
              <p:cNvSpPr>
                <a:spLocks noChangeArrowheads="1"/>
              </p:cNvSpPr>
              <p:nvPr/>
            </p:nvSpPr>
            <p:spPr bwMode="auto">
              <a:xfrm>
                <a:off x="5218608" y="3505045"/>
                <a:ext cx="806952" cy="35803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53" name="Rectangle 212">
                <a:extLst>
                  <a:ext uri="{FF2B5EF4-FFF2-40B4-BE49-F238E27FC236}">
                    <a16:creationId xmlns:a16="http://schemas.microsoft.com/office/drawing/2014/main" id="{6E62C8F7-9C5E-336E-2B27-332299650C31}"/>
                  </a:ext>
                </a:extLst>
              </p:cNvPr>
              <p:cNvSpPr>
                <a:spLocks noChangeArrowheads="1"/>
              </p:cNvSpPr>
              <p:nvPr/>
            </p:nvSpPr>
            <p:spPr bwMode="auto">
              <a:xfrm>
                <a:off x="5221175" y="3866589"/>
                <a:ext cx="807468" cy="347446"/>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54" name="Rectangle 212">
                <a:extLst>
                  <a:ext uri="{FF2B5EF4-FFF2-40B4-BE49-F238E27FC236}">
                    <a16:creationId xmlns:a16="http://schemas.microsoft.com/office/drawing/2014/main" id="{3A092C01-0D0D-E586-9E40-5F734FF15D08}"/>
                  </a:ext>
                </a:extLst>
              </p:cNvPr>
              <p:cNvSpPr>
                <a:spLocks noChangeArrowheads="1"/>
              </p:cNvSpPr>
              <p:nvPr/>
            </p:nvSpPr>
            <p:spPr bwMode="auto">
              <a:xfrm>
                <a:off x="5208566" y="4206638"/>
                <a:ext cx="821393" cy="36011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155" name="Rectangle 212">
                <a:extLst>
                  <a:ext uri="{FF2B5EF4-FFF2-40B4-BE49-F238E27FC236}">
                    <a16:creationId xmlns:a16="http://schemas.microsoft.com/office/drawing/2014/main" id="{D80FD795-BF94-95C2-F36B-5A6D9DF5D5DF}"/>
                  </a:ext>
                </a:extLst>
              </p:cNvPr>
              <p:cNvSpPr>
                <a:spLocks noChangeArrowheads="1"/>
              </p:cNvSpPr>
              <p:nvPr/>
            </p:nvSpPr>
            <p:spPr bwMode="auto">
              <a:xfrm>
                <a:off x="5221183" y="4562854"/>
                <a:ext cx="807468" cy="350693"/>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grpSp>
        <p:grpSp>
          <p:nvGrpSpPr>
            <p:cNvPr id="311" name="グループ化 310">
              <a:extLst>
                <a:ext uri="{FF2B5EF4-FFF2-40B4-BE49-F238E27FC236}">
                  <a16:creationId xmlns:a16="http://schemas.microsoft.com/office/drawing/2014/main" id="{3F6608F3-8364-CEFB-A084-EBF45D896054}"/>
                </a:ext>
              </a:extLst>
            </p:cNvPr>
            <p:cNvGrpSpPr/>
            <p:nvPr/>
          </p:nvGrpSpPr>
          <p:grpSpPr>
            <a:xfrm>
              <a:off x="5221859" y="2109269"/>
              <a:ext cx="271165" cy="353628"/>
              <a:chOff x="8047242" y="2968951"/>
              <a:chExt cx="271165" cy="353628"/>
            </a:xfrm>
          </p:grpSpPr>
          <p:sp>
            <p:nvSpPr>
              <p:cNvPr id="1060" name="Oval 87">
                <a:extLst>
                  <a:ext uri="{FF2B5EF4-FFF2-40B4-BE49-F238E27FC236}">
                    <a16:creationId xmlns:a16="http://schemas.microsoft.com/office/drawing/2014/main" id="{45F71D6D-1485-A0E2-D7EE-0762049B4A65}"/>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61" name="Group 283">
                <a:extLst>
                  <a:ext uri="{FF2B5EF4-FFF2-40B4-BE49-F238E27FC236}">
                    <a16:creationId xmlns:a16="http://schemas.microsoft.com/office/drawing/2014/main" id="{EDEF0366-5B09-E4E4-C299-432E59DAFB73}"/>
                  </a:ext>
                </a:extLst>
              </p:cNvPr>
              <p:cNvGrpSpPr>
                <a:grpSpLocks/>
              </p:cNvGrpSpPr>
              <p:nvPr/>
            </p:nvGrpSpPr>
            <p:grpSpPr bwMode="auto">
              <a:xfrm>
                <a:off x="8049653" y="2968951"/>
                <a:ext cx="268754" cy="349068"/>
                <a:chOff x="2517" y="935"/>
                <a:chExt cx="272" cy="272"/>
              </a:xfrm>
            </p:grpSpPr>
            <p:sp>
              <p:nvSpPr>
                <p:cNvPr id="1062" name="Line 284">
                  <a:extLst>
                    <a:ext uri="{FF2B5EF4-FFF2-40B4-BE49-F238E27FC236}">
                      <a16:creationId xmlns:a16="http://schemas.microsoft.com/office/drawing/2014/main" id="{F69C5118-C0AE-8835-220F-5969CCEE9D83}"/>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063" name="Line 285">
                  <a:extLst>
                    <a:ext uri="{FF2B5EF4-FFF2-40B4-BE49-F238E27FC236}">
                      <a16:creationId xmlns:a16="http://schemas.microsoft.com/office/drawing/2014/main" id="{8F6202D7-A60E-8DEA-5778-9CEE7C7126F4}"/>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12" name="グループ化 311">
              <a:extLst>
                <a:ext uri="{FF2B5EF4-FFF2-40B4-BE49-F238E27FC236}">
                  <a16:creationId xmlns:a16="http://schemas.microsoft.com/office/drawing/2014/main" id="{FBF139A7-C49B-6DD0-8335-319093CBE11F}"/>
                </a:ext>
              </a:extLst>
            </p:cNvPr>
            <p:cNvGrpSpPr/>
            <p:nvPr/>
          </p:nvGrpSpPr>
          <p:grpSpPr>
            <a:xfrm>
              <a:off x="5498040" y="2109356"/>
              <a:ext cx="271165" cy="353628"/>
              <a:chOff x="8047242" y="2968951"/>
              <a:chExt cx="271165" cy="353628"/>
            </a:xfrm>
          </p:grpSpPr>
          <p:sp>
            <p:nvSpPr>
              <p:cNvPr id="1056" name="Oval 87">
                <a:extLst>
                  <a:ext uri="{FF2B5EF4-FFF2-40B4-BE49-F238E27FC236}">
                    <a16:creationId xmlns:a16="http://schemas.microsoft.com/office/drawing/2014/main" id="{74DC13C7-AF22-174D-2AFD-987C50976290}"/>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57" name="Group 283">
                <a:extLst>
                  <a:ext uri="{FF2B5EF4-FFF2-40B4-BE49-F238E27FC236}">
                    <a16:creationId xmlns:a16="http://schemas.microsoft.com/office/drawing/2014/main" id="{F94EC5C0-A656-5621-751E-F23A0685157C}"/>
                  </a:ext>
                </a:extLst>
              </p:cNvPr>
              <p:cNvGrpSpPr>
                <a:grpSpLocks/>
              </p:cNvGrpSpPr>
              <p:nvPr/>
            </p:nvGrpSpPr>
            <p:grpSpPr bwMode="auto">
              <a:xfrm>
                <a:off x="8049653" y="2968951"/>
                <a:ext cx="268754" cy="349068"/>
                <a:chOff x="2517" y="935"/>
                <a:chExt cx="272" cy="272"/>
              </a:xfrm>
            </p:grpSpPr>
            <p:sp>
              <p:nvSpPr>
                <p:cNvPr id="1058" name="Line 284">
                  <a:extLst>
                    <a:ext uri="{FF2B5EF4-FFF2-40B4-BE49-F238E27FC236}">
                      <a16:creationId xmlns:a16="http://schemas.microsoft.com/office/drawing/2014/main" id="{02BA62DC-0DE2-840F-D03F-C05D29A83E50}"/>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059" name="Line 285">
                  <a:extLst>
                    <a:ext uri="{FF2B5EF4-FFF2-40B4-BE49-F238E27FC236}">
                      <a16:creationId xmlns:a16="http://schemas.microsoft.com/office/drawing/2014/main" id="{F6127B3E-93B0-68F7-C2DC-D06BAF82C6DB}"/>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13" name="グループ化 312">
              <a:extLst>
                <a:ext uri="{FF2B5EF4-FFF2-40B4-BE49-F238E27FC236}">
                  <a16:creationId xmlns:a16="http://schemas.microsoft.com/office/drawing/2014/main" id="{1A00A6ED-76A0-B769-294A-ED96F9F1D76D}"/>
                </a:ext>
              </a:extLst>
            </p:cNvPr>
            <p:cNvGrpSpPr/>
            <p:nvPr/>
          </p:nvGrpSpPr>
          <p:grpSpPr>
            <a:xfrm>
              <a:off x="5219039" y="2468906"/>
              <a:ext cx="271165" cy="353628"/>
              <a:chOff x="8047242" y="2968951"/>
              <a:chExt cx="271165" cy="353628"/>
            </a:xfrm>
          </p:grpSpPr>
          <p:sp>
            <p:nvSpPr>
              <p:cNvPr id="1052" name="Oval 87">
                <a:extLst>
                  <a:ext uri="{FF2B5EF4-FFF2-40B4-BE49-F238E27FC236}">
                    <a16:creationId xmlns:a16="http://schemas.microsoft.com/office/drawing/2014/main" id="{19B769CB-AA72-8F85-911A-17852DF24DA2}"/>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53" name="Group 283">
                <a:extLst>
                  <a:ext uri="{FF2B5EF4-FFF2-40B4-BE49-F238E27FC236}">
                    <a16:creationId xmlns:a16="http://schemas.microsoft.com/office/drawing/2014/main" id="{C2BA56D1-0291-20FA-C902-7F82BA1C3DDA}"/>
                  </a:ext>
                </a:extLst>
              </p:cNvPr>
              <p:cNvGrpSpPr>
                <a:grpSpLocks/>
              </p:cNvGrpSpPr>
              <p:nvPr/>
            </p:nvGrpSpPr>
            <p:grpSpPr bwMode="auto">
              <a:xfrm>
                <a:off x="8049653" y="2968951"/>
                <a:ext cx="268754" cy="349068"/>
                <a:chOff x="2517" y="935"/>
                <a:chExt cx="272" cy="272"/>
              </a:xfrm>
            </p:grpSpPr>
            <p:sp>
              <p:nvSpPr>
                <p:cNvPr id="1054" name="Line 284">
                  <a:extLst>
                    <a:ext uri="{FF2B5EF4-FFF2-40B4-BE49-F238E27FC236}">
                      <a16:creationId xmlns:a16="http://schemas.microsoft.com/office/drawing/2014/main" id="{A93003C8-376F-DBE3-E8D9-656A0784D9E0}"/>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055" name="Line 285">
                  <a:extLst>
                    <a:ext uri="{FF2B5EF4-FFF2-40B4-BE49-F238E27FC236}">
                      <a16:creationId xmlns:a16="http://schemas.microsoft.com/office/drawing/2014/main" id="{7419D320-A890-8C92-05A3-15509788EF54}"/>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14" name="グループ化 313">
              <a:extLst>
                <a:ext uri="{FF2B5EF4-FFF2-40B4-BE49-F238E27FC236}">
                  <a16:creationId xmlns:a16="http://schemas.microsoft.com/office/drawing/2014/main" id="{6DD0E5C1-D60E-6BDE-D6C1-66821D590FA7}"/>
                </a:ext>
              </a:extLst>
            </p:cNvPr>
            <p:cNvGrpSpPr/>
            <p:nvPr/>
          </p:nvGrpSpPr>
          <p:grpSpPr>
            <a:xfrm>
              <a:off x="5496152" y="2466626"/>
              <a:ext cx="271165" cy="353628"/>
              <a:chOff x="8047242" y="2968951"/>
              <a:chExt cx="271165" cy="353628"/>
            </a:xfrm>
          </p:grpSpPr>
          <p:sp>
            <p:nvSpPr>
              <p:cNvPr id="1048" name="Oval 87">
                <a:extLst>
                  <a:ext uri="{FF2B5EF4-FFF2-40B4-BE49-F238E27FC236}">
                    <a16:creationId xmlns:a16="http://schemas.microsoft.com/office/drawing/2014/main" id="{5226C3A0-5D83-F1C4-C3A7-1C441606BB83}"/>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49" name="Group 283">
                <a:extLst>
                  <a:ext uri="{FF2B5EF4-FFF2-40B4-BE49-F238E27FC236}">
                    <a16:creationId xmlns:a16="http://schemas.microsoft.com/office/drawing/2014/main" id="{95195484-2F7E-F3D1-CB09-1C5223F01B0C}"/>
                  </a:ext>
                </a:extLst>
              </p:cNvPr>
              <p:cNvGrpSpPr>
                <a:grpSpLocks/>
              </p:cNvGrpSpPr>
              <p:nvPr/>
            </p:nvGrpSpPr>
            <p:grpSpPr bwMode="auto">
              <a:xfrm>
                <a:off x="8049653" y="2968951"/>
                <a:ext cx="268754" cy="349068"/>
                <a:chOff x="2517" y="935"/>
                <a:chExt cx="272" cy="272"/>
              </a:xfrm>
            </p:grpSpPr>
            <p:sp>
              <p:nvSpPr>
                <p:cNvPr id="1050" name="Line 284">
                  <a:extLst>
                    <a:ext uri="{FF2B5EF4-FFF2-40B4-BE49-F238E27FC236}">
                      <a16:creationId xmlns:a16="http://schemas.microsoft.com/office/drawing/2014/main" id="{825E9B80-D847-B4DD-326F-F436DE29CC07}"/>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051" name="Line 285">
                  <a:extLst>
                    <a:ext uri="{FF2B5EF4-FFF2-40B4-BE49-F238E27FC236}">
                      <a16:creationId xmlns:a16="http://schemas.microsoft.com/office/drawing/2014/main" id="{03EE3148-E11F-6383-B0B3-42300B0F4FCA}"/>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15" name="グループ化 314">
              <a:extLst>
                <a:ext uri="{FF2B5EF4-FFF2-40B4-BE49-F238E27FC236}">
                  <a16:creationId xmlns:a16="http://schemas.microsoft.com/office/drawing/2014/main" id="{25A938BD-F36F-38F5-272F-1B57079EA55F}"/>
                </a:ext>
              </a:extLst>
            </p:cNvPr>
            <p:cNvGrpSpPr/>
            <p:nvPr/>
          </p:nvGrpSpPr>
          <p:grpSpPr>
            <a:xfrm>
              <a:off x="5496238" y="2822526"/>
              <a:ext cx="271165" cy="353628"/>
              <a:chOff x="8047242" y="2968951"/>
              <a:chExt cx="271165" cy="353628"/>
            </a:xfrm>
          </p:grpSpPr>
          <p:sp>
            <p:nvSpPr>
              <p:cNvPr id="1044" name="Oval 87">
                <a:extLst>
                  <a:ext uri="{FF2B5EF4-FFF2-40B4-BE49-F238E27FC236}">
                    <a16:creationId xmlns:a16="http://schemas.microsoft.com/office/drawing/2014/main" id="{B85D2FEB-D9C7-BA6D-950D-8F86E9D53791}"/>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45" name="Group 283">
                <a:extLst>
                  <a:ext uri="{FF2B5EF4-FFF2-40B4-BE49-F238E27FC236}">
                    <a16:creationId xmlns:a16="http://schemas.microsoft.com/office/drawing/2014/main" id="{9A55FEB5-EA15-0363-4B08-8D2AC0038CDE}"/>
                  </a:ext>
                </a:extLst>
              </p:cNvPr>
              <p:cNvGrpSpPr>
                <a:grpSpLocks/>
              </p:cNvGrpSpPr>
              <p:nvPr/>
            </p:nvGrpSpPr>
            <p:grpSpPr bwMode="auto">
              <a:xfrm>
                <a:off x="8049653" y="2968951"/>
                <a:ext cx="268754" cy="349068"/>
                <a:chOff x="2517" y="935"/>
                <a:chExt cx="272" cy="272"/>
              </a:xfrm>
            </p:grpSpPr>
            <p:sp>
              <p:nvSpPr>
                <p:cNvPr id="1046" name="Line 284">
                  <a:extLst>
                    <a:ext uri="{FF2B5EF4-FFF2-40B4-BE49-F238E27FC236}">
                      <a16:creationId xmlns:a16="http://schemas.microsoft.com/office/drawing/2014/main" id="{9497B252-761E-F502-B608-C82492C0BDE7}"/>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047" name="Line 285">
                  <a:extLst>
                    <a:ext uri="{FF2B5EF4-FFF2-40B4-BE49-F238E27FC236}">
                      <a16:creationId xmlns:a16="http://schemas.microsoft.com/office/drawing/2014/main" id="{FBF02635-FAC3-697A-1867-DD6C89A94F85}"/>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16" name="グループ化 315">
              <a:extLst>
                <a:ext uri="{FF2B5EF4-FFF2-40B4-BE49-F238E27FC236}">
                  <a16:creationId xmlns:a16="http://schemas.microsoft.com/office/drawing/2014/main" id="{F840BA4E-4F3A-F0A8-66CA-EAEDA0175258}"/>
                </a:ext>
              </a:extLst>
            </p:cNvPr>
            <p:cNvGrpSpPr/>
            <p:nvPr/>
          </p:nvGrpSpPr>
          <p:grpSpPr>
            <a:xfrm>
              <a:off x="5225243" y="2822181"/>
              <a:ext cx="271165" cy="353628"/>
              <a:chOff x="8047242" y="2968951"/>
              <a:chExt cx="271165" cy="353628"/>
            </a:xfrm>
          </p:grpSpPr>
          <p:sp>
            <p:nvSpPr>
              <p:cNvPr id="1040" name="Oval 87">
                <a:extLst>
                  <a:ext uri="{FF2B5EF4-FFF2-40B4-BE49-F238E27FC236}">
                    <a16:creationId xmlns:a16="http://schemas.microsoft.com/office/drawing/2014/main" id="{E7928692-1474-5A18-2DDB-4FEA92A72687}"/>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41" name="Group 283">
                <a:extLst>
                  <a:ext uri="{FF2B5EF4-FFF2-40B4-BE49-F238E27FC236}">
                    <a16:creationId xmlns:a16="http://schemas.microsoft.com/office/drawing/2014/main" id="{5DF5AF47-C9C6-5C05-84A4-5B928E5BFA6A}"/>
                  </a:ext>
                </a:extLst>
              </p:cNvPr>
              <p:cNvGrpSpPr>
                <a:grpSpLocks/>
              </p:cNvGrpSpPr>
              <p:nvPr/>
            </p:nvGrpSpPr>
            <p:grpSpPr bwMode="auto">
              <a:xfrm>
                <a:off x="8049653" y="2968951"/>
                <a:ext cx="268754" cy="349068"/>
                <a:chOff x="2517" y="935"/>
                <a:chExt cx="272" cy="272"/>
              </a:xfrm>
            </p:grpSpPr>
            <p:sp>
              <p:nvSpPr>
                <p:cNvPr id="1042" name="Line 284">
                  <a:extLst>
                    <a:ext uri="{FF2B5EF4-FFF2-40B4-BE49-F238E27FC236}">
                      <a16:creationId xmlns:a16="http://schemas.microsoft.com/office/drawing/2014/main" id="{314523E5-0569-E31A-C7DE-9B9682223D25}"/>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043" name="Line 285">
                  <a:extLst>
                    <a:ext uri="{FF2B5EF4-FFF2-40B4-BE49-F238E27FC236}">
                      <a16:creationId xmlns:a16="http://schemas.microsoft.com/office/drawing/2014/main" id="{F60B0566-FEC5-8153-E414-CEBD50E91082}"/>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17" name="グループ化 316">
              <a:extLst>
                <a:ext uri="{FF2B5EF4-FFF2-40B4-BE49-F238E27FC236}">
                  <a16:creationId xmlns:a16="http://schemas.microsoft.com/office/drawing/2014/main" id="{58A3A769-5218-7096-EE60-B6B19607ED3B}"/>
                </a:ext>
              </a:extLst>
            </p:cNvPr>
            <p:cNvGrpSpPr/>
            <p:nvPr/>
          </p:nvGrpSpPr>
          <p:grpSpPr>
            <a:xfrm>
              <a:off x="5227655" y="3175179"/>
              <a:ext cx="277240" cy="333060"/>
              <a:chOff x="8047242" y="2968951"/>
              <a:chExt cx="271165" cy="353628"/>
            </a:xfrm>
          </p:grpSpPr>
          <p:sp>
            <p:nvSpPr>
              <p:cNvPr id="1036" name="Oval 87">
                <a:extLst>
                  <a:ext uri="{FF2B5EF4-FFF2-40B4-BE49-F238E27FC236}">
                    <a16:creationId xmlns:a16="http://schemas.microsoft.com/office/drawing/2014/main" id="{DBC9CCBC-77AC-F69C-6BE9-FE50F0EBB41C}"/>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37" name="Group 283">
                <a:extLst>
                  <a:ext uri="{FF2B5EF4-FFF2-40B4-BE49-F238E27FC236}">
                    <a16:creationId xmlns:a16="http://schemas.microsoft.com/office/drawing/2014/main" id="{9AE88A2A-7CC4-945C-E50C-EFFC2038F056}"/>
                  </a:ext>
                </a:extLst>
              </p:cNvPr>
              <p:cNvGrpSpPr>
                <a:grpSpLocks/>
              </p:cNvGrpSpPr>
              <p:nvPr/>
            </p:nvGrpSpPr>
            <p:grpSpPr bwMode="auto">
              <a:xfrm>
                <a:off x="8049653" y="2968951"/>
                <a:ext cx="268754" cy="349068"/>
                <a:chOff x="2517" y="935"/>
                <a:chExt cx="272" cy="272"/>
              </a:xfrm>
            </p:grpSpPr>
            <p:sp>
              <p:nvSpPr>
                <p:cNvPr id="1038" name="Line 284">
                  <a:extLst>
                    <a:ext uri="{FF2B5EF4-FFF2-40B4-BE49-F238E27FC236}">
                      <a16:creationId xmlns:a16="http://schemas.microsoft.com/office/drawing/2014/main" id="{494DCD31-6426-F9F9-123E-95316DA62CD6}"/>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039" name="Line 285">
                  <a:extLst>
                    <a:ext uri="{FF2B5EF4-FFF2-40B4-BE49-F238E27FC236}">
                      <a16:creationId xmlns:a16="http://schemas.microsoft.com/office/drawing/2014/main" id="{FAE36A87-4AB1-E33D-722D-89D3C27336E0}"/>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18" name="グループ化 317">
              <a:extLst>
                <a:ext uri="{FF2B5EF4-FFF2-40B4-BE49-F238E27FC236}">
                  <a16:creationId xmlns:a16="http://schemas.microsoft.com/office/drawing/2014/main" id="{1A203406-64DA-1518-6884-0D9695298A58}"/>
                </a:ext>
              </a:extLst>
            </p:cNvPr>
            <p:cNvGrpSpPr/>
            <p:nvPr/>
          </p:nvGrpSpPr>
          <p:grpSpPr>
            <a:xfrm>
              <a:off x="5498823" y="3175391"/>
              <a:ext cx="255993" cy="333060"/>
              <a:chOff x="8047242" y="2968951"/>
              <a:chExt cx="271165" cy="353628"/>
            </a:xfrm>
          </p:grpSpPr>
          <p:sp>
            <p:nvSpPr>
              <p:cNvPr id="1032" name="Oval 87">
                <a:extLst>
                  <a:ext uri="{FF2B5EF4-FFF2-40B4-BE49-F238E27FC236}">
                    <a16:creationId xmlns:a16="http://schemas.microsoft.com/office/drawing/2014/main" id="{8E3843DB-99FD-8D7E-0E8C-820440356808}"/>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33" name="Group 283">
                <a:extLst>
                  <a:ext uri="{FF2B5EF4-FFF2-40B4-BE49-F238E27FC236}">
                    <a16:creationId xmlns:a16="http://schemas.microsoft.com/office/drawing/2014/main" id="{1FA3926A-876E-A955-E060-459E04396229}"/>
                  </a:ext>
                </a:extLst>
              </p:cNvPr>
              <p:cNvGrpSpPr>
                <a:grpSpLocks/>
              </p:cNvGrpSpPr>
              <p:nvPr/>
            </p:nvGrpSpPr>
            <p:grpSpPr bwMode="auto">
              <a:xfrm>
                <a:off x="8049653" y="2968951"/>
                <a:ext cx="268754" cy="349068"/>
                <a:chOff x="2517" y="935"/>
                <a:chExt cx="272" cy="272"/>
              </a:xfrm>
            </p:grpSpPr>
            <p:sp>
              <p:nvSpPr>
                <p:cNvPr id="1034" name="Line 284">
                  <a:extLst>
                    <a:ext uri="{FF2B5EF4-FFF2-40B4-BE49-F238E27FC236}">
                      <a16:creationId xmlns:a16="http://schemas.microsoft.com/office/drawing/2014/main" id="{53A1B407-A719-85B6-3912-A52B91FBC93F}"/>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1035" name="Line 285">
                  <a:extLst>
                    <a:ext uri="{FF2B5EF4-FFF2-40B4-BE49-F238E27FC236}">
                      <a16:creationId xmlns:a16="http://schemas.microsoft.com/office/drawing/2014/main" id="{BECA9DF4-1961-B8B4-C49B-C58FD0101EA2}"/>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319" name="グループ化 318">
              <a:extLst>
                <a:ext uri="{FF2B5EF4-FFF2-40B4-BE49-F238E27FC236}">
                  <a16:creationId xmlns:a16="http://schemas.microsoft.com/office/drawing/2014/main" id="{96E7C4CE-133B-459C-1EA7-2F0A44112D77}"/>
                </a:ext>
              </a:extLst>
            </p:cNvPr>
            <p:cNvGrpSpPr/>
            <p:nvPr/>
          </p:nvGrpSpPr>
          <p:grpSpPr>
            <a:xfrm>
              <a:off x="5230514" y="3520540"/>
              <a:ext cx="262380" cy="329586"/>
              <a:chOff x="3973099" y="5455710"/>
              <a:chExt cx="262380" cy="329586"/>
            </a:xfrm>
          </p:grpSpPr>
          <p:grpSp>
            <p:nvGrpSpPr>
              <p:cNvPr id="1026" name="Group 543">
                <a:extLst>
                  <a:ext uri="{FF2B5EF4-FFF2-40B4-BE49-F238E27FC236}">
                    <a16:creationId xmlns:a16="http://schemas.microsoft.com/office/drawing/2014/main" id="{819E5372-C94D-93F3-6C9B-A84717B4BABB}"/>
                  </a:ext>
                </a:extLst>
              </p:cNvPr>
              <p:cNvGrpSpPr>
                <a:grpSpLocks/>
              </p:cNvGrpSpPr>
              <p:nvPr/>
            </p:nvGrpSpPr>
            <p:grpSpPr bwMode="auto">
              <a:xfrm>
                <a:off x="3973956" y="5455710"/>
                <a:ext cx="261523" cy="329586"/>
                <a:chOff x="2184" y="41"/>
                <a:chExt cx="263" cy="239"/>
              </a:xfrm>
              <a:solidFill>
                <a:srgbClr val="00FF00"/>
              </a:solidFill>
            </p:grpSpPr>
            <p:sp>
              <p:nvSpPr>
                <p:cNvPr id="1028" name="Oval 544">
                  <a:extLst>
                    <a:ext uri="{FF2B5EF4-FFF2-40B4-BE49-F238E27FC236}">
                      <a16:creationId xmlns:a16="http://schemas.microsoft.com/office/drawing/2014/main" id="{700B6561-04E3-C321-7FF4-FD6656B02E7B}"/>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29" name="Group 545">
                  <a:extLst>
                    <a:ext uri="{FF2B5EF4-FFF2-40B4-BE49-F238E27FC236}">
                      <a16:creationId xmlns:a16="http://schemas.microsoft.com/office/drawing/2014/main" id="{92EE38BA-A091-58D9-FC72-8BE460189CCE}"/>
                    </a:ext>
                  </a:extLst>
                </p:cNvPr>
                <p:cNvGrpSpPr>
                  <a:grpSpLocks/>
                </p:cNvGrpSpPr>
                <p:nvPr/>
              </p:nvGrpSpPr>
              <p:grpSpPr bwMode="auto">
                <a:xfrm>
                  <a:off x="2184" y="41"/>
                  <a:ext cx="263" cy="239"/>
                  <a:chOff x="2517" y="935"/>
                  <a:chExt cx="272" cy="272"/>
                </a:xfrm>
                <a:grpFill/>
              </p:grpSpPr>
              <p:sp>
                <p:nvSpPr>
                  <p:cNvPr id="1030" name="Line 546">
                    <a:extLst>
                      <a:ext uri="{FF2B5EF4-FFF2-40B4-BE49-F238E27FC236}">
                        <a16:creationId xmlns:a16="http://schemas.microsoft.com/office/drawing/2014/main" id="{66DFCAEC-F480-A332-DA3A-AFDDDD048768}"/>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031" name="Line 547">
                    <a:extLst>
                      <a:ext uri="{FF2B5EF4-FFF2-40B4-BE49-F238E27FC236}">
                        <a16:creationId xmlns:a16="http://schemas.microsoft.com/office/drawing/2014/main" id="{21509647-5378-4884-2260-883EC99FA34F}"/>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1027" name="Freeform 549">
                <a:extLst>
                  <a:ext uri="{FF2B5EF4-FFF2-40B4-BE49-F238E27FC236}">
                    <a16:creationId xmlns:a16="http://schemas.microsoft.com/office/drawing/2014/main" id="{A0B9C02A-8495-7010-87E3-AD4D48151BD1}"/>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17" name="グループ化 716">
              <a:extLst>
                <a:ext uri="{FF2B5EF4-FFF2-40B4-BE49-F238E27FC236}">
                  <a16:creationId xmlns:a16="http://schemas.microsoft.com/office/drawing/2014/main" id="{89DDD260-A023-946D-D39B-1AAD58F02115}"/>
                </a:ext>
              </a:extLst>
            </p:cNvPr>
            <p:cNvGrpSpPr/>
            <p:nvPr/>
          </p:nvGrpSpPr>
          <p:grpSpPr>
            <a:xfrm>
              <a:off x="5243320" y="3871693"/>
              <a:ext cx="262380" cy="329586"/>
              <a:chOff x="3973099" y="5455710"/>
              <a:chExt cx="262380" cy="329586"/>
            </a:xfrm>
          </p:grpSpPr>
          <p:grpSp>
            <p:nvGrpSpPr>
              <p:cNvPr id="1020" name="Group 543">
                <a:extLst>
                  <a:ext uri="{FF2B5EF4-FFF2-40B4-BE49-F238E27FC236}">
                    <a16:creationId xmlns:a16="http://schemas.microsoft.com/office/drawing/2014/main" id="{6BEEA62B-18B2-4B28-0D84-6468D943A4B5}"/>
                  </a:ext>
                </a:extLst>
              </p:cNvPr>
              <p:cNvGrpSpPr>
                <a:grpSpLocks/>
              </p:cNvGrpSpPr>
              <p:nvPr/>
            </p:nvGrpSpPr>
            <p:grpSpPr bwMode="auto">
              <a:xfrm>
                <a:off x="3973956" y="5455710"/>
                <a:ext cx="261523" cy="329586"/>
                <a:chOff x="2184" y="41"/>
                <a:chExt cx="263" cy="239"/>
              </a:xfrm>
              <a:solidFill>
                <a:srgbClr val="00FF00"/>
              </a:solidFill>
            </p:grpSpPr>
            <p:sp>
              <p:nvSpPr>
                <p:cNvPr id="1022" name="Oval 544">
                  <a:extLst>
                    <a:ext uri="{FF2B5EF4-FFF2-40B4-BE49-F238E27FC236}">
                      <a16:creationId xmlns:a16="http://schemas.microsoft.com/office/drawing/2014/main" id="{4D988714-6B55-B092-BFD4-EB8B4598643E}"/>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23" name="Group 545">
                  <a:extLst>
                    <a:ext uri="{FF2B5EF4-FFF2-40B4-BE49-F238E27FC236}">
                      <a16:creationId xmlns:a16="http://schemas.microsoft.com/office/drawing/2014/main" id="{982910D1-0122-3043-F61A-063EAB361EB3}"/>
                    </a:ext>
                  </a:extLst>
                </p:cNvPr>
                <p:cNvGrpSpPr>
                  <a:grpSpLocks/>
                </p:cNvGrpSpPr>
                <p:nvPr/>
              </p:nvGrpSpPr>
              <p:grpSpPr bwMode="auto">
                <a:xfrm>
                  <a:off x="2184" y="41"/>
                  <a:ext cx="263" cy="239"/>
                  <a:chOff x="2517" y="935"/>
                  <a:chExt cx="272" cy="272"/>
                </a:xfrm>
                <a:grpFill/>
              </p:grpSpPr>
              <p:sp>
                <p:nvSpPr>
                  <p:cNvPr id="1024" name="Line 546">
                    <a:extLst>
                      <a:ext uri="{FF2B5EF4-FFF2-40B4-BE49-F238E27FC236}">
                        <a16:creationId xmlns:a16="http://schemas.microsoft.com/office/drawing/2014/main" id="{927D5A88-5EA4-9132-DED4-4665070B1B98}"/>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025" name="Line 547">
                    <a:extLst>
                      <a:ext uri="{FF2B5EF4-FFF2-40B4-BE49-F238E27FC236}">
                        <a16:creationId xmlns:a16="http://schemas.microsoft.com/office/drawing/2014/main" id="{DCAA346C-A20B-A6CD-60F8-DA57F483B516}"/>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1021" name="Freeform 549">
                <a:extLst>
                  <a:ext uri="{FF2B5EF4-FFF2-40B4-BE49-F238E27FC236}">
                    <a16:creationId xmlns:a16="http://schemas.microsoft.com/office/drawing/2014/main" id="{5BC166FE-0540-D41B-2683-D8922730D400}"/>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19" name="グループ化 718">
              <a:extLst>
                <a:ext uri="{FF2B5EF4-FFF2-40B4-BE49-F238E27FC236}">
                  <a16:creationId xmlns:a16="http://schemas.microsoft.com/office/drawing/2014/main" id="{DA3B43A9-6E8C-12AD-8EDC-2E0313497AB8}"/>
                </a:ext>
              </a:extLst>
            </p:cNvPr>
            <p:cNvGrpSpPr/>
            <p:nvPr/>
          </p:nvGrpSpPr>
          <p:grpSpPr>
            <a:xfrm>
              <a:off x="5501750" y="3521079"/>
              <a:ext cx="262380" cy="329586"/>
              <a:chOff x="3973099" y="5455710"/>
              <a:chExt cx="262380" cy="329586"/>
            </a:xfrm>
          </p:grpSpPr>
          <p:grpSp>
            <p:nvGrpSpPr>
              <p:cNvPr id="1014" name="Group 543">
                <a:extLst>
                  <a:ext uri="{FF2B5EF4-FFF2-40B4-BE49-F238E27FC236}">
                    <a16:creationId xmlns:a16="http://schemas.microsoft.com/office/drawing/2014/main" id="{BED5E4BA-F978-0F55-A178-8A5451690561}"/>
                  </a:ext>
                </a:extLst>
              </p:cNvPr>
              <p:cNvGrpSpPr>
                <a:grpSpLocks/>
              </p:cNvGrpSpPr>
              <p:nvPr/>
            </p:nvGrpSpPr>
            <p:grpSpPr bwMode="auto">
              <a:xfrm>
                <a:off x="3973956" y="5455710"/>
                <a:ext cx="261523" cy="329586"/>
                <a:chOff x="2184" y="41"/>
                <a:chExt cx="263" cy="239"/>
              </a:xfrm>
              <a:solidFill>
                <a:srgbClr val="00FF00"/>
              </a:solidFill>
            </p:grpSpPr>
            <p:sp>
              <p:nvSpPr>
                <p:cNvPr id="1016" name="Oval 544">
                  <a:extLst>
                    <a:ext uri="{FF2B5EF4-FFF2-40B4-BE49-F238E27FC236}">
                      <a16:creationId xmlns:a16="http://schemas.microsoft.com/office/drawing/2014/main" id="{D0D4D984-D6E3-6C53-9155-DE80DF5C4CD1}"/>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017" name="Group 545">
                  <a:extLst>
                    <a:ext uri="{FF2B5EF4-FFF2-40B4-BE49-F238E27FC236}">
                      <a16:creationId xmlns:a16="http://schemas.microsoft.com/office/drawing/2014/main" id="{09620D3C-8BBA-FD21-850F-14EE21087746}"/>
                    </a:ext>
                  </a:extLst>
                </p:cNvPr>
                <p:cNvGrpSpPr>
                  <a:grpSpLocks/>
                </p:cNvGrpSpPr>
                <p:nvPr/>
              </p:nvGrpSpPr>
              <p:grpSpPr bwMode="auto">
                <a:xfrm>
                  <a:off x="2184" y="41"/>
                  <a:ext cx="263" cy="239"/>
                  <a:chOff x="2517" y="935"/>
                  <a:chExt cx="272" cy="272"/>
                </a:xfrm>
                <a:grpFill/>
              </p:grpSpPr>
              <p:sp>
                <p:nvSpPr>
                  <p:cNvPr id="1018" name="Line 546">
                    <a:extLst>
                      <a:ext uri="{FF2B5EF4-FFF2-40B4-BE49-F238E27FC236}">
                        <a16:creationId xmlns:a16="http://schemas.microsoft.com/office/drawing/2014/main" id="{96005A98-9295-4B0E-727C-DA064ABBDC26}"/>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1019" name="Line 547">
                    <a:extLst>
                      <a:ext uri="{FF2B5EF4-FFF2-40B4-BE49-F238E27FC236}">
                        <a16:creationId xmlns:a16="http://schemas.microsoft.com/office/drawing/2014/main" id="{7D8F99A7-C22B-75E0-18C3-FBF66D7F902F}"/>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1015" name="Freeform 549">
                <a:extLst>
                  <a:ext uri="{FF2B5EF4-FFF2-40B4-BE49-F238E27FC236}">
                    <a16:creationId xmlns:a16="http://schemas.microsoft.com/office/drawing/2014/main" id="{1250F9D0-10DA-D97C-0063-91EE56D85303}"/>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25" name="グループ化 724">
              <a:extLst>
                <a:ext uri="{FF2B5EF4-FFF2-40B4-BE49-F238E27FC236}">
                  <a16:creationId xmlns:a16="http://schemas.microsoft.com/office/drawing/2014/main" id="{DCFCFAF5-2F7C-15B2-B3D1-16D25B45BCAC}"/>
                </a:ext>
              </a:extLst>
            </p:cNvPr>
            <p:cNvGrpSpPr/>
            <p:nvPr/>
          </p:nvGrpSpPr>
          <p:grpSpPr>
            <a:xfrm>
              <a:off x="5764188" y="3874358"/>
              <a:ext cx="260318" cy="321468"/>
              <a:chOff x="5300856" y="5489805"/>
              <a:chExt cx="260318" cy="321468"/>
            </a:xfrm>
          </p:grpSpPr>
          <p:grpSp>
            <p:nvGrpSpPr>
              <p:cNvPr id="1008" name="Group 564">
                <a:extLst>
                  <a:ext uri="{FF2B5EF4-FFF2-40B4-BE49-F238E27FC236}">
                    <a16:creationId xmlns:a16="http://schemas.microsoft.com/office/drawing/2014/main" id="{8AC5EF73-3EC9-DDEB-D0F8-2F899893DF88}"/>
                  </a:ext>
                </a:extLst>
              </p:cNvPr>
              <p:cNvGrpSpPr>
                <a:grpSpLocks/>
              </p:cNvGrpSpPr>
              <p:nvPr/>
            </p:nvGrpSpPr>
            <p:grpSpPr bwMode="auto">
              <a:xfrm>
                <a:off x="5300856" y="5489805"/>
                <a:ext cx="260318" cy="321468"/>
                <a:chOff x="2184" y="41"/>
                <a:chExt cx="263" cy="239"/>
              </a:xfrm>
            </p:grpSpPr>
            <p:sp>
              <p:nvSpPr>
                <p:cNvPr id="1010" name="Oval 565">
                  <a:extLst>
                    <a:ext uri="{FF2B5EF4-FFF2-40B4-BE49-F238E27FC236}">
                      <a16:creationId xmlns:a16="http://schemas.microsoft.com/office/drawing/2014/main" id="{4DBD1E27-ABFA-87AF-4DD1-435B1A58D22F}"/>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1011" name="Group 566">
                  <a:extLst>
                    <a:ext uri="{FF2B5EF4-FFF2-40B4-BE49-F238E27FC236}">
                      <a16:creationId xmlns:a16="http://schemas.microsoft.com/office/drawing/2014/main" id="{26BE98C7-010D-1EC1-59B6-197B219F988D}"/>
                    </a:ext>
                  </a:extLst>
                </p:cNvPr>
                <p:cNvGrpSpPr>
                  <a:grpSpLocks/>
                </p:cNvGrpSpPr>
                <p:nvPr/>
              </p:nvGrpSpPr>
              <p:grpSpPr bwMode="auto">
                <a:xfrm>
                  <a:off x="2184" y="41"/>
                  <a:ext cx="263" cy="239"/>
                  <a:chOff x="2517" y="935"/>
                  <a:chExt cx="272" cy="272"/>
                </a:xfrm>
              </p:grpSpPr>
              <p:sp>
                <p:nvSpPr>
                  <p:cNvPr id="1012" name="Line 567">
                    <a:extLst>
                      <a:ext uri="{FF2B5EF4-FFF2-40B4-BE49-F238E27FC236}">
                        <a16:creationId xmlns:a16="http://schemas.microsoft.com/office/drawing/2014/main" id="{0A5F8A05-B1CB-E270-1595-E53D7222F593}"/>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013" name="Line 568">
                    <a:extLst>
                      <a:ext uri="{FF2B5EF4-FFF2-40B4-BE49-F238E27FC236}">
                        <a16:creationId xmlns:a16="http://schemas.microsoft.com/office/drawing/2014/main" id="{C919ECEF-6877-D133-E392-AD6610284201}"/>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1009" name="Freeform 1200">
                <a:extLst>
                  <a:ext uri="{FF2B5EF4-FFF2-40B4-BE49-F238E27FC236}">
                    <a16:creationId xmlns:a16="http://schemas.microsoft.com/office/drawing/2014/main" id="{18E14D0F-698E-331C-3A8C-38A570E19C33}"/>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26" name="グループ化 725">
              <a:extLst>
                <a:ext uri="{FF2B5EF4-FFF2-40B4-BE49-F238E27FC236}">
                  <a16:creationId xmlns:a16="http://schemas.microsoft.com/office/drawing/2014/main" id="{713FAA81-3E3E-AEA2-31F2-74C2F5F8EFCB}"/>
                </a:ext>
              </a:extLst>
            </p:cNvPr>
            <p:cNvGrpSpPr/>
            <p:nvPr/>
          </p:nvGrpSpPr>
          <p:grpSpPr>
            <a:xfrm>
              <a:off x="5765242" y="3525318"/>
              <a:ext cx="260318" cy="321468"/>
              <a:chOff x="5300856" y="5489805"/>
              <a:chExt cx="260318" cy="321468"/>
            </a:xfrm>
          </p:grpSpPr>
          <p:grpSp>
            <p:nvGrpSpPr>
              <p:cNvPr id="1002" name="Group 564">
                <a:extLst>
                  <a:ext uri="{FF2B5EF4-FFF2-40B4-BE49-F238E27FC236}">
                    <a16:creationId xmlns:a16="http://schemas.microsoft.com/office/drawing/2014/main" id="{B963C895-158F-2839-C88C-95D2DACA2C5E}"/>
                  </a:ext>
                </a:extLst>
              </p:cNvPr>
              <p:cNvGrpSpPr>
                <a:grpSpLocks/>
              </p:cNvGrpSpPr>
              <p:nvPr/>
            </p:nvGrpSpPr>
            <p:grpSpPr bwMode="auto">
              <a:xfrm>
                <a:off x="5300856" y="5489805"/>
                <a:ext cx="260318" cy="321468"/>
                <a:chOff x="2184" y="41"/>
                <a:chExt cx="263" cy="239"/>
              </a:xfrm>
            </p:grpSpPr>
            <p:sp>
              <p:nvSpPr>
                <p:cNvPr id="1004" name="Oval 565">
                  <a:extLst>
                    <a:ext uri="{FF2B5EF4-FFF2-40B4-BE49-F238E27FC236}">
                      <a16:creationId xmlns:a16="http://schemas.microsoft.com/office/drawing/2014/main" id="{71D51BD1-A8DA-A2FC-D666-A0DCF9149191}"/>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1005" name="Group 566">
                  <a:extLst>
                    <a:ext uri="{FF2B5EF4-FFF2-40B4-BE49-F238E27FC236}">
                      <a16:creationId xmlns:a16="http://schemas.microsoft.com/office/drawing/2014/main" id="{140021FE-F591-C042-960D-BF1130C27740}"/>
                    </a:ext>
                  </a:extLst>
                </p:cNvPr>
                <p:cNvGrpSpPr>
                  <a:grpSpLocks/>
                </p:cNvGrpSpPr>
                <p:nvPr/>
              </p:nvGrpSpPr>
              <p:grpSpPr bwMode="auto">
                <a:xfrm>
                  <a:off x="2184" y="41"/>
                  <a:ext cx="263" cy="239"/>
                  <a:chOff x="2517" y="935"/>
                  <a:chExt cx="272" cy="272"/>
                </a:xfrm>
              </p:grpSpPr>
              <p:sp>
                <p:nvSpPr>
                  <p:cNvPr id="1006" name="Line 567">
                    <a:extLst>
                      <a:ext uri="{FF2B5EF4-FFF2-40B4-BE49-F238E27FC236}">
                        <a16:creationId xmlns:a16="http://schemas.microsoft.com/office/drawing/2014/main" id="{9FC6FFA9-EF4B-95A9-D5CB-830E30B53BB9}"/>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007" name="Line 568">
                    <a:extLst>
                      <a:ext uri="{FF2B5EF4-FFF2-40B4-BE49-F238E27FC236}">
                        <a16:creationId xmlns:a16="http://schemas.microsoft.com/office/drawing/2014/main" id="{B5E9AF63-BA9E-C3BA-57F9-B8391552A9FF}"/>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1003" name="Freeform 1200">
                <a:extLst>
                  <a:ext uri="{FF2B5EF4-FFF2-40B4-BE49-F238E27FC236}">
                    <a16:creationId xmlns:a16="http://schemas.microsoft.com/office/drawing/2014/main" id="{FFCED4B4-0E48-5926-B9A7-28064C9CFE36}"/>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27" name="グループ化 726">
              <a:extLst>
                <a:ext uri="{FF2B5EF4-FFF2-40B4-BE49-F238E27FC236}">
                  <a16:creationId xmlns:a16="http://schemas.microsoft.com/office/drawing/2014/main" id="{61C7671D-7382-9511-2BF4-048BC295213F}"/>
                </a:ext>
              </a:extLst>
            </p:cNvPr>
            <p:cNvGrpSpPr/>
            <p:nvPr/>
          </p:nvGrpSpPr>
          <p:grpSpPr>
            <a:xfrm>
              <a:off x="5505225" y="3867794"/>
              <a:ext cx="262380" cy="344198"/>
              <a:chOff x="4642829" y="5467075"/>
              <a:chExt cx="262380" cy="344198"/>
            </a:xfrm>
          </p:grpSpPr>
          <p:sp>
            <p:nvSpPr>
              <p:cNvPr id="996" name="Oval 565">
                <a:extLst>
                  <a:ext uri="{FF2B5EF4-FFF2-40B4-BE49-F238E27FC236}">
                    <a16:creationId xmlns:a16="http://schemas.microsoft.com/office/drawing/2014/main" id="{FE8C93B2-7BF7-9715-D65A-B0BB848A0666}"/>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997" name="Freeform 1202">
                <a:extLst>
                  <a:ext uri="{FF2B5EF4-FFF2-40B4-BE49-F238E27FC236}">
                    <a16:creationId xmlns:a16="http://schemas.microsoft.com/office/drawing/2014/main" id="{BA9D4912-996C-D8B1-F56D-A00068E6D0F3}"/>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998" name="Freeform 1202">
                <a:extLst>
                  <a:ext uri="{FF2B5EF4-FFF2-40B4-BE49-F238E27FC236}">
                    <a16:creationId xmlns:a16="http://schemas.microsoft.com/office/drawing/2014/main" id="{AB86C437-949E-8021-60D8-F25755F5D8E5}"/>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999" name="Group 566">
                <a:extLst>
                  <a:ext uri="{FF2B5EF4-FFF2-40B4-BE49-F238E27FC236}">
                    <a16:creationId xmlns:a16="http://schemas.microsoft.com/office/drawing/2014/main" id="{57F3B952-6837-2A63-2449-FFC918D84CED}"/>
                  </a:ext>
                </a:extLst>
              </p:cNvPr>
              <p:cNvGrpSpPr>
                <a:grpSpLocks/>
              </p:cNvGrpSpPr>
              <p:nvPr/>
            </p:nvGrpSpPr>
            <p:grpSpPr bwMode="auto">
              <a:xfrm>
                <a:off x="4642829" y="5476915"/>
                <a:ext cx="261523" cy="322686"/>
                <a:chOff x="2517" y="935"/>
                <a:chExt cx="272" cy="272"/>
              </a:xfrm>
            </p:grpSpPr>
            <p:sp>
              <p:nvSpPr>
                <p:cNvPr id="1000" name="Line 567">
                  <a:extLst>
                    <a:ext uri="{FF2B5EF4-FFF2-40B4-BE49-F238E27FC236}">
                      <a16:creationId xmlns:a16="http://schemas.microsoft.com/office/drawing/2014/main" id="{452CA424-6295-F2BF-C93B-7825E282457C}"/>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001" name="Line 568">
                  <a:extLst>
                    <a:ext uri="{FF2B5EF4-FFF2-40B4-BE49-F238E27FC236}">
                      <a16:creationId xmlns:a16="http://schemas.microsoft.com/office/drawing/2014/main" id="{5688E657-5542-053F-4DFD-4A51280A2AA6}"/>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28" name="グループ化 727">
              <a:extLst>
                <a:ext uri="{FF2B5EF4-FFF2-40B4-BE49-F238E27FC236}">
                  <a16:creationId xmlns:a16="http://schemas.microsoft.com/office/drawing/2014/main" id="{1B550E4D-2214-9EAF-7FE2-736DBF86F655}"/>
                </a:ext>
              </a:extLst>
            </p:cNvPr>
            <p:cNvGrpSpPr/>
            <p:nvPr/>
          </p:nvGrpSpPr>
          <p:grpSpPr>
            <a:xfrm>
              <a:off x="5764826" y="4926606"/>
              <a:ext cx="260318" cy="321468"/>
              <a:chOff x="5300856" y="5489805"/>
              <a:chExt cx="260318" cy="321468"/>
            </a:xfrm>
          </p:grpSpPr>
          <p:grpSp>
            <p:nvGrpSpPr>
              <p:cNvPr id="990" name="Group 564">
                <a:extLst>
                  <a:ext uri="{FF2B5EF4-FFF2-40B4-BE49-F238E27FC236}">
                    <a16:creationId xmlns:a16="http://schemas.microsoft.com/office/drawing/2014/main" id="{DA4CB455-04C5-D975-EFAA-01D19BB42F0A}"/>
                  </a:ext>
                </a:extLst>
              </p:cNvPr>
              <p:cNvGrpSpPr>
                <a:grpSpLocks/>
              </p:cNvGrpSpPr>
              <p:nvPr/>
            </p:nvGrpSpPr>
            <p:grpSpPr bwMode="auto">
              <a:xfrm>
                <a:off x="5300856" y="5489805"/>
                <a:ext cx="260318" cy="321468"/>
                <a:chOff x="2184" y="41"/>
                <a:chExt cx="263" cy="239"/>
              </a:xfrm>
            </p:grpSpPr>
            <p:sp>
              <p:nvSpPr>
                <p:cNvPr id="992" name="Oval 565">
                  <a:extLst>
                    <a:ext uri="{FF2B5EF4-FFF2-40B4-BE49-F238E27FC236}">
                      <a16:creationId xmlns:a16="http://schemas.microsoft.com/office/drawing/2014/main" id="{2205B2F8-D00A-C2AA-105B-A0652F87A9EB}"/>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993" name="Group 566">
                  <a:extLst>
                    <a:ext uri="{FF2B5EF4-FFF2-40B4-BE49-F238E27FC236}">
                      <a16:creationId xmlns:a16="http://schemas.microsoft.com/office/drawing/2014/main" id="{549786E0-3D84-FB81-4C8F-D1BCCD1E5F93}"/>
                    </a:ext>
                  </a:extLst>
                </p:cNvPr>
                <p:cNvGrpSpPr>
                  <a:grpSpLocks/>
                </p:cNvGrpSpPr>
                <p:nvPr/>
              </p:nvGrpSpPr>
              <p:grpSpPr bwMode="auto">
                <a:xfrm>
                  <a:off x="2184" y="41"/>
                  <a:ext cx="263" cy="239"/>
                  <a:chOff x="2517" y="935"/>
                  <a:chExt cx="272" cy="272"/>
                </a:xfrm>
              </p:grpSpPr>
              <p:sp>
                <p:nvSpPr>
                  <p:cNvPr id="994" name="Line 567">
                    <a:extLst>
                      <a:ext uri="{FF2B5EF4-FFF2-40B4-BE49-F238E27FC236}">
                        <a16:creationId xmlns:a16="http://schemas.microsoft.com/office/drawing/2014/main" id="{610FADF7-27B4-8F83-A638-D1E7C97BB99C}"/>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95" name="Line 568">
                    <a:extLst>
                      <a:ext uri="{FF2B5EF4-FFF2-40B4-BE49-F238E27FC236}">
                        <a16:creationId xmlns:a16="http://schemas.microsoft.com/office/drawing/2014/main" id="{F6E3ADDA-F9E9-9091-4704-54B8F2075D39}"/>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991" name="Freeform 1200">
                <a:extLst>
                  <a:ext uri="{FF2B5EF4-FFF2-40B4-BE49-F238E27FC236}">
                    <a16:creationId xmlns:a16="http://schemas.microsoft.com/office/drawing/2014/main" id="{AF1E8E38-B35E-F756-FBF1-958633A8419A}"/>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29" name="グループ化 728">
              <a:extLst>
                <a:ext uri="{FF2B5EF4-FFF2-40B4-BE49-F238E27FC236}">
                  <a16:creationId xmlns:a16="http://schemas.microsoft.com/office/drawing/2014/main" id="{F02626DD-1130-A858-42B4-A0C12F0267ED}"/>
                </a:ext>
              </a:extLst>
            </p:cNvPr>
            <p:cNvGrpSpPr/>
            <p:nvPr/>
          </p:nvGrpSpPr>
          <p:grpSpPr>
            <a:xfrm>
              <a:off x="5764188" y="4573887"/>
              <a:ext cx="260318" cy="321468"/>
              <a:chOff x="5300856" y="5489805"/>
              <a:chExt cx="260318" cy="321468"/>
            </a:xfrm>
          </p:grpSpPr>
          <p:grpSp>
            <p:nvGrpSpPr>
              <p:cNvPr id="984" name="Group 564">
                <a:extLst>
                  <a:ext uri="{FF2B5EF4-FFF2-40B4-BE49-F238E27FC236}">
                    <a16:creationId xmlns:a16="http://schemas.microsoft.com/office/drawing/2014/main" id="{936277FB-18CC-717E-33CE-AB9C186B5241}"/>
                  </a:ext>
                </a:extLst>
              </p:cNvPr>
              <p:cNvGrpSpPr>
                <a:grpSpLocks/>
              </p:cNvGrpSpPr>
              <p:nvPr/>
            </p:nvGrpSpPr>
            <p:grpSpPr bwMode="auto">
              <a:xfrm>
                <a:off x="5300856" y="5489805"/>
                <a:ext cx="260318" cy="321468"/>
                <a:chOff x="2184" y="41"/>
                <a:chExt cx="263" cy="239"/>
              </a:xfrm>
            </p:grpSpPr>
            <p:sp>
              <p:nvSpPr>
                <p:cNvPr id="986" name="Oval 565">
                  <a:extLst>
                    <a:ext uri="{FF2B5EF4-FFF2-40B4-BE49-F238E27FC236}">
                      <a16:creationId xmlns:a16="http://schemas.microsoft.com/office/drawing/2014/main" id="{322C6CF3-777E-B436-1DA0-5BA423F7B3AF}"/>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987" name="Group 566">
                  <a:extLst>
                    <a:ext uri="{FF2B5EF4-FFF2-40B4-BE49-F238E27FC236}">
                      <a16:creationId xmlns:a16="http://schemas.microsoft.com/office/drawing/2014/main" id="{4A91BD03-EC0D-D4E1-623B-77769E828F27}"/>
                    </a:ext>
                  </a:extLst>
                </p:cNvPr>
                <p:cNvGrpSpPr>
                  <a:grpSpLocks/>
                </p:cNvGrpSpPr>
                <p:nvPr/>
              </p:nvGrpSpPr>
              <p:grpSpPr bwMode="auto">
                <a:xfrm>
                  <a:off x="2184" y="41"/>
                  <a:ext cx="263" cy="239"/>
                  <a:chOff x="2517" y="935"/>
                  <a:chExt cx="272" cy="272"/>
                </a:xfrm>
              </p:grpSpPr>
              <p:sp>
                <p:nvSpPr>
                  <p:cNvPr id="988" name="Line 567">
                    <a:extLst>
                      <a:ext uri="{FF2B5EF4-FFF2-40B4-BE49-F238E27FC236}">
                        <a16:creationId xmlns:a16="http://schemas.microsoft.com/office/drawing/2014/main" id="{469B4A83-EB76-0455-C697-AEA32E6B3A77}"/>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89" name="Line 568">
                    <a:extLst>
                      <a:ext uri="{FF2B5EF4-FFF2-40B4-BE49-F238E27FC236}">
                        <a16:creationId xmlns:a16="http://schemas.microsoft.com/office/drawing/2014/main" id="{82028A47-4B84-940C-871E-D8F84D3671AA}"/>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985" name="Freeform 1200">
                <a:extLst>
                  <a:ext uri="{FF2B5EF4-FFF2-40B4-BE49-F238E27FC236}">
                    <a16:creationId xmlns:a16="http://schemas.microsoft.com/office/drawing/2014/main" id="{2D69A131-DEA1-B189-779F-8CC1E76817A0}"/>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30" name="グループ化 729">
              <a:extLst>
                <a:ext uri="{FF2B5EF4-FFF2-40B4-BE49-F238E27FC236}">
                  <a16:creationId xmlns:a16="http://schemas.microsoft.com/office/drawing/2014/main" id="{E858B634-A50B-190F-E54C-C4B78FE70AB5}"/>
                </a:ext>
              </a:extLst>
            </p:cNvPr>
            <p:cNvGrpSpPr/>
            <p:nvPr/>
          </p:nvGrpSpPr>
          <p:grpSpPr>
            <a:xfrm>
              <a:off x="5764188" y="4238043"/>
              <a:ext cx="260318" cy="321468"/>
              <a:chOff x="5300856" y="5489805"/>
              <a:chExt cx="260318" cy="321468"/>
            </a:xfrm>
          </p:grpSpPr>
          <p:grpSp>
            <p:nvGrpSpPr>
              <p:cNvPr id="978" name="Group 564">
                <a:extLst>
                  <a:ext uri="{FF2B5EF4-FFF2-40B4-BE49-F238E27FC236}">
                    <a16:creationId xmlns:a16="http://schemas.microsoft.com/office/drawing/2014/main" id="{6F282AC4-FE93-CAFA-5C18-81444D81FBCC}"/>
                  </a:ext>
                </a:extLst>
              </p:cNvPr>
              <p:cNvGrpSpPr>
                <a:grpSpLocks/>
              </p:cNvGrpSpPr>
              <p:nvPr/>
            </p:nvGrpSpPr>
            <p:grpSpPr bwMode="auto">
              <a:xfrm>
                <a:off x="5300856" y="5489805"/>
                <a:ext cx="260318" cy="321468"/>
                <a:chOff x="2184" y="41"/>
                <a:chExt cx="263" cy="239"/>
              </a:xfrm>
            </p:grpSpPr>
            <p:sp>
              <p:nvSpPr>
                <p:cNvPr id="980" name="Oval 565">
                  <a:extLst>
                    <a:ext uri="{FF2B5EF4-FFF2-40B4-BE49-F238E27FC236}">
                      <a16:creationId xmlns:a16="http://schemas.microsoft.com/office/drawing/2014/main" id="{9F45AE80-F6B6-D3CD-AE01-E6E2AEDA6B3A}"/>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981" name="Group 566">
                  <a:extLst>
                    <a:ext uri="{FF2B5EF4-FFF2-40B4-BE49-F238E27FC236}">
                      <a16:creationId xmlns:a16="http://schemas.microsoft.com/office/drawing/2014/main" id="{526AE218-12D5-5D0C-2EB3-362BFF14A6E4}"/>
                    </a:ext>
                  </a:extLst>
                </p:cNvPr>
                <p:cNvGrpSpPr>
                  <a:grpSpLocks/>
                </p:cNvGrpSpPr>
                <p:nvPr/>
              </p:nvGrpSpPr>
              <p:grpSpPr bwMode="auto">
                <a:xfrm>
                  <a:off x="2184" y="41"/>
                  <a:ext cx="263" cy="239"/>
                  <a:chOff x="2517" y="935"/>
                  <a:chExt cx="272" cy="272"/>
                </a:xfrm>
              </p:grpSpPr>
              <p:sp>
                <p:nvSpPr>
                  <p:cNvPr id="982" name="Line 567">
                    <a:extLst>
                      <a:ext uri="{FF2B5EF4-FFF2-40B4-BE49-F238E27FC236}">
                        <a16:creationId xmlns:a16="http://schemas.microsoft.com/office/drawing/2014/main" id="{FBB82169-32E6-C89F-1279-0C5E44B63ADE}"/>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83" name="Line 568">
                    <a:extLst>
                      <a:ext uri="{FF2B5EF4-FFF2-40B4-BE49-F238E27FC236}">
                        <a16:creationId xmlns:a16="http://schemas.microsoft.com/office/drawing/2014/main" id="{D12F8DBA-4B20-7B05-910D-2D9FC696B0EF}"/>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979" name="Freeform 1200">
                <a:extLst>
                  <a:ext uri="{FF2B5EF4-FFF2-40B4-BE49-F238E27FC236}">
                    <a16:creationId xmlns:a16="http://schemas.microsoft.com/office/drawing/2014/main" id="{2C7685EC-7F14-9DD8-3F14-C72C5B684D2D}"/>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31" name="グループ化 730">
              <a:extLst>
                <a:ext uri="{FF2B5EF4-FFF2-40B4-BE49-F238E27FC236}">
                  <a16:creationId xmlns:a16="http://schemas.microsoft.com/office/drawing/2014/main" id="{E860D82B-76A7-861B-CA43-7D646B43E738}"/>
                </a:ext>
              </a:extLst>
            </p:cNvPr>
            <p:cNvGrpSpPr/>
            <p:nvPr/>
          </p:nvGrpSpPr>
          <p:grpSpPr>
            <a:xfrm>
              <a:off x="5504247" y="4231585"/>
              <a:ext cx="262380" cy="344198"/>
              <a:chOff x="4642829" y="5467075"/>
              <a:chExt cx="262380" cy="344198"/>
            </a:xfrm>
          </p:grpSpPr>
          <p:sp>
            <p:nvSpPr>
              <p:cNvPr id="972" name="Oval 565">
                <a:extLst>
                  <a:ext uri="{FF2B5EF4-FFF2-40B4-BE49-F238E27FC236}">
                    <a16:creationId xmlns:a16="http://schemas.microsoft.com/office/drawing/2014/main" id="{33884F42-CE3F-F62A-E386-A6FFC4D8D2E8}"/>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973" name="Freeform 1202">
                <a:extLst>
                  <a:ext uri="{FF2B5EF4-FFF2-40B4-BE49-F238E27FC236}">
                    <a16:creationId xmlns:a16="http://schemas.microsoft.com/office/drawing/2014/main" id="{8A0B2AA9-3401-8D80-90C9-11F142024D1E}"/>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974" name="Freeform 1202">
                <a:extLst>
                  <a:ext uri="{FF2B5EF4-FFF2-40B4-BE49-F238E27FC236}">
                    <a16:creationId xmlns:a16="http://schemas.microsoft.com/office/drawing/2014/main" id="{995772A1-C0EB-19D8-2E27-B3532AFAF794}"/>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975" name="Group 566">
                <a:extLst>
                  <a:ext uri="{FF2B5EF4-FFF2-40B4-BE49-F238E27FC236}">
                    <a16:creationId xmlns:a16="http://schemas.microsoft.com/office/drawing/2014/main" id="{12C64524-9731-FC83-FF75-649115599F8F}"/>
                  </a:ext>
                </a:extLst>
              </p:cNvPr>
              <p:cNvGrpSpPr>
                <a:grpSpLocks/>
              </p:cNvGrpSpPr>
              <p:nvPr/>
            </p:nvGrpSpPr>
            <p:grpSpPr bwMode="auto">
              <a:xfrm>
                <a:off x="4642829" y="5476915"/>
                <a:ext cx="261523" cy="322686"/>
                <a:chOff x="2517" y="935"/>
                <a:chExt cx="272" cy="272"/>
              </a:xfrm>
            </p:grpSpPr>
            <p:sp>
              <p:nvSpPr>
                <p:cNvPr id="976" name="Line 567">
                  <a:extLst>
                    <a:ext uri="{FF2B5EF4-FFF2-40B4-BE49-F238E27FC236}">
                      <a16:creationId xmlns:a16="http://schemas.microsoft.com/office/drawing/2014/main" id="{FA30163A-43BB-C1F2-4A9A-2C12127F75BA}"/>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77" name="Line 568">
                  <a:extLst>
                    <a:ext uri="{FF2B5EF4-FFF2-40B4-BE49-F238E27FC236}">
                      <a16:creationId xmlns:a16="http://schemas.microsoft.com/office/drawing/2014/main" id="{8452FC78-0983-657D-E97A-DB2D8DA19CDE}"/>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32" name="グループ化 731">
              <a:extLst>
                <a:ext uri="{FF2B5EF4-FFF2-40B4-BE49-F238E27FC236}">
                  <a16:creationId xmlns:a16="http://schemas.microsoft.com/office/drawing/2014/main" id="{053C99E3-6B91-DDC9-0891-0304330CE664}"/>
                </a:ext>
              </a:extLst>
            </p:cNvPr>
            <p:cNvGrpSpPr/>
            <p:nvPr/>
          </p:nvGrpSpPr>
          <p:grpSpPr>
            <a:xfrm>
              <a:off x="5510355" y="4567080"/>
              <a:ext cx="262380" cy="344198"/>
              <a:chOff x="4642829" y="5467075"/>
              <a:chExt cx="262380" cy="344198"/>
            </a:xfrm>
          </p:grpSpPr>
          <p:sp>
            <p:nvSpPr>
              <p:cNvPr id="966" name="Oval 565">
                <a:extLst>
                  <a:ext uri="{FF2B5EF4-FFF2-40B4-BE49-F238E27FC236}">
                    <a16:creationId xmlns:a16="http://schemas.microsoft.com/office/drawing/2014/main" id="{FEF30F27-7FF7-5DB1-949D-230D189EDC94}"/>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967" name="Freeform 1202">
                <a:extLst>
                  <a:ext uri="{FF2B5EF4-FFF2-40B4-BE49-F238E27FC236}">
                    <a16:creationId xmlns:a16="http://schemas.microsoft.com/office/drawing/2014/main" id="{6F52F08E-47DE-C9A0-B0EF-3380395469D6}"/>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968" name="Freeform 1202">
                <a:extLst>
                  <a:ext uri="{FF2B5EF4-FFF2-40B4-BE49-F238E27FC236}">
                    <a16:creationId xmlns:a16="http://schemas.microsoft.com/office/drawing/2014/main" id="{3393AE13-C471-E624-D36C-B8268DC22CAD}"/>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969" name="Group 566">
                <a:extLst>
                  <a:ext uri="{FF2B5EF4-FFF2-40B4-BE49-F238E27FC236}">
                    <a16:creationId xmlns:a16="http://schemas.microsoft.com/office/drawing/2014/main" id="{E169E97B-4359-5CEB-67B3-82C3A00B04D8}"/>
                  </a:ext>
                </a:extLst>
              </p:cNvPr>
              <p:cNvGrpSpPr>
                <a:grpSpLocks/>
              </p:cNvGrpSpPr>
              <p:nvPr/>
            </p:nvGrpSpPr>
            <p:grpSpPr bwMode="auto">
              <a:xfrm>
                <a:off x="4642829" y="5476915"/>
                <a:ext cx="261523" cy="322686"/>
                <a:chOff x="2517" y="935"/>
                <a:chExt cx="272" cy="272"/>
              </a:xfrm>
            </p:grpSpPr>
            <p:sp>
              <p:nvSpPr>
                <p:cNvPr id="970" name="Line 567">
                  <a:extLst>
                    <a:ext uri="{FF2B5EF4-FFF2-40B4-BE49-F238E27FC236}">
                      <a16:creationId xmlns:a16="http://schemas.microsoft.com/office/drawing/2014/main" id="{34D371B3-12CC-9090-2BEF-8288A3C600D2}"/>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71" name="Line 568">
                  <a:extLst>
                    <a:ext uri="{FF2B5EF4-FFF2-40B4-BE49-F238E27FC236}">
                      <a16:creationId xmlns:a16="http://schemas.microsoft.com/office/drawing/2014/main" id="{7F76010F-ED10-EE0D-A91B-B64FBE6CE631}"/>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33" name="グループ化 732">
              <a:extLst>
                <a:ext uri="{FF2B5EF4-FFF2-40B4-BE49-F238E27FC236}">
                  <a16:creationId xmlns:a16="http://schemas.microsoft.com/office/drawing/2014/main" id="{4981E89B-6709-D169-5454-C5A614F70B8A}"/>
                </a:ext>
              </a:extLst>
            </p:cNvPr>
            <p:cNvGrpSpPr/>
            <p:nvPr/>
          </p:nvGrpSpPr>
          <p:grpSpPr>
            <a:xfrm>
              <a:off x="5506239" y="4919514"/>
              <a:ext cx="260318" cy="321468"/>
              <a:chOff x="5300856" y="5489805"/>
              <a:chExt cx="260318" cy="321468"/>
            </a:xfrm>
          </p:grpSpPr>
          <p:grpSp>
            <p:nvGrpSpPr>
              <p:cNvPr id="960" name="Group 564">
                <a:extLst>
                  <a:ext uri="{FF2B5EF4-FFF2-40B4-BE49-F238E27FC236}">
                    <a16:creationId xmlns:a16="http://schemas.microsoft.com/office/drawing/2014/main" id="{8D1906CC-2AB4-D71A-D65E-2E74B6AAA4B4}"/>
                  </a:ext>
                </a:extLst>
              </p:cNvPr>
              <p:cNvGrpSpPr>
                <a:grpSpLocks/>
              </p:cNvGrpSpPr>
              <p:nvPr/>
            </p:nvGrpSpPr>
            <p:grpSpPr bwMode="auto">
              <a:xfrm>
                <a:off x="5300856" y="5489805"/>
                <a:ext cx="260318" cy="321468"/>
                <a:chOff x="2184" y="41"/>
                <a:chExt cx="263" cy="239"/>
              </a:xfrm>
            </p:grpSpPr>
            <p:sp>
              <p:nvSpPr>
                <p:cNvPr id="962" name="Oval 565">
                  <a:extLst>
                    <a:ext uri="{FF2B5EF4-FFF2-40B4-BE49-F238E27FC236}">
                      <a16:creationId xmlns:a16="http://schemas.microsoft.com/office/drawing/2014/main" id="{C65EEA22-6627-527A-8A8C-1722F5B49765}"/>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963" name="Group 566">
                  <a:extLst>
                    <a:ext uri="{FF2B5EF4-FFF2-40B4-BE49-F238E27FC236}">
                      <a16:creationId xmlns:a16="http://schemas.microsoft.com/office/drawing/2014/main" id="{BC0EFB51-BA4D-2D3D-C52B-79324CF77258}"/>
                    </a:ext>
                  </a:extLst>
                </p:cNvPr>
                <p:cNvGrpSpPr>
                  <a:grpSpLocks/>
                </p:cNvGrpSpPr>
                <p:nvPr/>
              </p:nvGrpSpPr>
              <p:grpSpPr bwMode="auto">
                <a:xfrm>
                  <a:off x="2184" y="41"/>
                  <a:ext cx="263" cy="239"/>
                  <a:chOff x="2517" y="935"/>
                  <a:chExt cx="272" cy="272"/>
                </a:xfrm>
              </p:grpSpPr>
              <p:sp>
                <p:nvSpPr>
                  <p:cNvPr id="964" name="Line 567">
                    <a:extLst>
                      <a:ext uri="{FF2B5EF4-FFF2-40B4-BE49-F238E27FC236}">
                        <a16:creationId xmlns:a16="http://schemas.microsoft.com/office/drawing/2014/main" id="{1988FB31-AE3A-8625-8EAF-469BEF264356}"/>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65" name="Line 568">
                    <a:extLst>
                      <a:ext uri="{FF2B5EF4-FFF2-40B4-BE49-F238E27FC236}">
                        <a16:creationId xmlns:a16="http://schemas.microsoft.com/office/drawing/2014/main" id="{58688475-4EA2-8C98-2390-49AB4868A827}"/>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961" name="Freeform 1200">
                <a:extLst>
                  <a:ext uri="{FF2B5EF4-FFF2-40B4-BE49-F238E27FC236}">
                    <a16:creationId xmlns:a16="http://schemas.microsoft.com/office/drawing/2014/main" id="{ED356609-F8AE-DE8B-5FD8-B4A550ED6EC4}"/>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34" name="グループ化 733">
              <a:extLst>
                <a:ext uri="{FF2B5EF4-FFF2-40B4-BE49-F238E27FC236}">
                  <a16:creationId xmlns:a16="http://schemas.microsoft.com/office/drawing/2014/main" id="{B10D7338-5508-B21A-324B-0857DC31E4C4}"/>
                </a:ext>
              </a:extLst>
            </p:cNvPr>
            <p:cNvGrpSpPr/>
            <p:nvPr/>
          </p:nvGrpSpPr>
          <p:grpSpPr>
            <a:xfrm>
              <a:off x="5235643" y="4224257"/>
              <a:ext cx="262380" cy="344198"/>
              <a:chOff x="4642829" y="5467075"/>
              <a:chExt cx="262380" cy="344198"/>
            </a:xfrm>
          </p:grpSpPr>
          <p:sp>
            <p:nvSpPr>
              <p:cNvPr id="954" name="Oval 565">
                <a:extLst>
                  <a:ext uri="{FF2B5EF4-FFF2-40B4-BE49-F238E27FC236}">
                    <a16:creationId xmlns:a16="http://schemas.microsoft.com/office/drawing/2014/main" id="{C64BE254-CBC1-71D0-D97A-59D9238875E5}"/>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955" name="Freeform 1202">
                <a:extLst>
                  <a:ext uri="{FF2B5EF4-FFF2-40B4-BE49-F238E27FC236}">
                    <a16:creationId xmlns:a16="http://schemas.microsoft.com/office/drawing/2014/main" id="{FE9BA8B7-3A3F-6046-664B-C064B21AC1E1}"/>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956" name="Freeform 1202">
                <a:extLst>
                  <a:ext uri="{FF2B5EF4-FFF2-40B4-BE49-F238E27FC236}">
                    <a16:creationId xmlns:a16="http://schemas.microsoft.com/office/drawing/2014/main" id="{C8D14DF4-B38F-9C28-ED08-DFDDB04CD262}"/>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957" name="Group 566">
                <a:extLst>
                  <a:ext uri="{FF2B5EF4-FFF2-40B4-BE49-F238E27FC236}">
                    <a16:creationId xmlns:a16="http://schemas.microsoft.com/office/drawing/2014/main" id="{E1A51F07-715A-7F14-2D6D-A2E0323A4605}"/>
                  </a:ext>
                </a:extLst>
              </p:cNvPr>
              <p:cNvGrpSpPr>
                <a:grpSpLocks/>
              </p:cNvGrpSpPr>
              <p:nvPr/>
            </p:nvGrpSpPr>
            <p:grpSpPr bwMode="auto">
              <a:xfrm>
                <a:off x="4642829" y="5476915"/>
                <a:ext cx="261523" cy="322686"/>
                <a:chOff x="2517" y="935"/>
                <a:chExt cx="272" cy="272"/>
              </a:xfrm>
            </p:grpSpPr>
            <p:sp>
              <p:nvSpPr>
                <p:cNvPr id="958" name="Line 567">
                  <a:extLst>
                    <a:ext uri="{FF2B5EF4-FFF2-40B4-BE49-F238E27FC236}">
                      <a16:creationId xmlns:a16="http://schemas.microsoft.com/office/drawing/2014/main" id="{E8E9EAC5-141A-677B-4FF1-814CA3938F11}"/>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59" name="Line 568">
                  <a:extLst>
                    <a:ext uri="{FF2B5EF4-FFF2-40B4-BE49-F238E27FC236}">
                      <a16:creationId xmlns:a16="http://schemas.microsoft.com/office/drawing/2014/main" id="{1C89ABFC-FA98-E1DC-E5E2-9CC69A9560A2}"/>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35" name="グループ化 734">
              <a:extLst>
                <a:ext uri="{FF2B5EF4-FFF2-40B4-BE49-F238E27FC236}">
                  <a16:creationId xmlns:a16="http://schemas.microsoft.com/office/drawing/2014/main" id="{67D3DBF4-B8EB-623D-81DC-3ADEFEF98459}"/>
                </a:ext>
              </a:extLst>
            </p:cNvPr>
            <p:cNvGrpSpPr/>
            <p:nvPr/>
          </p:nvGrpSpPr>
          <p:grpSpPr>
            <a:xfrm>
              <a:off x="5235585" y="4568052"/>
              <a:ext cx="262380" cy="344198"/>
              <a:chOff x="4642829" y="5467075"/>
              <a:chExt cx="262380" cy="344198"/>
            </a:xfrm>
          </p:grpSpPr>
          <p:sp>
            <p:nvSpPr>
              <p:cNvPr id="948" name="Oval 565">
                <a:extLst>
                  <a:ext uri="{FF2B5EF4-FFF2-40B4-BE49-F238E27FC236}">
                    <a16:creationId xmlns:a16="http://schemas.microsoft.com/office/drawing/2014/main" id="{58291386-DBAC-6386-E3D0-3EB060B95626}"/>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949" name="Freeform 1202">
                <a:extLst>
                  <a:ext uri="{FF2B5EF4-FFF2-40B4-BE49-F238E27FC236}">
                    <a16:creationId xmlns:a16="http://schemas.microsoft.com/office/drawing/2014/main" id="{9F3C9674-65BB-E339-F066-E8BB8AB6B1FB}"/>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950" name="Freeform 1202">
                <a:extLst>
                  <a:ext uri="{FF2B5EF4-FFF2-40B4-BE49-F238E27FC236}">
                    <a16:creationId xmlns:a16="http://schemas.microsoft.com/office/drawing/2014/main" id="{1CC04423-C1FE-5BAA-44F6-05FCD71FF2B2}"/>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951" name="Group 566">
                <a:extLst>
                  <a:ext uri="{FF2B5EF4-FFF2-40B4-BE49-F238E27FC236}">
                    <a16:creationId xmlns:a16="http://schemas.microsoft.com/office/drawing/2014/main" id="{557C96E8-AAB8-2383-2BE1-9EE9440D0EFA}"/>
                  </a:ext>
                </a:extLst>
              </p:cNvPr>
              <p:cNvGrpSpPr>
                <a:grpSpLocks/>
              </p:cNvGrpSpPr>
              <p:nvPr/>
            </p:nvGrpSpPr>
            <p:grpSpPr bwMode="auto">
              <a:xfrm>
                <a:off x="4642829" y="5476915"/>
                <a:ext cx="261523" cy="322686"/>
                <a:chOff x="2517" y="935"/>
                <a:chExt cx="272" cy="272"/>
              </a:xfrm>
            </p:grpSpPr>
            <p:sp>
              <p:nvSpPr>
                <p:cNvPr id="952" name="Line 567">
                  <a:extLst>
                    <a:ext uri="{FF2B5EF4-FFF2-40B4-BE49-F238E27FC236}">
                      <a16:creationId xmlns:a16="http://schemas.microsoft.com/office/drawing/2014/main" id="{78C3439A-C00C-6C61-CC49-70C0711B9604}"/>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53" name="Line 568">
                  <a:extLst>
                    <a:ext uri="{FF2B5EF4-FFF2-40B4-BE49-F238E27FC236}">
                      <a16:creationId xmlns:a16="http://schemas.microsoft.com/office/drawing/2014/main" id="{FEB41EF9-2901-7463-7650-A9AE728F4A70}"/>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36" name="グループ化 735">
              <a:extLst>
                <a:ext uri="{FF2B5EF4-FFF2-40B4-BE49-F238E27FC236}">
                  <a16:creationId xmlns:a16="http://schemas.microsoft.com/office/drawing/2014/main" id="{690C45DE-51C8-1D33-A439-36C2BC9A6BA8}"/>
                </a:ext>
              </a:extLst>
            </p:cNvPr>
            <p:cNvGrpSpPr/>
            <p:nvPr/>
          </p:nvGrpSpPr>
          <p:grpSpPr>
            <a:xfrm>
              <a:off x="5762560" y="3173896"/>
              <a:ext cx="262380" cy="344198"/>
              <a:chOff x="4642829" y="5467075"/>
              <a:chExt cx="262380" cy="344198"/>
            </a:xfrm>
          </p:grpSpPr>
          <p:sp>
            <p:nvSpPr>
              <p:cNvPr id="942" name="Oval 565">
                <a:extLst>
                  <a:ext uri="{FF2B5EF4-FFF2-40B4-BE49-F238E27FC236}">
                    <a16:creationId xmlns:a16="http://schemas.microsoft.com/office/drawing/2014/main" id="{C8EB2D25-F241-3726-4E69-38C3C0CCFF8A}"/>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943" name="Freeform 1202">
                <a:extLst>
                  <a:ext uri="{FF2B5EF4-FFF2-40B4-BE49-F238E27FC236}">
                    <a16:creationId xmlns:a16="http://schemas.microsoft.com/office/drawing/2014/main" id="{7AA107C8-887E-3CE7-F1F0-72542B102E5C}"/>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944" name="Freeform 1202">
                <a:extLst>
                  <a:ext uri="{FF2B5EF4-FFF2-40B4-BE49-F238E27FC236}">
                    <a16:creationId xmlns:a16="http://schemas.microsoft.com/office/drawing/2014/main" id="{2A3F1AEE-1899-11D0-011E-F645CE60C87E}"/>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945" name="Group 566">
                <a:extLst>
                  <a:ext uri="{FF2B5EF4-FFF2-40B4-BE49-F238E27FC236}">
                    <a16:creationId xmlns:a16="http://schemas.microsoft.com/office/drawing/2014/main" id="{095771E5-5B61-C7D0-62EC-30D6E93CB88E}"/>
                  </a:ext>
                </a:extLst>
              </p:cNvPr>
              <p:cNvGrpSpPr>
                <a:grpSpLocks/>
              </p:cNvGrpSpPr>
              <p:nvPr/>
            </p:nvGrpSpPr>
            <p:grpSpPr bwMode="auto">
              <a:xfrm>
                <a:off x="4642829" y="5476915"/>
                <a:ext cx="261523" cy="322686"/>
                <a:chOff x="2517" y="935"/>
                <a:chExt cx="272" cy="272"/>
              </a:xfrm>
            </p:grpSpPr>
            <p:sp>
              <p:nvSpPr>
                <p:cNvPr id="946" name="Line 567">
                  <a:extLst>
                    <a:ext uri="{FF2B5EF4-FFF2-40B4-BE49-F238E27FC236}">
                      <a16:creationId xmlns:a16="http://schemas.microsoft.com/office/drawing/2014/main" id="{EAC24E33-025F-685E-CB84-3FE377773902}"/>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47" name="Line 568">
                  <a:extLst>
                    <a:ext uri="{FF2B5EF4-FFF2-40B4-BE49-F238E27FC236}">
                      <a16:creationId xmlns:a16="http://schemas.microsoft.com/office/drawing/2014/main" id="{D6C5E124-5832-8F15-07EA-2C576DEBF7B5}"/>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37" name="グループ化 736">
              <a:extLst>
                <a:ext uri="{FF2B5EF4-FFF2-40B4-BE49-F238E27FC236}">
                  <a16:creationId xmlns:a16="http://schemas.microsoft.com/office/drawing/2014/main" id="{3FE7CEF3-213B-363C-FB0D-5AAAA30F0F36}"/>
                </a:ext>
              </a:extLst>
            </p:cNvPr>
            <p:cNvGrpSpPr/>
            <p:nvPr/>
          </p:nvGrpSpPr>
          <p:grpSpPr>
            <a:xfrm>
              <a:off x="5240133" y="4925806"/>
              <a:ext cx="260318" cy="321468"/>
              <a:chOff x="5300856" y="5489805"/>
              <a:chExt cx="260318" cy="321468"/>
            </a:xfrm>
          </p:grpSpPr>
          <p:grpSp>
            <p:nvGrpSpPr>
              <p:cNvPr id="936" name="Group 564">
                <a:extLst>
                  <a:ext uri="{FF2B5EF4-FFF2-40B4-BE49-F238E27FC236}">
                    <a16:creationId xmlns:a16="http://schemas.microsoft.com/office/drawing/2014/main" id="{33880E71-9D2D-B8D2-EFBF-9A6435F12B2A}"/>
                  </a:ext>
                </a:extLst>
              </p:cNvPr>
              <p:cNvGrpSpPr>
                <a:grpSpLocks/>
              </p:cNvGrpSpPr>
              <p:nvPr/>
            </p:nvGrpSpPr>
            <p:grpSpPr bwMode="auto">
              <a:xfrm>
                <a:off x="5300856" y="5489805"/>
                <a:ext cx="260318" cy="321468"/>
                <a:chOff x="2184" y="41"/>
                <a:chExt cx="263" cy="239"/>
              </a:xfrm>
            </p:grpSpPr>
            <p:sp>
              <p:nvSpPr>
                <p:cNvPr id="938" name="Oval 565">
                  <a:extLst>
                    <a:ext uri="{FF2B5EF4-FFF2-40B4-BE49-F238E27FC236}">
                      <a16:creationId xmlns:a16="http://schemas.microsoft.com/office/drawing/2014/main" id="{455F7F95-8A43-0D7A-0927-B79AAED5CD8D}"/>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939" name="Group 566">
                  <a:extLst>
                    <a:ext uri="{FF2B5EF4-FFF2-40B4-BE49-F238E27FC236}">
                      <a16:creationId xmlns:a16="http://schemas.microsoft.com/office/drawing/2014/main" id="{6F5757BA-8995-43A9-80E3-3DA9FE8D1310}"/>
                    </a:ext>
                  </a:extLst>
                </p:cNvPr>
                <p:cNvGrpSpPr>
                  <a:grpSpLocks/>
                </p:cNvGrpSpPr>
                <p:nvPr/>
              </p:nvGrpSpPr>
              <p:grpSpPr bwMode="auto">
                <a:xfrm>
                  <a:off x="2184" y="41"/>
                  <a:ext cx="263" cy="239"/>
                  <a:chOff x="2517" y="935"/>
                  <a:chExt cx="272" cy="272"/>
                </a:xfrm>
              </p:grpSpPr>
              <p:sp>
                <p:nvSpPr>
                  <p:cNvPr id="940" name="Line 567">
                    <a:extLst>
                      <a:ext uri="{FF2B5EF4-FFF2-40B4-BE49-F238E27FC236}">
                        <a16:creationId xmlns:a16="http://schemas.microsoft.com/office/drawing/2014/main" id="{A8A53C2F-7109-0696-2344-DC36E8C195BB}"/>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41" name="Line 568">
                    <a:extLst>
                      <a:ext uri="{FF2B5EF4-FFF2-40B4-BE49-F238E27FC236}">
                        <a16:creationId xmlns:a16="http://schemas.microsoft.com/office/drawing/2014/main" id="{66D0F7EE-5800-3529-E600-91012BA57B9E}"/>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937" name="Freeform 1200">
                <a:extLst>
                  <a:ext uri="{FF2B5EF4-FFF2-40B4-BE49-F238E27FC236}">
                    <a16:creationId xmlns:a16="http://schemas.microsoft.com/office/drawing/2014/main" id="{B6482C66-4689-3734-4DF5-42485A38022E}"/>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38" name="グループ化 737">
              <a:extLst>
                <a:ext uri="{FF2B5EF4-FFF2-40B4-BE49-F238E27FC236}">
                  <a16:creationId xmlns:a16="http://schemas.microsoft.com/office/drawing/2014/main" id="{C748DC80-D47C-913D-7CE6-23CDCF9282BA}"/>
                </a:ext>
              </a:extLst>
            </p:cNvPr>
            <p:cNvGrpSpPr/>
            <p:nvPr/>
          </p:nvGrpSpPr>
          <p:grpSpPr>
            <a:xfrm>
              <a:off x="5759496" y="2825634"/>
              <a:ext cx="262380" cy="344198"/>
              <a:chOff x="4642829" y="5467075"/>
              <a:chExt cx="262380" cy="344198"/>
            </a:xfrm>
          </p:grpSpPr>
          <p:sp>
            <p:nvSpPr>
              <p:cNvPr id="930" name="Oval 565">
                <a:extLst>
                  <a:ext uri="{FF2B5EF4-FFF2-40B4-BE49-F238E27FC236}">
                    <a16:creationId xmlns:a16="http://schemas.microsoft.com/office/drawing/2014/main" id="{7E3A006B-0C22-8CF7-31CD-CD6AAE84B159}"/>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931" name="Freeform 1202">
                <a:extLst>
                  <a:ext uri="{FF2B5EF4-FFF2-40B4-BE49-F238E27FC236}">
                    <a16:creationId xmlns:a16="http://schemas.microsoft.com/office/drawing/2014/main" id="{FBDB2662-C1A5-06B1-E06B-706607A9E5DD}"/>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932" name="Freeform 1202">
                <a:extLst>
                  <a:ext uri="{FF2B5EF4-FFF2-40B4-BE49-F238E27FC236}">
                    <a16:creationId xmlns:a16="http://schemas.microsoft.com/office/drawing/2014/main" id="{C0BA049C-8597-9E88-C77D-EBFF199C7774}"/>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933" name="Group 566">
                <a:extLst>
                  <a:ext uri="{FF2B5EF4-FFF2-40B4-BE49-F238E27FC236}">
                    <a16:creationId xmlns:a16="http://schemas.microsoft.com/office/drawing/2014/main" id="{6610C6FA-EC59-9C8F-0648-96399F9C2AE3}"/>
                  </a:ext>
                </a:extLst>
              </p:cNvPr>
              <p:cNvGrpSpPr>
                <a:grpSpLocks/>
              </p:cNvGrpSpPr>
              <p:nvPr/>
            </p:nvGrpSpPr>
            <p:grpSpPr bwMode="auto">
              <a:xfrm>
                <a:off x="4642829" y="5476915"/>
                <a:ext cx="261523" cy="322686"/>
                <a:chOff x="2517" y="935"/>
                <a:chExt cx="272" cy="272"/>
              </a:xfrm>
            </p:grpSpPr>
            <p:sp>
              <p:nvSpPr>
                <p:cNvPr id="934" name="Line 567">
                  <a:extLst>
                    <a:ext uri="{FF2B5EF4-FFF2-40B4-BE49-F238E27FC236}">
                      <a16:creationId xmlns:a16="http://schemas.microsoft.com/office/drawing/2014/main" id="{F163DC93-07BF-6069-DDB3-51957E18EBD9}"/>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935" name="Line 568">
                  <a:extLst>
                    <a:ext uri="{FF2B5EF4-FFF2-40B4-BE49-F238E27FC236}">
                      <a16:creationId xmlns:a16="http://schemas.microsoft.com/office/drawing/2014/main" id="{1F10E779-3131-040F-B2C8-672A57A8CBDB}"/>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39" name="グループ化 738">
              <a:extLst>
                <a:ext uri="{FF2B5EF4-FFF2-40B4-BE49-F238E27FC236}">
                  <a16:creationId xmlns:a16="http://schemas.microsoft.com/office/drawing/2014/main" id="{789713BA-A1BF-E2B3-3FA2-442468D04BD7}"/>
                </a:ext>
              </a:extLst>
            </p:cNvPr>
            <p:cNvGrpSpPr/>
            <p:nvPr/>
          </p:nvGrpSpPr>
          <p:grpSpPr>
            <a:xfrm>
              <a:off x="5771616" y="2111198"/>
              <a:ext cx="262380" cy="329586"/>
              <a:chOff x="3973099" y="5455710"/>
              <a:chExt cx="262380" cy="329586"/>
            </a:xfrm>
          </p:grpSpPr>
          <p:grpSp>
            <p:nvGrpSpPr>
              <p:cNvPr id="924" name="Group 543">
                <a:extLst>
                  <a:ext uri="{FF2B5EF4-FFF2-40B4-BE49-F238E27FC236}">
                    <a16:creationId xmlns:a16="http://schemas.microsoft.com/office/drawing/2014/main" id="{71A5C310-DCCE-B976-DFC6-668BE270C9BC}"/>
                  </a:ext>
                </a:extLst>
              </p:cNvPr>
              <p:cNvGrpSpPr>
                <a:grpSpLocks/>
              </p:cNvGrpSpPr>
              <p:nvPr/>
            </p:nvGrpSpPr>
            <p:grpSpPr bwMode="auto">
              <a:xfrm>
                <a:off x="3973956" y="5455710"/>
                <a:ext cx="261523" cy="329586"/>
                <a:chOff x="2184" y="41"/>
                <a:chExt cx="263" cy="239"/>
              </a:xfrm>
              <a:solidFill>
                <a:srgbClr val="00FF00"/>
              </a:solidFill>
            </p:grpSpPr>
            <p:sp>
              <p:nvSpPr>
                <p:cNvPr id="926" name="Oval 544">
                  <a:extLst>
                    <a:ext uri="{FF2B5EF4-FFF2-40B4-BE49-F238E27FC236}">
                      <a16:creationId xmlns:a16="http://schemas.microsoft.com/office/drawing/2014/main" id="{22AD6A29-941C-2B2D-DF94-4DA6C92F9E84}"/>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927" name="Group 545">
                  <a:extLst>
                    <a:ext uri="{FF2B5EF4-FFF2-40B4-BE49-F238E27FC236}">
                      <a16:creationId xmlns:a16="http://schemas.microsoft.com/office/drawing/2014/main" id="{ADE6458E-9046-78F9-C362-49594470A627}"/>
                    </a:ext>
                  </a:extLst>
                </p:cNvPr>
                <p:cNvGrpSpPr>
                  <a:grpSpLocks/>
                </p:cNvGrpSpPr>
                <p:nvPr/>
              </p:nvGrpSpPr>
              <p:grpSpPr bwMode="auto">
                <a:xfrm>
                  <a:off x="2184" y="41"/>
                  <a:ext cx="263" cy="239"/>
                  <a:chOff x="2517" y="935"/>
                  <a:chExt cx="272" cy="272"/>
                </a:xfrm>
                <a:grpFill/>
              </p:grpSpPr>
              <p:sp>
                <p:nvSpPr>
                  <p:cNvPr id="928" name="Line 546">
                    <a:extLst>
                      <a:ext uri="{FF2B5EF4-FFF2-40B4-BE49-F238E27FC236}">
                        <a16:creationId xmlns:a16="http://schemas.microsoft.com/office/drawing/2014/main" id="{3DF35FCF-E094-5B92-E5BD-CD149410A94C}"/>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929" name="Line 547">
                    <a:extLst>
                      <a:ext uri="{FF2B5EF4-FFF2-40B4-BE49-F238E27FC236}">
                        <a16:creationId xmlns:a16="http://schemas.microsoft.com/office/drawing/2014/main" id="{B7CB3E30-DAE7-85C7-421A-551F22C238F8}"/>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925" name="Freeform 549">
                <a:extLst>
                  <a:ext uri="{FF2B5EF4-FFF2-40B4-BE49-F238E27FC236}">
                    <a16:creationId xmlns:a16="http://schemas.microsoft.com/office/drawing/2014/main" id="{A7F55CFC-50DF-C671-1E73-DF8E3D04EA5B}"/>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40" name="グループ化 739">
              <a:extLst>
                <a:ext uri="{FF2B5EF4-FFF2-40B4-BE49-F238E27FC236}">
                  <a16:creationId xmlns:a16="http://schemas.microsoft.com/office/drawing/2014/main" id="{241DA735-10C8-75A6-081E-CC979159B1D5}"/>
                </a:ext>
              </a:extLst>
            </p:cNvPr>
            <p:cNvGrpSpPr/>
            <p:nvPr/>
          </p:nvGrpSpPr>
          <p:grpSpPr>
            <a:xfrm>
              <a:off x="5764106" y="2484621"/>
              <a:ext cx="262380" cy="329586"/>
              <a:chOff x="3973099" y="5455710"/>
              <a:chExt cx="262380" cy="329586"/>
            </a:xfrm>
          </p:grpSpPr>
          <p:grpSp>
            <p:nvGrpSpPr>
              <p:cNvPr id="918" name="Group 543">
                <a:extLst>
                  <a:ext uri="{FF2B5EF4-FFF2-40B4-BE49-F238E27FC236}">
                    <a16:creationId xmlns:a16="http://schemas.microsoft.com/office/drawing/2014/main" id="{363F6010-05D5-EB94-F6D0-5C9201B8D8D6}"/>
                  </a:ext>
                </a:extLst>
              </p:cNvPr>
              <p:cNvGrpSpPr>
                <a:grpSpLocks/>
              </p:cNvGrpSpPr>
              <p:nvPr/>
            </p:nvGrpSpPr>
            <p:grpSpPr bwMode="auto">
              <a:xfrm>
                <a:off x="3973956" y="5455710"/>
                <a:ext cx="261523" cy="329586"/>
                <a:chOff x="2184" y="41"/>
                <a:chExt cx="263" cy="239"/>
              </a:xfrm>
              <a:solidFill>
                <a:srgbClr val="00FF00"/>
              </a:solidFill>
            </p:grpSpPr>
            <p:sp>
              <p:nvSpPr>
                <p:cNvPr id="920" name="Oval 544">
                  <a:extLst>
                    <a:ext uri="{FF2B5EF4-FFF2-40B4-BE49-F238E27FC236}">
                      <a16:creationId xmlns:a16="http://schemas.microsoft.com/office/drawing/2014/main" id="{872635A6-4549-17EA-2BE8-A04D2CCF3438}"/>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921" name="Group 545">
                  <a:extLst>
                    <a:ext uri="{FF2B5EF4-FFF2-40B4-BE49-F238E27FC236}">
                      <a16:creationId xmlns:a16="http://schemas.microsoft.com/office/drawing/2014/main" id="{F6296E01-7AB5-CA28-5802-E7D0EEF6A0F6}"/>
                    </a:ext>
                  </a:extLst>
                </p:cNvPr>
                <p:cNvGrpSpPr>
                  <a:grpSpLocks/>
                </p:cNvGrpSpPr>
                <p:nvPr/>
              </p:nvGrpSpPr>
              <p:grpSpPr bwMode="auto">
                <a:xfrm>
                  <a:off x="2184" y="41"/>
                  <a:ext cx="263" cy="239"/>
                  <a:chOff x="2517" y="935"/>
                  <a:chExt cx="272" cy="272"/>
                </a:xfrm>
                <a:grpFill/>
              </p:grpSpPr>
              <p:sp>
                <p:nvSpPr>
                  <p:cNvPr id="922" name="Line 546">
                    <a:extLst>
                      <a:ext uri="{FF2B5EF4-FFF2-40B4-BE49-F238E27FC236}">
                        <a16:creationId xmlns:a16="http://schemas.microsoft.com/office/drawing/2014/main" id="{D6586C07-CF75-7495-3207-3CD139734E38}"/>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923" name="Line 547">
                    <a:extLst>
                      <a:ext uri="{FF2B5EF4-FFF2-40B4-BE49-F238E27FC236}">
                        <a16:creationId xmlns:a16="http://schemas.microsoft.com/office/drawing/2014/main" id="{2FAA79C4-C273-340D-B16A-546302E479A5}"/>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919" name="Freeform 549">
                <a:extLst>
                  <a:ext uri="{FF2B5EF4-FFF2-40B4-BE49-F238E27FC236}">
                    <a16:creationId xmlns:a16="http://schemas.microsoft.com/office/drawing/2014/main" id="{CFDF6240-BF61-E2D7-5731-8B5C9A7C2171}"/>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41" name="Group 537">
              <a:extLst>
                <a:ext uri="{FF2B5EF4-FFF2-40B4-BE49-F238E27FC236}">
                  <a16:creationId xmlns:a16="http://schemas.microsoft.com/office/drawing/2014/main" id="{BC31D653-2C12-35CD-C2BA-73C8E41180D1}"/>
                </a:ext>
              </a:extLst>
            </p:cNvPr>
            <p:cNvGrpSpPr>
              <a:grpSpLocks/>
            </p:cNvGrpSpPr>
            <p:nvPr/>
          </p:nvGrpSpPr>
          <p:grpSpPr bwMode="auto">
            <a:xfrm>
              <a:off x="3867433" y="2126034"/>
              <a:ext cx="259113" cy="329586"/>
              <a:chOff x="2184" y="41"/>
              <a:chExt cx="263" cy="239"/>
            </a:xfrm>
            <a:solidFill>
              <a:srgbClr val="00FF00"/>
            </a:solidFill>
          </p:grpSpPr>
          <p:sp>
            <p:nvSpPr>
              <p:cNvPr id="914" name="Oval 538">
                <a:extLst>
                  <a:ext uri="{FF2B5EF4-FFF2-40B4-BE49-F238E27FC236}">
                    <a16:creationId xmlns:a16="http://schemas.microsoft.com/office/drawing/2014/main" id="{551E0302-64C9-EC59-FD63-3AE27F695C10}"/>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915" name="Group 539">
                <a:extLst>
                  <a:ext uri="{FF2B5EF4-FFF2-40B4-BE49-F238E27FC236}">
                    <a16:creationId xmlns:a16="http://schemas.microsoft.com/office/drawing/2014/main" id="{73F228DF-787C-E291-994E-FB9B0975222E}"/>
                  </a:ext>
                </a:extLst>
              </p:cNvPr>
              <p:cNvGrpSpPr>
                <a:grpSpLocks/>
              </p:cNvGrpSpPr>
              <p:nvPr/>
            </p:nvGrpSpPr>
            <p:grpSpPr bwMode="auto">
              <a:xfrm>
                <a:off x="2184" y="41"/>
                <a:ext cx="263" cy="239"/>
                <a:chOff x="2517" y="935"/>
                <a:chExt cx="272" cy="272"/>
              </a:xfrm>
              <a:grpFill/>
            </p:grpSpPr>
            <p:sp>
              <p:nvSpPr>
                <p:cNvPr id="916" name="Line 540">
                  <a:extLst>
                    <a:ext uri="{FF2B5EF4-FFF2-40B4-BE49-F238E27FC236}">
                      <a16:creationId xmlns:a16="http://schemas.microsoft.com/office/drawing/2014/main" id="{D214E68E-76FD-79D7-9548-82C9EFFF9CE1}"/>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917" name="Line 541">
                  <a:extLst>
                    <a:ext uri="{FF2B5EF4-FFF2-40B4-BE49-F238E27FC236}">
                      <a16:creationId xmlns:a16="http://schemas.microsoft.com/office/drawing/2014/main" id="{130CED53-8DC7-E476-0296-AF4C96D523D3}"/>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742" name="Group 537">
              <a:extLst>
                <a:ext uri="{FF2B5EF4-FFF2-40B4-BE49-F238E27FC236}">
                  <a16:creationId xmlns:a16="http://schemas.microsoft.com/office/drawing/2014/main" id="{EF0F15CD-542B-742E-8401-4BAD9532BD6B}"/>
                </a:ext>
              </a:extLst>
            </p:cNvPr>
            <p:cNvGrpSpPr>
              <a:grpSpLocks/>
            </p:cNvGrpSpPr>
            <p:nvPr/>
          </p:nvGrpSpPr>
          <p:grpSpPr bwMode="auto">
            <a:xfrm>
              <a:off x="3593276" y="2125788"/>
              <a:ext cx="259113" cy="329586"/>
              <a:chOff x="2184" y="41"/>
              <a:chExt cx="263" cy="239"/>
            </a:xfrm>
            <a:solidFill>
              <a:srgbClr val="00FF00"/>
            </a:solidFill>
          </p:grpSpPr>
          <p:sp>
            <p:nvSpPr>
              <p:cNvPr id="910" name="Oval 538">
                <a:extLst>
                  <a:ext uri="{FF2B5EF4-FFF2-40B4-BE49-F238E27FC236}">
                    <a16:creationId xmlns:a16="http://schemas.microsoft.com/office/drawing/2014/main" id="{664790F6-524B-10AD-879D-68F5137F6402}"/>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911" name="Group 539">
                <a:extLst>
                  <a:ext uri="{FF2B5EF4-FFF2-40B4-BE49-F238E27FC236}">
                    <a16:creationId xmlns:a16="http://schemas.microsoft.com/office/drawing/2014/main" id="{0694DD9B-8C10-A3B2-9D25-A534824946E7}"/>
                  </a:ext>
                </a:extLst>
              </p:cNvPr>
              <p:cNvGrpSpPr>
                <a:grpSpLocks/>
              </p:cNvGrpSpPr>
              <p:nvPr/>
            </p:nvGrpSpPr>
            <p:grpSpPr bwMode="auto">
              <a:xfrm>
                <a:off x="2184" y="41"/>
                <a:ext cx="263" cy="239"/>
                <a:chOff x="2517" y="935"/>
                <a:chExt cx="272" cy="272"/>
              </a:xfrm>
              <a:grpFill/>
            </p:grpSpPr>
            <p:sp>
              <p:nvSpPr>
                <p:cNvPr id="912" name="Line 540">
                  <a:extLst>
                    <a:ext uri="{FF2B5EF4-FFF2-40B4-BE49-F238E27FC236}">
                      <a16:creationId xmlns:a16="http://schemas.microsoft.com/office/drawing/2014/main" id="{A51D0C2C-EE5D-D5F6-EBD6-AAA3D9A2F815}"/>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913" name="Line 541">
                  <a:extLst>
                    <a:ext uri="{FF2B5EF4-FFF2-40B4-BE49-F238E27FC236}">
                      <a16:creationId xmlns:a16="http://schemas.microsoft.com/office/drawing/2014/main" id="{E0E56F88-D5EF-795E-54B2-2752F49A70A0}"/>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743" name="Group 537">
              <a:extLst>
                <a:ext uri="{FF2B5EF4-FFF2-40B4-BE49-F238E27FC236}">
                  <a16:creationId xmlns:a16="http://schemas.microsoft.com/office/drawing/2014/main" id="{472276E0-6AE2-C1F6-E34D-667281DDBA6A}"/>
                </a:ext>
              </a:extLst>
            </p:cNvPr>
            <p:cNvGrpSpPr>
              <a:grpSpLocks/>
            </p:cNvGrpSpPr>
            <p:nvPr/>
          </p:nvGrpSpPr>
          <p:grpSpPr bwMode="auto">
            <a:xfrm>
              <a:off x="3601304" y="2468366"/>
              <a:ext cx="259113" cy="329586"/>
              <a:chOff x="2184" y="41"/>
              <a:chExt cx="263" cy="239"/>
            </a:xfrm>
            <a:solidFill>
              <a:srgbClr val="00FF00"/>
            </a:solidFill>
          </p:grpSpPr>
          <p:sp>
            <p:nvSpPr>
              <p:cNvPr id="906" name="Oval 538">
                <a:extLst>
                  <a:ext uri="{FF2B5EF4-FFF2-40B4-BE49-F238E27FC236}">
                    <a16:creationId xmlns:a16="http://schemas.microsoft.com/office/drawing/2014/main" id="{0A0BAAD3-CB24-B875-6F21-5BAE5012C71C}"/>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907" name="Group 539">
                <a:extLst>
                  <a:ext uri="{FF2B5EF4-FFF2-40B4-BE49-F238E27FC236}">
                    <a16:creationId xmlns:a16="http://schemas.microsoft.com/office/drawing/2014/main" id="{82801231-D549-0D63-2465-CD7EA949431A}"/>
                  </a:ext>
                </a:extLst>
              </p:cNvPr>
              <p:cNvGrpSpPr>
                <a:grpSpLocks/>
              </p:cNvGrpSpPr>
              <p:nvPr/>
            </p:nvGrpSpPr>
            <p:grpSpPr bwMode="auto">
              <a:xfrm>
                <a:off x="2184" y="41"/>
                <a:ext cx="263" cy="239"/>
                <a:chOff x="2517" y="935"/>
                <a:chExt cx="272" cy="272"/>
              </a:xfrm>
              <a:grpFill/>
            </p:grpSpPr>
            <p:sp>
              <p:nvSpPr>
                <p:cNvPr id="908" name="Line 540">
                  <a:extLst>
                    <a:ext uri="{FF2B5EF4-FFF2-40B4-BE49-F238E27FC236}">
                      <a16:creationId xmlns:a16="http://schemas.microsoft.com/office/drawing/2014/main" id="{C7F63F52-3635-1704-00AC-D80CC30F5715}"/>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909" name="Line 541">
                  <a:extLst>
                    <a:ext uri="{FF2B5EF4-FFF2-40B4-BE49-F238E27FC236}">
                      <a16:creationId xmlns:a16="http://schemas.microsoft.com/office/drawing/2014/main" id="{A7D1149A-8775-A1D8-3CF4-39EBF20E21B7}"/>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744" name="Group 537">
              <a:extLst>
                <a:ext uri="{FF2B5EF4-FFF2-40B4-BE49-F238E27FC236}">
                  <a16:creationId xmlns:a16="http://schemas.microsoft.com/office/drawing/2014/main" id="{F5D47A8A-BCA6-9604-AE6E-A9CF35332899}"/>
                </a:ext>
              </a:extLst>
            </p:cNvPr>
            <p:cNvGrpSpPr>
              <a:grpSpLocks/>
            </p:cNvGrpSpPr>
            <p:nvPr/>
          </p:nvGrpSpPr>
          <p:grpSpPr bwMode="auto">
            <a:xfrm>
              <a:off x="3875553" y="2469073"/>
              <a:ext cx="259113" cy="329586"/>
              <a:chOff x="2184" y="41"/>
              <a:chExt cx="263" cy="239"/>
            </a:xfrm>
            <a:solidFill>
              <a:srgbClr val="00FF00"/>
            </a:solidFill>
          </p:grpSpPr>
          <p:sp>
            <p:nvSpPr>
              <p:cNvPr id="902" name="Oval 538">
                <a:extLst>
                  <a:ext uri="{FF2B5EF4-FFF2-40B4-BE49-F238E27FC236}">
                    <a16:creationId xmlns:a16="http://schemas.microsoft.com/office/drawing/2014/main" id="{73ACEF61-D4AF-BC86-5AC6-5068B4E93D6C}"/>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903" name="Group 539">
                <a:extLst>
                  <a:ext uri="{FF2B5EF4-FFF2-40B4-BE49-F238E27FC236}">
                    <a16:creationId xmlns:a16="http://schemas.microsoft.com/office/drawing/2014/main" id="{F43770CA-4074-D1F6-0488-ADF61A82CC25}"/>
                  </a:ext>
                </a:extLst>
              </p:cNvPr>
              <p:cNvGrpSpPr>
                <a:grpSpLocks/>
              </p:cNvGrpSpPr>
              <p:nvPr/>
            </p:nvGrpSpPr>
            <p:grpSpPr bwMode="auto">
              <a:xfrm>
                <a:off x="2184" y="41"/>
                <a:ext cx="263" cy="239"/>
                <a:chOff x="2517" y="935"/>
                <a:chExt cx="272" cy="272"/>
              </a:xfrm>
              <a:grpFill/>
            </p:grpSpPr>
            <p:sp>
              <p:nvSpPr>
                <p:cNvPr id="904" name="Line 540">
                  <a:extLst>
                    <a:ext uri="{FF2B5EF4-FFF2-40B4-BE49-F238E27FC236}">
                      <a16:creationId xmlns:a16="http://schemas.microsoft.com/office/drawing/2014/main" id="{80E48335-44CB-61CF-89C3-3FDD4FC5F5A5}"/>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905" name="Line 541">
                  <a:extLst>
                    <a:ext uri="{FF2B5EF4-FFF2-40B4-BE49-F238E27FC236}">
                      <a16:creationId xmlns:a16="http://schemas.microsoft.com/office/drawing/2014/main" id="{13ACEB54-6100-2ECA-0D7C-B86046F3C512}"/>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745" name="Group 537">
              <a:extLst>
                <a:ext uri="{FF2B5EF4-FFF2-40B4-BE49-F238E27FC236}">
                  <a16:creationId xmlns:a16="http://schemas.microsoft.com/office/drawing/2014/main" id="{81C3C1A0-52C1-81C3-0C6B-DF61D22CCC7F}"/>
                </a:ext>
              </a:extLst>
            </p:cNvPr>
            <p:cNvGrpSpPr>
              <a:grpSpLocks/>
            </p:cNvGrpSpPr>
            <p:nvPr/>
          </p:nvGrpSpPr>
          <p:grpSpPr bwMode="auto">
            <a:xfrm>
              <a:off x="3875979" y="2827505"/>
              <a:ext cx="259113" cy="329586"/>
              <a:chOff x="2184" y="41"/>
              <a:chExt cx="263" cy="239"/>
            </a:xfrm>
            <a:solidFill>
              <a:srgbClr val="00FF00"/>
            </a:solidFill>
          </p:grpSpPr>
          <p:sp>
            <p:nvSpPr>
              <p:cNvPr id="898" name="Oval 538">
                <a:extLst>
                  <a:ext uri="{FF2B5EF4-FFF2-40B4-BE49-F238E27FC236}">
                    <a16:creationId xmlns:a16="http://schemas.microsoft.com/office/drawing/2014/main" id="{856A6B25-A1CB-3075-1095-5DFBB82876A7}"/>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99" name="Group 539">
                <a:extLst>
                  <a:ext uri="{FF2B5EF4-FFF2-40B4-BE49-F238E27FC236}">
                    <a16:creationId xmlns:a16="http://schemas.microsoft.com/office/drawing/2014/main" id="{C6BCE8D3-A3C8-FEA2-42E7-C5B555B46C4C}"/>
                  </a:ext>
                </a:extLst>
              </p:cNvPr>
              <p:cNvGrpSpPr>
                <a:grpSpLocks/>
              </p:cNvGrpSpPr>
              <p:nvPr/>
            </p:nvGrpSpPr>
            <p:grpSpPr bwMode="auto">
              <a:xfrm>
                <a:off x="2184" y="41"/>
                <a:ext cx="263" cy="239"/>
                <a:chOff x="2517" y="935"/>
                <a:chExt cx="272" cy="272"/>
              </a:xfrm>
              <a:grpFill/>
            </p:grpSpPr>
            <p:sp>
              <p:nvSpPr>
                <p:cNvPr id="900" name="Line 540">
                  <a:extLst>
                    <a:ext uri="{FF2B5EF4-FFF2-40B4-BE49-F238E27FC236}">
                      <a16:creationId xmlns:a16="http://schemas.microsoft.com/office/drawing/2014/main" id="{6DFEC219-7355-7561-96BA-C74956D1CBC6}"/>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901" name="Line 541">
                  <a:extLst>
                    <a:ext uri="{FF2B5EF4-FFF2-40B4-BE49-F238E27FC236}">
                      <a16:creationId xmlns:a16="http://schemas.microsoft.com/office/drawing/2014/main" id="{F6474997-3AAB-F59F-9EF0-99D8996CC35A}"/>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746" name="Group 537">
              <a:extLst>
                <a:ext uri="{FF2B5EF4-FFF2-40B4-BE49-F238E27FC236}">
                  <a16:creationId xmlns:a16="http://schemas.microsoft.com/office/drawing/2014/main" id="{BE7480D0-68C2-BD95-5851-07E38F7A10F5}"/>
                </a:ext>
              </a:extLst>
            </p:cNvPr>
            <p:cNvGrpSpPr>
              <a:grpSpLocks/>
            </p:cNvGrpSpPr>
            <p:nvPr/>
          </p:nvGrpSpPr>
          <p:grpSpPr bwMode="auto">
            <a:xfrm>
              <a:off x="3610635" y="2827935"/>
              <a:ext cx="259113" cy="329586"/>
              <a:chOff x="2184" y="41"/>
              <a:chExt cx="263" cy="239"/>
            </a:xfrm>
            <a:solidFill>
              <a:srgbClr val="00FF00"/>
            </a:solidFill>
          </p:grpSpPr>
          <p:sp>
            <p:nvSpPr>
              <p:cNvPr id="894" name="Oval 538">
                <a:extLst>
                  <a:ext uri="{FF2B5EF4-FFF2-40B4-BE49-F238E27FC236}">
                    <a16:creationId xmlns:a16="http://schemas.microsoft.com/office/drawing/2014/main" id="{0E14256D-0F08-FE7A-4836-C72DE3BCFA05}"/>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95" name="Group 539">
                <a:extLst>
                  <a:ext uri="{FF2B5EF4-FFF2-40B4-BE49-F238E27FC236}">
                    <a16:creationId xmlns:a16="http://schemas.microsoft.com/office/drawing/2014/main" id="{6269F8A6-39CA-22B5-18E6-79A2A6D82A89}"/>
                  </a:ext>
                </a:extLst>
              </p:cNvPr>
              <p:cNvGrpSpPr>
                <a:grpSpLocks/>
              </p:cNvGrpSpPr>
              <p:nvPr/>
            </p:nvGrpSpPr>
            <p:grpSpPr bwMode="auto">
              <a:xfrm>
                <a:off x="2184" y="41"/>
                <a:ext cx="263" cy="239"/>
                <a:chOff x="2517" y="935"/>
                <a:chExt cx="272" cy="272"/>
              </a:xfrm>
              <a:grpFill/>
            </p:grpSpPr>
            <p:sp>
              <p:nvSpPr>
                <p:cNvPr id="896" name="Line 540">
                  <a:extLst>
                    <a:ext uri="{FF2B5EF4-FFF2-40B4-BE49-F238E27FC236}">
                      <a16:creationId xmlns:a16="http://schemas.microsoft.com/office/drawing/2014/main" id="{A0CBDEF2-74AC-C978-CB10-E18B2133EA5D}"/>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897" name="Line 541">
                  <a:extLst>
                    <a:ext uri="{FF2B5EF4-FFF2-40B4-BE49-F238E27FC236}">
                      <a16:creationId xmlns:a16="http://schemas.microsoft.com/office/drawing/2014/main" id="{F6B378D9-6D6A-AD52-7EF8-B049F84FD123}"/>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747" name="グループ化 746">
              <a:extLst>
                <a:ext uri="{FF2B5EF4-FFF2-40B4-BE49-F238E27FC236}">
                  <a16:creationId xmlns:a16="http://schemas.microsoft.com/office/drawing/2014/main" id="{5402DF3B-095B-E4E9-569A-1F58F1766979}"/>
                </a:ext>
              </a:extLst>
            </p:cNvPr>
            <p:cNvGrpSpPr/>
            <p:nvPr/>
          </p:nvGrpSpPr>
          <p:grpSpPr>
            <a:xfrm>
              <a:off x="3606569" y="3161630"/>
              <a:ext cx="262380" cy="329586"/>
              <a:chOff x="3973099" y="5455710"/>
              <a:chExt cx="262380" cy="329586"/>
            </a:xfrm>
          </p:grpSpPr>
          <p:grpSp>
            <p:nvGrpSpPr>
              <p:cNvPr id="888" name="Group 543">
                <a:extLst>
                  <a:ext uri="{FF2B5EF4-FFF2-40B4-BE49-F238E27FC236}">
                    <a16:creationId xmlns:a16="http://schemas.microsoft.com/office/drawing/2014/main" id="{3BEB7263-0A08-BFE7-76A5-EDC93E689D9E}"/>
                  </a:ext>
                </a:extLst>
              </p:cNvPr>
              <p:cNvGrpSpPr>
                <a:grpSpLocks/>
              </p:cNvGrpSpPr>
              <p:nvPr/>
            </p:nvGrpSpPr>
            <p:grpSpPr bwMode="auto">
              <a:xfrm>
                <a:off x="3973956" y="5455710"/>
                <a:ext cx="261523" cy="329586"/>
                <a:chOff x="2184" y="41"/>
                <a:chExt cx="263" cy="239"/>
              </a:xfrm>
              <a:solidFill>
                <a:srgbClr val="00FF00"/>
              </a:solidFill>
            </p:grpSpPr>
            <p:sp>
              <p:nvSpPr>
                <p:cNvPr id="890" name="Oval 544">
                  <a:extLst>
                    <a:ext uri="{FF2B5EF4-FFF2-40B4-BE49-F238E27FC236}">
                      <a16:creationId xmlns:a16="http://schemas.microsoft.com/office/drawing/2014/main" id="{9DF80E11-97AF-DD46-73A8-96A75CE63B77}"/>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91" name="Group 545">
                  <a:extLst>
                    <a:ext uri="{FF2B5EF4-FFF2-40B4-BE49-F238E27FC236}">
                      <a16:creationId xmlns:a16="http://schemas.microsoft.com/office/drawing/2014/main" id="{36665643-C808-90A3-46EC-3C044AAAEB42}"/>
                    </a:ext>
                  </a:extLst>
                </p:cNvPr>
                <p:cNvGrpSpPr>
                  <a:grpSpLocks/>
                </p:cNvGrpSpPr>
                <p:nvPr/>
              </p:nvGrpSpPr>
              <p:grpSpPr bwMode="auto">
                <a:xfrm>
                  <a:off x="2184" y="41"/>
                  <a:ext cx="263" cy="239"/>
                  <a:chOff x="2517" y="935"/>
                  <a:chExt cx="272" cy="272"/>
                </a:xfrm>
                <a:grpFill/>
              </p:grpSpPr>
              <p:sp>
                <p:nvSpPr>
                  <p:cNvPr id="892" name="Line 546">
                    <a:extLst>
                      <a:ext uri="{FF2B5EF4-FFF2-40B4-BE49-F238E27FC236}">
                        <a16:creationId xmlns:a16="http://schemas.microsoft.com/office/drawing/2014/main" id="{AEC62A93-6C35-3603-1E74-DD86DAA15CD9}"/>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893" name="Line 547">
                    <a:extLst>
                      <a:ext uri="{FF2B5EF4-FFF2-40B4-BE49-F238E27FC236}">
                        <a16:creationId xmlns:a16="http://schemas.microsoft.com/office/drawing/2014/main" id="{70B52338-3279-E32C-F4B5-CD761EE053C0}"/>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889" name="Freeform 549">
                <a:extLst>
                  <a:ext uri="{FF2B5EF4-FFF2-40B4-BE49-F238E27FC236}">
                    <a16:creationId xmlns:a16="http://schemas.microsoft.com/office/drawing/2014/main" id="{75D518DA-461A-739E-6788-BA8E475123CA}"/>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48" name="グループ化 747">
              <a:extLst>
                <a:ext uri="{FF2B5EF4-FFF2-40B4-BE49-F238E27FC236}">
                  <a16:creationId xmlns:a16="http://schemas.microsoft.com/office/drawing/2014/main" id="{E5A32D02-4E1B-D7C3-A2B7-65446346D0F2}"/>
                </a:ext>
              </a:extLst>
            </p:cNvPr>
            <p:cNvGrpSpPr/>
            <p:nvPr/>
          </p:nvGrpSpPr>
          <p:grpSpPr>
            <a:xfrm>
              <a:off x="3879734" y="3169082"/>
              <a:ext cx="262380" cy="329586"/>
              <a:chOff x="3973099" y="5455710"/>
              <a:chExt cx="262380" cy="329586"/>
            </a:xfrm>
          </p:grpSpPr>
          <p:grpSp>
            <p:nvGrpSpPr>
              <p:cNvPr id="882" name="Group 543">
                <a:extLst>
                  <a:ext uri="{FF2B5EF4-FFF2-40B4-BE49-F238E27FC236}">
                    <a16:creationId xmlns:a16="http://schemas.microsoft.com/office/drawing/2014/main" id="{B137A560-2A85-73F7-98FA-C9C20E7C274B}"/>
                  </a:ext>
                </a:extLst>
              </p:cNvPr>
              <p:cNvGrpSpPr>
                <a:grpSpLocks/>
              </p:cNvGrpSpPr>
              <p:nvPr/>
            </p:nvGrpSpPr>
            <p:grpSpPr bwMode="auto">
              <a:xfrm>
                <a:off x="3973956" y="5455710"/>
                <a:ext cx="261523" cy="329586"/>
                <a:chOff x="2184" y="41"/>
                <a:chExt cx="263" cy="239"/>
              </a:xfrm>
              <a:solidFill>
                <a:srgbClr val="00FF00"/>
              </a:solidFill>
            </p:grpSpPr>
            <p:sp>
              <p:nvSpPr>
                <p:cNvPr id="884" name="Oval 544">
                  <a:extLst>
                    <a:ext uri="{FF2B5EF4-FFF2-40B4-BE49-F238E27FC236}">
                      <a16:creationId xmlns:a16="http://schemas.microsoft.com/office/drawing/2014/main" id="{9CA299A1-B157-FA96-F603-1CF863A37C20}"/>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85" name="Group 545">
                  <a:extLst>
                    <a:ext uri="{FF2B5EF4-FFF2-40B4-BE49-F238E27FC236}">
                      <a16:creationId xmlns:a16="http://schemas.microsoft.com/office/drawing/2014/main" id="{C6FE46E9-6A69-7622-7BF3-6DAC8A12F1E5}"/>
                    </a:ext>
                  </a:extLst>
                </p:cNvPr>
                <p:cNvGrpSpPr>
                  <a:grpSpLocks/>
                </p:cNvGrpSpPr>
                <p:nvPr/>
              </p:nvGrpSpPr>
              <p:grpSpPr bwMode="auto">
                <a:xfrm>
                  <a:off x="2184" y="41"/>
                  <a:ext cx="263" cy="239"/>
                  <a:chOff x="2517" y="935"/>
                  <a:chExt cx="272" cy="272"/>
                </a:xfrm>
                <a:grpFill/>
              </p:grpSpPr>
              <p:sp>
                <p:nvSpPr>
                  <p:cNvPr id="886" name="Line 546">
                    <a:extLst>
                      <a:ext uri="{FF2B5EF4-FFF2-40B4-BE49-F238E27FC236}">
                        <a16:creationId xmlns:a16="http://schemas.microsoft.com/office/drawing/2014/main" id="{77A40286-D3BE-4C93-392F-F2F685C64340}"/>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887" name="Line 547">
                    <a:extLst>
                      <a:ext uri="{FF2B5EF4-FFF2-40B4-BE49-F238E27FC236}">
                        <a16:creationId xmlns:a16="http://schemas.microsoft.com/office/drawing/2014/main" id="{4515E9D9-841A-7A89-70C0-89457C6DFFEB}"/>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883" name="Freeform 549">
                <a:extLst>
                  <a:ext uri="{FF2B5EF4-FFF2-40B4-BE49-F238E27FC236}">
                    <a16:creationId xmlns:a16="http://schemas.microsoft.com/office/drawing/2014/main" id="{E59D2320-4E21-4A8E-B7AA-466F2F9525A8}"/>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49" name="グループ化 748">
              <a:extLst>
                <a:ext uri="{FF2B5EF4-FFF2-40B4-BE49-F238E27FC236}">
                  <a16:creationId xmlns:a16="http://schemas.microsoft.com/office/drawing/2014/main" id="{F0C8A015-32BB-93F4-40B8-6739EC25D314}"/>
                </a:ext>
              </a:extLst>
            </p:cNvPr>
            <p:cNvGrpSpPr/>
            <p:nvPr/>
          </p:nvGrpSpPr>
          <p:grpSpPr>
            <a:xfrm>
              <a:off x="3607426" y="3504915"/>
              <a:ext cx="262380" cy="329586"/>
              <a:chOff x="3973099" y="5455710"/>
              <a:chExt cx="262380" cy="329586"/>
            </a:xfrm>
          </p:grpSpPr>
          <p:grpSp>
            <p:nvGrpSpPr>
              <p:cNvPr id="876" name="Group 543">
                <a:extLst>
                  <a:ext uri="{FF2B5EF4-FFF2-40B4-BE49-F238E27FC236}">
                    <a16:creationId xmlns:a16="http://schemas.microsoft.com/office/drawing/2014/main" id="{062FBBDA-3C09-8168-4F74-2B86179085FC}"/>
                  </a:ext>
                </a:extLst>
              </p:cNvPr>
              <p:cNvGrpSpPr>
                <a:grpSpLocks/>
              </p:cNvGrpSpPr>
              <p:nvPr/>
            </p:nvGrpSpPr>
            <p:grpSpPr bwMode="auto">
              <a:xfrm>
                <a:off x="3973956" y="5455710"/>
                <a:ext cx="261523" cy="329586"/>
                <a:chOff x="2184" y="41"/>
                <a:chExt cx="263" cy="239"/>
              </a:xfrm>
              <a:solidFill>
                <a:srgbClr val="00FF00"/>
              </a:solidFill>
            </p:grpSpPr>
            <p:sp>
              <p:nvSpPr>
                <p:cNvPr id="878" name="Oval 544">
                  <a:extLst>
                    <a:ext uri="{FF2B5EF4-FFF2-40B4-BE49-F238E27FC236}">
                      <a16:creationId xmlns:a16="http://schemas.microsoft.com/office/drawing/2014/main" id="{E9632AFF-690E-CE22-F5CA-10106F5B266C}"/>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79" name="Group 545">
                  <a:extLst>
                    <a:ext uri="{FF2B5EF4-FFF2-40B4-BE49-F238E27FC236}">
                      <a16:creationId xmlns:a16="http://schemas.microsoft.com/office/drawing/2014/main" id="{1E8FEC12-88D9-8EC0-259D-721DD7978F84}"/>
                    </a:ext>
                  </a:extLst>
                </p:cNvPr>
                <p:cNvGrpSpPr>
                  <a:grpSpLocks/>
                </p:cNvGrpSpPr>
                <p:nvPr/>
              </p:nvGrpSpPr>
              <p:grpSpPr bwMode="auto">
                <a:xfrm>
                  <a:off x="2184" y="41"/>
                  <a:ext cx="263" cy="239"/>
                  <a:chOff x="2517" y="935"/>
                  <a:chExt cx="272" cy="272"/>
                </a:xfrm>
                <a:grpFill/>
              </p:grpSpPr>
              <p:sp>
                <p:nvSpPr>
                  <p:cNvPr id="880" name="Line 546">
                    <a:extLst>
                      <a:ext uri="{FF2B5EF4-FFF2-40B4-BE49-F238E27FC236}">
                        <a16:creationId xmlns:a16="http://schemas.microsoft.com/office/drawing/2014/main" id="{AFDAA804-A4FF-B635-1A60-9DEE52E45E5D}"/>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881" name="Line 547">
                    <a:extLst>
                      <a:ext uri="{FF2B5EF4-FFF2-40B4-BE49-F238E27FC236}">
                        <a16:creationId xmlns:a16="http://schemas.microsoft.com/office/drawing/2014/main" id="{A7FC54E0-6C73-02F2-B669-7F93A78784BA}"/>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877" name="Freeform 549">
                <a:extLst>
                  <a:ext uri="{FF2B5EF4-FFF2-40B4-BE49-F238E27FC236}">
                    <a16:creationId xmlns:a16="http://schemas.microsoft.com/office/drawing/2014/main" id="{CAFFE621-F67A-6ED4-0E88-32F8B1DC3C7D}"/>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50" name="グループ化 749">
              <a:extLst>
                <a:ext uri="{FF2B5EF4-FFF2-40B4-BE49-F238E27FC236}">
                  <a16:creationId xmlns:a16="http://schemas.microsoft.com/office/drawing/2014/main" id="{1EC0011D-4683-4152-06AD-0FB635C3EAF4}"/>
                </a:ext>
              </a:extLst>
            </p:cNvPr>
            <p:cNvGrpSpPr/>
            <p:nvPr/>
          </p:nvGrpSpPr>
          <p:grpSpPr>
            <a:xfrm>
              <a:off x="3886633" y="3501100"/>
              <a:ext cx="262380" cy="344198"/>
              <a:chOff x="4642829" y="5467075"/>
              <a:chExt cx="262380" cy="344198"/>
            </a:xfrm>
          </p:grpSpPr>
          <p:sp>
            <p:nvSpPr>
              <p:cNvPr id="870" name="Oval 565">
                <a:extLst>
                  <a:ext uri="{FF2B5EF4-FFF2-40B4-BE49-F238E27FC236}">
                    <a16:creationId xmlns:a16="http://schemas.microsoft.com/office/drawing/2014/main" id="{F903C014-7F69-A44C-0633-B26ECA4CAE20}"/>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871" name="Freeform 1202">
                <a:extLst>
                  <a:ext uri="{FF2B5EF4-FFF2-40B4-BE49-F238E27FC236}">
                    <a16:creationId xmlns:a16="http://schemas.microsoft.com/office/drawing/2014/main" id="{764C1547-F801-C2CE-7AB2-2564B0F86460}"/>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872" name="Freeform 1202">
                <a:extLst>
                  <a:ext uri="{FF2B5EF4-FFF2-40B4-BE49-F238E27FC236}">
                    <a16:creationId xmlns:a16="http://schemas.microsoft.com/office/drawing/2014/main" id="{36BFAEC2-5A59-0734-6853-11A7CD7957D8}"/>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873" name="Group 566">
                <a:extLst>
                  <a:ext uri="{FF2B5EF4-FFF2-40B4-BE49-F238E27FC236}">
                    <a16:creationId xmlns:a16="http://schemas.microsoft.com/office/drawing/2014/main" id="{6D9E0EF1-79F0-BFF3-52E7-BA8ADC0BAA07}"/>
                  </a:ext>
                </a:extLst>
              </p:cNvPr>
              <p:cNvGrpSpPr>
                <a:grpSpLocks/>
              </p:cNvGrpSpPr>
              <p:nvPr/>
            </p:nvGrpSpPr>
            <p:grpSpPr bwMode="auto">
              <a:xfrm>
                <a:off x="4642829" y="5476915"/>
                <a:ext cx="261523" cy="322686"/>
                <a:chOff x="2517" y="935"/>
                <a:chExt cx="272" cy="272"/>
              </a:xfrm>
            </p:grpSpPr>
            <p:sp>
              <p:nvSpPr>
                <p:cNvPr id="874" name="Line 567">
                  <a:extLst>
                    <a:ext uri="{FF2B5EF4-FFF2-40B4-BE49-F238E27FC236}">
                      <a16:creationId xmlns:a16="http://schemas.microsoft.com/office/drawing/2014/main" id="{6733259C-EFAC-49AB-71A2-11F8CF6BFC1E}"/>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75" name="Line 568">
                  <a:extLst>
                    <a:ext uri="{FF2B5EF4-FFF2-40B4-BE49-F238E27FC236}">
                      <a16:creationId xmlns:a16="http://schemas.microsoft.com/office/drawing/2014/main" id="{939782D4-CB2C-7A2B-2C04-3C52D0ACB86A}"/>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51" name="グループ化 750">
              <a:extLst>
                <a:ext uri="{FF2B5EF4-FFF2-40B4-BE49-F238E27FC236}">
                  <a16:creationId xmlns:a16="http://schemas.microsoft.com/office/drawing/2014/main" id="{177ADD7D-FDAA-C665-7F22-7D19B011B83E}"/>
                </a:ext>
              </a:extLst>
            </p:cNvPr>
            <p:cNvGrpSpPr/>
            <p:nvPr/>
          </p:nvGrpSpPr>
          <p:grpSpPr>
            <a:xfrm>
              <a:off x="3886326" y="3866855"/>
              <a:ext cx="262380" cy="344198"/>
              <a:chOff x="4642829" y="5467075"/>
              <a:chExt cx="262380" cy="344198"/>
            </a:xfrm>
          </p:grpSpPr>
          <p:sp>
            <p:nvSpPr>
              <p:cNvPr id="864" name="Oval 565">
                <a:extLst>
                  <a:ext uri="{FF2B5EF4-FFF2-40B4-BE49-F238E27FC236}">
                    <a16:creationId xmlns:a16="http://schemas.microsoft.com/office/drawing/2014/main" id="{1614D5A8-F4E1-18F8-CFC2-59D0E18746BF}"/>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865" name="Freeform 1202">
                <a:extLst>
                  <a:ext uri="{FF2B5EF4-FFF2-40B4-BE49-F238E27FC236}">
                    <a16:creationId xmlns:a16="http://schemas.microsoft.com/office/drawing/2014/main" id="{7A6816FE-C1C7-D4AC-5983-A5352A9A088A}"/>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866" name="Freeform 1202">
                <a:extLst>
                  <a:ext uri="{FF2B5EF4-FFF2-40B4-BE49-F238E27FC236}">
                    <a16:creationId xmlns:a16="http://schemas.microsoft.com/office/drawing/2014/main" id="{41FDF083-4B10-3D4A-2F7C-84DC66593F79}"/>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867" name="Group 566">
                <a:extLst>
                  <a:ext uri="{FF2B5EF4-FFF2-40B4-BE49-F238E27FC236}">
                    <a16:creationId xmlns:a16="http://schemas.microsoft.com/office/drawing/2014/main" id="{DE6C5105-1CCC-7F7B-77B6-F8E21F9191B7}"/>
                  </a:ext>
                </a:extLst>
              </p:cNvPr>
              <p:cNvGrpSpPr>
                <a:grpSpLocks/>
              </p:cNvGrpSpPr>
              <p:nvPr/>
            </p:nvGrpSpPr>
            <p:grpSpPr bwMode="auto">
              <a:xfrm>
                <a:off x="4642829" y="5476915"/>
                <a:ext cx="261523" cy="322686"/>
                <a:chOff x="2517" y="935"/>
                <a:chExt cx="272" cy="272"/>
              </a:xfrm>
            </p:grpSpPr>
            <p:sp>
              <p:nvSpPr>
                <p:cNvPr id="868" name="Line 567">
                  <a:extLst>
                    <a:ext uri="{FF2B5EF4-FFF2-40B4-BE49-F238E27FC236}">
                      <a16:creationId xmlns:a16="http://schemas.microsoft.com/office/drawing/2014/main" id="{ED417A1B-BFE2-92B7-C686-B06548FDD266}"/>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69" name="Line 568">
                  <a:extLst>
                    <a:ext uri="{FF2B5EF4-FFF2-40B4-BE49-F238E27FC236}">
                      <a16:creationId xmlns:a16="http://schemas.microsoft.com/office/drawing/2014/main" id="{F279F1A7-C881-866C-64F7-9DE08722B056}"/>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52" name="グループ化 751">
              <a:extLst>
                <a:ext uri="{FF2B5EF4-FFF2-40B4-BE49-F238E27FC236}">
                  <a16:creationId xmlns:a16="http://schemas.microsoft.com/office/drawing/2014/main" id="{F1913548-4E61-98DE-46BF-AADD57C76EE8}"/>
                </a:ext>
              </a:extLst>
            </p:cNvPr>
            <p:cNvGrpSpPr/>
            <p:nvPr/>
          </p:nvGrpSpPr>
          <p:grpSpPr>
            <a:xfrm>
              <a:off x="3331831" y="3509238"/>
              <a:ext cx="262380" cy="344198"/>
              <a:chOff x="4642829" y="5467075"/>
              <a:chExt cx="262380" cy="344198"/>
            </a:xfrm>
          </p:grpSpPr>
          <p:sp>
            <p:nvSpPr>
              <p:cNvPr id="858" name="Oval 565">
                <a:extLst>
                  <a:ext uri="{FF2B5EF4-FFF2-40B4-BE49-F238E27FC236}">
                    <a16:creationId xmlns:a16="http://schemas.microsoft.com/office/drawing/2014/main" id="{C89D0901-CAED-9A7F-C53A-2EE331780983}"/>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859" name="Freeform 1202">
                <a:extLst>
                  <a:ext uri="{FF2B5EF4-FFF2-40B4-BE49-F238E27FC236}">
                    <a16:creationId xmlns:a16="http://schemas.microsoft.com/office/drawing/2014/main" id="{7862FD57-BFAB-B10E-0D6C-D7358C186BEE}"/>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860" name="Freeform 1202">
                <a:extLst>
                  <a:ext uri="{FF2B5EF4-FFF2-40B4-BE49-F238E27FC236}">
                    <a16:creationId xmlns:a16="http://schemas.microsoft.com/office/drawing/2014/main" id="{783A53F5-8B24-2F37-34D0-45F2FFC70ED6}"/>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861" name="Group 566">
                <a:extLst>
                  <a:ext uri="{FF2B5EF4-FFF2-40B4-BE49-F238E27FC236}">
                    <a16:creationId xmlns:a16="http://schemas.microsoft.com/office/drawing/2014/main" id="{8B4AA4B8-D5C1-C813-4D4C-6D32FA10C5D7}"/>
                  </a:ext>
                </a:extLst>
              </p:cNvPr>
              <p:cNvGrpSpPr>
                <a:grpSpLocks/>
              </p:cNvGrpSpPr>
              <p:nvPr/>
            </p:nvGrpSpPr>
            <p:grpSpPr bwMode="auto">
              <a:xfrm>
                <a:off x="4642829" y="5476915"/>
                <a:ext cx="261523" cy="322686"/>
                <a:chOff x="2517" y="935"/>
                <a:chExt cx="272" cy="272"/>
              </a:xfrm>
            </p:grpSpPr>
            <p:sp>
              <p:nvSpPr>
                <p:cNvPr id="862" name="Line 567">
                  <a:extLst>
                    <a:ext uri="{FF2B5EF4-FFF2-40B4-BE49-F238E27FC236}">
                      <a16:creationId xmlns:a16="http://schemas.microsoft.com/office/drawing/2014/main" id="{2CEA9CC7-16DB-B279-1ABA-F2E0BFA3246D}"/>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63" name="Line 568">
                  <a:extLst>
                    <a:ext uri="{FF2B5EF4-FFF2-40B4-BE49-F238E27FC236}">
                      <a16:creationId xmlns:a16="http://schemas.microsoft.com/office/drawing/2014/main" id="{420B3E95-C756-A7EA-9D6C-A7E8B527BEC4}"/>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53" name="グループ化 752">
              <a:extLst>
                <a:ext uri="{FF2B5EF4-FFF2-40B4-BE49-F238E27FC236}">
                  <a16:creationId xmlns:a16="http://schemas.microsoft.com/office/drawing/2014/main" id="{CB278716-758F-077A-427D-008979067558}"/>
                </a:ext>
              </a:extLst>
            </p:cNvPr>
            <p:cNvGrpSpPr/>
            <p:nvPr/>
          </p:nvGrpSpPr>
          <p:grpSpPr>
            <a:xfrm>
              <a:off x="3613291" y="4196680"/>
              <a:ext cx="262380" cy="344198"/>
              <a:chOff x="4642829" y="5467075"/>
              <a:chExt cx="262380" cy="344198"/>
            </a:xfrm>
          </p:grpSpPr>
          <p:sp>
            <p:nvSpPr>
              <p:cNvPr id="852" name="Oval 565">
                <a:extLst>
                  <a:ext uri="{FF2B5EF4-FFF2-40B4-BE49-F238E27FC236}">
                    <a16:creationId xmlns:a16="http://schemas.microsoft.com/office/drawing/2014/main" id="{36E63AB5-9D71-E11E-7F1C-8B1A243B52C3}"/>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853" name="Freeform 1202">
                <a:extLst>
                  <a:ext uri="{FF2B5EF4-FFF2-40B4-BE49-F238E27FC236}">
                    <a16:creationId xmlns:a16="http://schemas.microsoft.com/office/drawing/2014/main" id="{AA0301E0-B037-135E-8F3C-A41A7D960F33}"/>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854" name="Freeform 1202">
                <a:extLst>
                  <a:ext uri="{FF2B5EF4-FFF2-40B4-BE49-F238E27FC236}">
                    <a16:creationId xmlns:a16="http://schemas.microsoft.com/office/drawing/2014/main" id="{4CCA28C4-AAD1-9A7F-1F72-F7C8DCB16FD5}"/>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855" name="Group 566">
                <a:extLst>
                  <a:ext uri="{FF2B5EF4-FFF2-40B4-BE49-F238E27FC236}">
                    <a16:creationId xmlns:a16="http://schemas.microsoft.com/office/drawing/2014/main" id="{A55A2576-1BCF-9E7F-2740-F4F594DFA06D}"/>
                  </a:ext>
                </a:extLst>
              </p:cNvPr>
              <p:cNvGrpSpPr>
                <a:grpSpLocks/>
              </p:cNvGrpSpPr>
              <p:nvPr/>
            </p:nvGrpSpPr>
            <p:grpSpPr bwMode="auto">
              <a:xfrm>
                <a:off x="4642829" y="5476915"/>
                <a:ext cx="261523" cy="322686"/>
                <a:chOff x="2517" y="935"/>
                <a:chExt cx="272" cy="272"/>
              </a:xfrm>
            </p:grpSpPr>
            <p:sp>
              <p:nvSpPr>
                <p:cNvPr id="856" name="Line 567">
                  <a:extLst>
                    <a:ext uri="{FF2B5EF4-FFF2-40B4-BE49-F238E27FC236}">
                      <a16:creationId xmlns:a16="http://schemas.microsoft.com/office/drawing/2014/main" id="{A30F1A04-FD64-66B6-7293-1CAE00BE4B5C}"/>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57" name="Line 568">
                  <a:extLst>
                    <a:ext uri="{FF2B5EF4-FFF2-40B4-BE49-F238E27FC236}">
                      <a16:creationId xmlns:a16="http://schemas.microsoft.com/office/drawing/2014/main" id="{4FEB32B2-0A24-2110-7ED8-897DEAFFCF7D}"/>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54" name="グループ化 753">
              <a:extLst>
                <a:ext uri="{FF2B5EF4-FFF2-40B4-BE49-F238E27FC236}">
                  <a16:creationId xmlns:a16="http://schemas.microsoft.com/office/drawing/2014/main" id="{12938569-FC4C-8685-8F14-298EED8DADE5}"/>
                </a:ext>
              </a:extLst>
            </p:cNvPr>
            <p:cNvGrpSpPr/>
            <p:nvPr/>
          </p:nvGrpSpPr>
          <p:grpSpPr>
            <a:xfrm>
              <a:off x="3622393" y="4553223"/>
              <a:ext cx="260318" cy="321468"/>
              <a:chOff x="5300856" y="5489805"/>
              <a:chExt cx="260318" cy="321468"/>
            </a:xfrm>
          </p:grpSpPr>
          <p:grpSp>
            <p:nvGrpSpPr>
              <p:cNvPr id="846" name="Group 564">
                <a:extLst>
                  <a:ext uri="{FF2B5EF4-FFF2-40B4-BE49-F238E27FC236}">
                    <a16:creationId xmlns:a16="http://schemas.microsoft.com/office/drawing/2014/main" id="{740E24FC-D060-82D4-3FB1-9865614A16DE}"/>
                  </a:ext>
                </a:extLst>
              </p:cNvPr>
              <p:cNvGrpSpPr>
                <a:grpSpLocks/>
              </p:cNvGrpSpPr>
              <p:nvPr/>
            </p:nvGrpSpPr>
            <p:grpSpPr bwMode="auto">
              <a:xfrm>
                <a:off x="5300856" y="5489805"/>
                <a:ext cx="260318" cy="321468"/>
                <a:chOff x="2184" y="41"/>
                <a:chExt cx="263" cy="239"/>
              </a:xfrm>
            </p:grpSpPr>
            <p:sp>
              <p:nvSpPr>
                <p:cNvPr id="848" name="Oval 565">
                  <a:extLst>
                    <a:ext uri="{FF2B5EF4-FFF2-40B4-BE49-F238E27FC236}">
                      <a16:creationId xmlns:a16="http://schemas.microsoft.com/office/drawing/2014/main" id="{69D6F686-B4D7-EDDC-5987-08A66EE0F452}"/>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849" name="Group 566">
                  <a:extLst>
                    <a:ext uri="{FF2B5EF4-FFF2-40B4-BE49-F238E27FC236}">
                      <a16:creationId xmlns:a16="http://schemas.microsoft.com/office/drawing/2014/main" id="{A8190BF6-7A42-99EB-BD8A-EC13AB7636C8}"/>
                    </a:ext>
                  </a:extLst>
                </p:cNvPr>
                <p:cNvGrpSpPr>
                  <a:grpSpLocks/>
                </p:cNvGrpSpPr>
                <p:nvPr/>
              </p:nvGrpSpPr>
              <p:grpSpPr bwMode="auto">
                <a:xfrm>
                  <a:off x="2184" y="41"/>
                  <a:ext cx="263" cy="239"/>
                  <a:chOff x="2517" y="935"/>
                  <a:chExt cx="272" cy="272"/>
                </a:xfrm>
              </p:grpSpPr>
              <p:sp>
                <p:nvSpPr>
                  <p:cNvPr id="850" name="Line 567">
                    <a:extLst>
                      <a:ext uri="{FF2B5EF4-FFF2-40B4-BE49-F238E27FC236}">
                        <a16:creationId xmlns:a16="http://schemas.microsoft.com/office/drawing/2014/main" id="{445A7987-F697-D81B-2C66-1C12BF716E60}"/>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51" name="Line 568">
                    <a:extLst>
                      <a:ext uri="{FF2B5EF4-FFF2-40B4-BE49-F238E27FC236}">
                        <a16:creationId xmlns:a16="http://schemas.microsoft.com/office/drawing/2014/main" id="{42E1B126-13E0-252C-FDAC-5B86DFB8CD71}"/>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847" name="Freeform 1200">
                <a:extLst>
                  <a:ext uri="{FF2B5EF4-FFF2-40B4-BE49-F238E27FC236}">
                    <a16:creationId xmlns:a16="http://schemas.microsoft.com/office/drawing/2014/main" id="{CBFBF56D-7AF9-9F1F-4664-E2A419EAACE6}"/>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55" name="グループ化 754">
              <a:extLst>
                <a:ext uri="{FF2B5EF4-FFF2-40B4-BE49-F238E27FC236}">
                  <a16:creationId xmlns:a16="http://schemas.microsoft.com/office/drawing/2014/main" id="{0DDE2595-086A-66DA-77FB-9F7B5D3EDD9D}"/>
                </a:ext>
              </a:extLst>
            </p:cNvPr>
            <p:cNvGrpSpPr/>
            <p:nvPr/>
          </p:nvGrpSpPr>
          <p:grpSpPr>
            <a:xfrm>
              <a:off x="3629276" y="4926606"/>
              <a:ext cx="260318" cy="321468"/>
              <a:chOff x="5300856" y="5489805"/>
              <a:chExt cx="260318" cy="321468"/>
            </a:xfrm>
          </p:grpSpPr>
          <p:grpSp>
            <p:nvGrpSpPr>
              <p:cNvPr id="840" name="Group 564">
                <a:extLst>
                  <a:ext uri="{FF2B5EF4-FFF2-40B4-BE49-F238E27FC236}">
                    <a16:creationId xmlns:a16="http://schemas.microsoft.com/office/drawing/2014/main" id="{8AB52F3F-74B1-B237-9D3A-ECB0D268A540}"/>
                  </a:ext>
                </a:extLst>
              </p:cNvPr>
              <p:cNvGrpSpPr>
                <a:grpSpLocks/>
              </p:cNvGrpSpPr>
              <p:nvPr/>
            </p:nvGrpSpPr>
            <p:grpSpPr bwMode="auto">
              <a:xfrm>
                <a:off x="5300856" y="5489805"/>
                <a:ext cx="260318" cy="321468"/>
                <a:chOff x="2184" y="41"/>
                <a:chExt cx="263" cy="239"/>
              </a:xfrm>
            </p:grpSpPr>
            <p:sp>
              <p:nvSpPr>
                <p:cNvPr id="842" name="Oval 565">
                  <a:extLst>
                    <a:ext uri="{FF2B5EF4-FFF2-40B4-BE49-F238E27FC236}">
                      <a16:creationId xmlns:a16="http://schemas.microsoft.com/office/drawing/2014/main" id="{345FBC72-D13F-CBD6-8AB2-55AF6A63FBDD}"/>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843" name="Group 566">
                  <a:extLst>
                    <a:ext uri="{FF2B5EF4-FFF2-40B4-BE49-F238E27FC236}">
                      <a16:creationId xmlns:a16="http://schemas.microsoft.com/office/drawing/2014/main" id="{F42AB322-FEAA-4269-896F-09CD9C6DDE3E}"/>
                    </a:ext>
                  </a:extLst>
                </p:cNvPr>
                <p:cNvGrpSpPr>
                  <a:grpSpLocks/>
                </p:cNvGrpSpPr>
                <p:nvPr/>
              </p:nvGrpSpPr>
              <p:grpSpPr bwMode="auto">
                <a:xfrm>
                  <a:off x="2184" y="41"/>
                  <a:ext cx="263" cy="239"/>
                  <a:chOff x="2517" y="935"/>
                  <a:chExt cx="272" cy="272"/>
                </a:xfrm>
              </p:grpSpPr>
              <p:sp>
                <p:nvSpPr>
                  <p:cNvPr id="844" name="Line 567">
                    <a:extLst>
                      <a:ext uri="{FF2B5EF4-FFF2-40B4-BE49-F238E27FC236}">
                        <a16:creationId xmlns:a16="http://schemas.microsoft.com/office/drawing/2014/main" id="{FB3BEFC6-BB5E-14DD-DAD0-64FB078CFA34}"/>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45" name="Line 568">
                    <a:extLst>
                      <a:ext uri="{FF2B5EF4-FFF2-40B4-BE49-F238E27FC236}">
                        <a16:creationId xmlns:a16="http://schemas.microsoft.com/office/drawing/2014/main" id="{3D9C9499-EE10-11A3-20FD-8D4D2FC58E8D}"/>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841" name="Freeform 1200">
                <a:extLst>
                  <a:ext uri="{FF2B5EF4-FFF2-40B4-BE49-F238E27FC236}">
                    <a16:creationId xmlns:a16="http://schemas.microsoft.com/office/drawing/2014/main" id="{FFAEAC58-BC58-0F90-23D3-FDE1356901C7}"/>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56" name="グループ化 755">
              <a:extLst>
                <a:ext uri="{FF2B5EF4-FFF2-40B4-BE49-F238E27FC236}">
                  <a16:creationId xmlns:a16="http://schemas.microsoft.com/office/drawing/2014/main" id="{85D60857-0D9E-1363-01CE-486F03A2A99E}"/>
                </a:ext>
              </a:extLst>
            </p:cNvPr>
            <p:cNvGrpSpPr/>
            <p:nvPr/>
          </p:nvGrpSpPr>
          <p:grpSpPr>
            <a:xfrm>
              <a:off x="3880171" y="4919171"/>
              <a:ext cx="260318" cy="321468"/>
              <a:chOff x="5300856" y="5489805"/>
              <a:chExt cx="260318" cy="321468"/>
            </a:xfrm>
          </p:grpSpPr>
          <p:grpSp>
            <p:nvGrpSpPr>
              <p:cNvPr id="834" name="Group 564">
                <a:extLst>
                  <a:ext uri="{FF2B5EF4-FFF2-40B4-BE49-F238E27FC236}">
                    <a16:creationId xmlns:a16="http://schemas.microsoft.com/office/drawing/2014/main" id="{EE1EC2AD-DD44-EC52-3D50-768ADE4ED08B}"/>
                  </a:ext>
                </a:extLst>
              </p:cNvPr>
              <p:cNvGrpSpPr>
                <a:grpSpLocks/>
              </p:cNvGrpSpPr>
              <p:nvPr/>
            </p:nvGrpSpPr>
            <p:grpSpPr bwMode="auto">
              <a:xfrm>
                <a:off x="5300856" y="5489805"/>
                <a:ext cx="260318" cy="321468"/>
                <a:chOff x="2184" y="41"/>
                <a:chExt cx="263" cy="239"/>
              </a:xfrm>
            </p:grpSpPr>
            <p:sp>
              <p:nvSpPr>
                <p:cNvPr id="836" name="Oval 565">
                  <a:extLst>
                    <a:ext uri="{FF2B5EF4-FFF2-40B4-BE49-F238E27FC236}">
                      <a16:creationId xmlns:a16="http://schemas.microsoft.com/office/drawing/2014/main" id="{22F2DF9A-EF53-432E-01A3-72D2AF9B1609}"/>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837" name="Group 566">
                  <a:extLst>
                    <a:ext uri="{FF2B5EF4-FFF2-40B4-BE49-F238E27FC236}">
                      <a16:creationId xmlns:a16="http://schemas.microsoft.com/office/drawing/2014/main" id="{17C6A2CE-478A-3A36-1A06-408269B45BE5}"/>
                    </a:ext>
                  </a:extLst>
                </p:cNvPr>
                <p:cNvGrpSpPr>
                  <a:grpSpLocks/>
                </p:cNvGrpSpPr>
                <p:nvPr/>
              </p:nvGrpSpPr>
              <p:grpSpPr bwMode="auto">
                <a:xfrm>
                  <a:off x="2184" y="41"/>
                  <a:ext cx="263" cy="239"/>
                  <a:chOff x="2517" y="935"/>
                  <a:chExt cx="272" cy="272"/>
                </a:xfrm>
              </p:grpSpPr>
              <p:sp>
                <p:nvSpPr>
                  <p:cNvPr id="838" name="Line 567">
                    <a:extLst>
                      <a:ext uri="{FF2B5EF4-FFF2-40B4-BE49-F238E27FC236}">
                        <a16:creationId xmlns:a16="http://schemas.microsoft.com/office/drawing/2014/main" id="{A3C5BB04-7432-71CC-5741-E6F21E196C9A}"/>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39" name="Line 568">
                    <a:extLst>
                      <a:ext uri="{FF2B5EF4-FFF2-40B4-BE49-F238E27FC236}">
                        <a16:creationId xmlns:a16="http://schemas.microsoft.com/office/drawing/2014/main" id="{4EF5D37B-250F-934B-1F35-989BE1BC6717}"/>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835" name="Freeform 1200">
                <a:extLst>
                  <a:ext uri="{FF2B5EF4-FFF2-40B4-BE49-F238E27FC236}">
                    <a16:creationId xmlns:a16="http://schemas.microsoft.com/office/drawing/2014/main" id="{7F28F11F-A4CA-92A3-950A-29FDE757051C}"/>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57" name="グループ化 756">
              <a:extLst>
                <a:ext uri="{FF2B5EF4-FFF2-40B4-BE49-F238E27FC236}">
                  <a16:creationId xmlns:a16="http://schemas.microsoft.com/office/drawing/2014/main" id="{9510A167-2910-A14D-A35D-71A4B3B27182}"/>
                </a:ext>
              </a:extLst>
            </p:cNvPr>
            <p:cNvGrpSpPr/>
            <p:nvPr/>
          </p:nvGrpSpPr>
          <p:grpSpPr>
            <a:xfrm>
              <a:off x="3879066" y="4209572"/>
              <a:ext cx="262380" cy="344198"/>
              <a:chOff x="4642829" y="5467075"/>
              <a:chExt cx="262380" cy="344198"/>
            </a:xfrm>
          </p:grpSpPr>
          <p:sp>
            <p:nvSpPr>
              <p:cNvPr id="828" name="Oval 565">
                <a:extLst>
                  <a:ext uri="{FF2B5EF4-FFF2-40B4-BE49-F238E27FC236}">
                    <a16:creationId xmlns:a16="http://schemas.microsoft.com/office/drawing/2014/main" id="{33A06FEA-15BE-4471-1AA9-316B8FD2A491}"/>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829" name="Freeform 1202">
                <a:extLst>
                  <a:ext uri="{FF2B5EF4-FFF2-40B4-BE49-F238E27FC236}">
                    <a16:creationId xmlns:a16="http://schemas.microsoft.com/office/drawing/2014/main" id="{FF23B2D3-6B3B-C7B8-4012-B1EAE94B848D}"/>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830" name="Freeform 1202">
                <a:extLst>
                  <a:ext uri="{FF2B5EF4-FFF2-40B4-BE49-F238E27FC236}">
                    <a16:creationId xmlns:a16="http://schemas.microsoft.com/office/drawing/2014/main" id="{B5C3C215-3A15-0B24-5C5A-DE87B30565D5}"/>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831" name="Group 566">
                <a:extLst>
                  <a:ext uri="{FF2B5EF4-FFF2-40B4-BE49-F238E27FC236}">
                    <a16:creationId xmlns:a16="http://schemas.microsoft.com/office/drawing/2014/main" id="{E6AD275A-3A3E-521B-C069-67C1FE16AF00}"/>
                  </a:ext>
                </a:extLst>
              </p:cNvPr>
              <p:cNvGrpSpPr>
                <a:grpSpLocks/>
              </p:cNvGrpSpPr>
              <p:nvPr/>
            </p:nvGrpSpPr>
            <p:grpSpPr bwMode="auto">
              <a:xfrm>
                <a:off x="4642829" y="5476915"/>
                <a:ext cx="261523" cy="322686"/>
                <a:chOff x="2517" y="935"/>
                <a:chExt cx="272" cy="272"/>
              </a:xfrm>
            </p:grpSpPr>
            <p:sp>
              <p:nvSpPr>
                <p:cNvPr id="832" name="Line 567">
                  <a:extLst>
                    <a:ext uri="{FF2B5EF4-FFF2-40B4-BE49-F238E27FC236}">
                      <a16:creationId xmlns:a16="http://schemas.microsoft.com/office/drawing/2014/main" id="{C8ADEF5D-168B-7C7D-CB85-82B61109194E}"/>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33" name="Line 568">
                  <a:extLst>
                    <a:ext uri="{FF2B5EF4-FFF2-40B4-BE49-F238E27FC236}">
                      <a16:creationId xmlns:a16="http://schemas.microsoft.com/office/drawing/2014/main" id="{DFABC12B-ED3F-9E7A-3255-025CC96F8ED7}"/>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58" name="グループ化 757">
              <a:extLst>
                <a:ext uri="{FF2B5EF4-FFF2-40B4-BE49-F238E27FC236}">
                  <a16:creationId xmlns:a16="http://schemas.microsoft.com/office/drawing/2014/main" id="{AC7268AA-3E3B-5934-A67D-43F41C03C096}"/>
                </a:ext>
              </a:extLst>
            </p:cNvPr>
            <p:cNvGrpSpPr/>
            <p:nvPr/>
          </p:nvGrpSpPr>
          <p:grpSpPr>
            <a:xfrm>
              <a:off x="3886326" y="4559728"/>
              <a:ext cx="262380" cy="344198"/>
              <a:chOff x="4642829" y="5467075"/>
              <a:chExt cx="262380" cy="344198"/>
            </a:xfrm>
          </p:grpSpPr>
          <p:sp>
            <p:nvSpPr>
              <p:cNvPr id="822" name="Oval 565">
                <a:extLst>
                  <a:ext uri="{FF2B5EF4-FFF2-40B4-BE49-F238E27FC236}">
                    <a16:creationId xmlns:a16="http://schemas.microsoft.com/office/drawing/2014/main" id="{50413523-DA5F-7AFB-A386-3DEA9CA17DF2}"/>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823" name="Freeform 1202">
                <a:extLst>
                  <a:ext uri="{FF2B5EF4-FFF2-40B4-BE49-F238E27FC236}">
                    <a16:creationId xmlns:a16="http://schemas.microsoft.com/office/drawing/2014/main" id="{C9BC884D-5B53-C13E-AD91-8D0C9E3AA2C0}"/>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824" name="Freeform 1202">
                <a:extLst>
                  <a:ext uri="{FF2B5EF4-FFF2-40B4-BE49-F238E27FC236}">
                    <a16:creationId xmlns:a16="http://schemas.microsoft.com/office/drawing/2014/main" id="{6B22A0A2-AD0B-984E-C40F-817B068DADE7}"/>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825" name="Group 566">
                <a:extLst>
                  <a:ext uri="{FF2B5EF4-FFF2-40B4-BE49-F238E27FC236}">
                    <a16:creationId xmlns:a16="http://schemas.microsoft.com/office/drawing/2014/main" id="{55280C22-2B06-D763-1043-B0B30087BAB6}"/>
                  </a:ext>
                </a:extLst>
              </p:cNvPr>
              <p:cNvGrpSpPr>
                <a:grpSpLocks/>
              </p:cNvGrpSpPr>
              <p:nvPr/>
            </p:nvGrpSpPr>
            <p:grpSpPr bwMode="auto">
              <a:xfrm>
                <a:off x="4642829" y="5476915"/>
                <a:ext cx="261523" cy="322686"/>
                <a:chOff x="2517" y="935"/>
                <a:chExt cx="272" cy="272"/>
              </a:xfrm>
            </p:grpSpPr>
            <p:sp>
              <p:nvSpPr>
                <p:cNvPr id="826" name="Line 567">
                  <a:extLst>
                    <a:ext uri="{FF2B5EF4-FFF2-40B4-BE49-F238E27FC236}">
                      <a16:creationId xmlns:a16="http://schemas.microsoft.com/office/drawing/2014/main" id="{362B2E87-8EF2-EA43-914B-B9E61BA8182C}"/>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27" name="Line 568">
                  <a:extLst>
                    <a:ext uri="{FF2B5EF4-FFF2-40B4-BE49-F238E27FC236}">
                      <a16:creationId xmlns:a16="http://schemas.microsoft.com/office/drawing/2014/main" id="{2812473C-5477-45A4-8D9B-0051F9ECE868}"/>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59" name="グループ化 758">
              <a:extLst>
                <a:ext uri="{FF2B5EF4-FFF2-40B4-BE49-F238E27FC236}">
                  <a16:creationId xmlns:a16="http://schemas.microsoft.com/office/drawing/2014/main" id="{82B69F32-80FD-B163-9691-7B1191848E43}"/>
                </a:ext>
              </a:extLst>
            </p:cNvPr>
            <p:cNvGrpSpPr/>
            <p:nvPr/>
          </p:nvGrpSpPr>
          <p:grpSpPr>
            <a:xfrm>
              <a:off x="3350623" y="4918474"/>
              <a:ext cx="260318" cy="321468"/>
              <a:chOff x="5300856" y="5489805"/>
              <a:chExt cx="260318" cy="321468"/>
            </a:xfrm>
          </p:grpSpPr>
          <p:grpSp>
            <p:nvGrpSpPr>
              <p:cNvPr id="816" name="Group 564">
                <a:extLst>
                  <a:ext uri="{FF2B5EF4-FFF2-40B4-BE49-F238E27FC236}">
                    <a16:creationId xmlns:a16="http://schemas.microsoft.com/office/drawing/2014/main" id="{32E12803-A408-CF63-7DA2-B149342E15FB}"/>
                  </a:ext>
                </a:extLst>
              </p:cNvPr>
              <p:cNvGrpSpPr>
                <a:grpSpLocks/>
              </p:cNvGrpSpPr>
              <p:nvPr/>
            </p:nvGrpSpPr>
            <p:grpSpPr bwMode="auto">
              <a:xfrm>
                <a:off x="5300856" y="5489805"/>
                <a:ext cx="260318" cy="321468"/>
                <a:chOff x="2184" y="41"/>
                <a:chExt cx="263" cy="239"/>
              </a:xfrm>
            </p:grpSpPr>
            <p:sp>
              <p:nvSpPr>
                <p:cNvPr id="818" name="Oval 565">
                  <a:extLst>
                    <a:ext uri="{FF2B5EF4-FFF2-40B4-BE49-F238E27FC236}">
                      <a16:creationId xmlns:a16="http://schemas.microsoft.com/office/drawing/2014/main" id="{F753AC2E-D955-6E87-1ED9-140860C6B59B}"/>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819" name="Group 566">
                  <a:extLst>
                    <a:ext uri="{FF2B5EF4-FFF2-40B4-BE49-F238E27FC236}">
                      <a16:creationId xmlns:a16="http://schemas.microsoft.com/office/drawing/2014/main" id="{E62B4E6A-2103-5869-C7F8-AFBE75DC2B5F}"/>
                    </a:ext>
                  </a:extLst>
                </p:cNvPr>
                <p:cNvGrpSpPr>
                  <a:grpSpLocks/>
                </p:cNvGrpSpPr>
                <p:nvPr/>
              </p:nvGrpSpPr>
              <p:grpSpPr bwMode="auto">
                <a:xfrm>
                  <a:off x="2184" y="41"/>
                  <a:ext cx="263" cy="239"/>
                  <a:chOff x="2517" y="935"/>
                  <a:chExt cx="272" cy="272"/>
                </a:xfrm>
              </p:grpSpPr>
              <p:sp>
                <p:nvSpPr>
                  <p:cNvPr id="820" name="Line 567">
                    <a:extLst>
                      <a:ext uri="{FF2B5EF4-FFF2-40B4-BE49-F238E27FC236}">
                        <a16:creationId xmlns:a16="http://schemas.microsoft.com/office/drawing/2014/main" id="{092AC139-44CB-5113-347F-3A49B518DCF1}"/>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21" name="Line 568">
                    <a:extLst>
                      <a:ext uri="{FF2B5EF4-FFF2-40B4-BE49-F238E27FC236}">
                        <a16:creationId xmlns:a16="http://schemas.microsoft.com/office/drawing/2014/main" id="{4F6B90FF-82AA-556A-D7CC-1622A3768534}"/>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817" name="Freeform 1200">
                <a:extLst>
                  <a:ext uri="{FF2B5EF4-FFF2-40B4-BE49-F238E27FC236}">
                    <a16:creationId xmlns:a16="http://schemas.microsoft.com/office/drawing/2014/main" id="{CB094E86-A43C-EDDC-1B68-D8EFCBC6283E}"/>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60" name="グループ化 759">
              <a:extLst>
                <a:ext uri="{FF2B5EF4-FFF2-40B4-BE49-F238E27FC236}">
                  <a16:creationId xmlns:a16="http://schemas.microsoft.com/office/drawing/2014/main" id="{DBDDE3D4-68A7-0976-DD2F-AB7F87636E3A}"/>
                </a:ext>
              </a:extLst>
            </p:cNvPr>
            <p:cNvGrpSpPr/>
            <p:nvPr/>
          </p:nvGrpSpPr>
          <p:grpSpPr>
            <a:xfrm>
              <a:off x="3351178" y="4553206"/>
              <a:ext cx="260318" cy="321468"/>
              <a:chOff x="5300856" y="5489805"/>
              <a:chExt cx="260318" cy="321468"/>
            </a:xfrm>
          </p:grpSpPr>
          <p:grpSp>
            <p:nvGrpSpPr>
              <p:cNvPr id="810" name="Group 564">
                <a:extLst>
                  <a:ext uri="{FF2B5EF4-FFF2-40B4-BE49-F238E27FC236}">
                    <a16:creationId xmlns:a16="http://schemas.microsoft.com/office/drawing/2014/main" id="{62D563B9-6A41-C5E7-BA8F-9732807EC77B}"/>
                  </a:ext>
                </a:extLst>
              </p:cNvPr>
              <p:cNvGrpSpPr>
                <a:grpSpLocks/>
              </p:cNvGrpSpPr>
              <p:nvPr/>
            </p:nvGrpSpPr>
            <p:grpSpPr bwMode="auto">
              <a:xfrm>
                <a:off x="5300856" y="5489805"/>
                <a:ext cx="260318" cy="321468"/>
                <a:chOff x="2184" y="41"/>
                <a:chExt cx="263" cy="239"/>
              </a:xfrm>
            </p:grpSpPr>
            <p:sp>
              <p:nvSpPr>
                <p:cNvPr id="812" name="Oval 565">
                  <a:extLst>
                    <a:ext uri="{FF2B5EF4-FFF2-40B4-BE49-F238E27FC236}">
                      <a16:creationId xmlns:a16="http://schemas.microsoft.com/office/drawing/2014/main" id="{7A100146-6FBB-273B-49A4-4C3AA1F98BA3}"/>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813" name="Group 566">
                  <a:extLst>
                    <a:ext uri="{FF2B5EF4-FFF2-40B4-BE49-F238E27FC236}">
                      <a16:creationId xmlns:a16="http://schemas.microsoft.com/office/drawing/2014/main" id="{AB96575B-96F2-C13D-2DC5-50C38EB2E2E7}"/>
                    </a:ext>
                  </a:extLst>
                </p:cNvPr>
                <p:cNvGrpSpPr>
                  <a:grpSpLocks/>
                </p:cNvGrpSpPr>
                <p:nvPr/>
              </p:nvGrpSpPr>
              <p:grpSpPr bwMode="auto">
                <a:xfrm>
                  <a:off x="2184" y="41"/>
                  <a:ext cx="263" cy="239"/>
                  <a:chOff x="2517" y="935"/>
                  <a:chExt cx="272" cy="272"/>
                </a:xfrm>
              </p:grpSpPr>
              <p:sp>
                <p:nvSpPr>
                  <p:cNvPr id="814" name="Line 567">
                    <a:extLst>
                      <a:ext uri="{FF2B5EF4-FFF2-40B4-BE49-F238E27FC236}">
                        <a16:creationId xmlns:a16="http://schemas.microsoft.com/office/drawing/2014/main" id="{DA9474FB-0EF3-7C1D-EBC1-A66C7BCCD77D}"/>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15" name="Line 568">
                    <a:extLst>
                      <a:ext uri="{FF2B5EF4-FFF2-40B4-BE49-F238E27FC236}">
                        <a16:creationId xmlns:a16="http://schemas.microsoft.com/office/drawing/2014/main" id="{BBF1FCAB-7B2F-99BE-D162-ACBEA53EE92E}"/>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811" name="Freeform 1200">
                <a:extLst>
                  <a:ext uri="{FF2B5EF4-FFF2-40B4-BE49-F238E27FC236}">
                    <a16:creationId xmlns:a16="http://schemas.microsoft.com/office/drawing/2014/main" id="{9CAD04B7-3B16-CF14-CE93-C6C12221C632}"/>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61" name="グループ化 760">
              <a:extLst>
                <a:ext uri="{FF2B5EF4-FFF2-40B4-BE49-F238E27FC236}">
                  <a16:creationId xmlns:a16="http://schemas.microsoft.com/office/drawing/2014/main" id="{A1516238-0294-2DD7-1EE5-5EDC283E5A54}"/>
                </a:ext>
              </a:extLst>
            </p:cNvPr>
            <p:cNvGrpSpPr/>
            <p:nvPr/>
          </p:nvGrpSpPr>
          <p:grpSpPr>
            <a:xfrm>
              <a:off x="3343395" y="4224909"/>
              <a:ext cx="260318" cy="321468"/>
              <a:chOff x="5300856" y="5489805"/>
              <a:chExt cx="260318" cy="321468"/>
            </a:xfrm>
          </p:grpSpPr>
          <p:grpSp>
            <p:nvGrpSpPr>
              <p:cNvPr id="804" name="Group 564">
                <a:extLst>
                  <a:ext uri="{FF2B5EF4-FFF2-40B4-BE49-F238E27FC236}">
                    <a16:creationId xmlns:a16="http://schemas.microsoft.com/office/drawing/2014/main" id="{02C760FF-898C-75FD-EBFB-8571E996A66B}"/>
                  </a:ext>
                </a:extLst>
              </p:cNvPr>
              <p:cNvGrpSpPr>
                <a:grpSpLocks/>
              </p:cNvGrpSpPr>
              <p:nvPr/>
            </p:nvGrpSpPr>
            <p:grpSpPr bwMode="auto">
              <a:xfrm>
                <a:off x="5300856" y="5489805"/>
                <a:ext cx="260318" cy="321468"/>
                <a:chOff x="2184" y="41"/>
                <a:chExt cx="263" cy="239"/>
              </a:xfrm>
            </p:grpSpPr>
            <p:sp>
              <p:nvSpPr>
                <p:cNvPr id="806" name="Oval 565">
                  <a:extLst>
                    <a:ext uri="{FF2B5EF4-FFF2-40B4-BE49-F238E27FC236}">
                      <a16:creationId xmlns:a16="http://schemas.microsoft.com/office/drawing/2014/main" id="{C0EA1E9D-B233-C3CE-5607-64166E73EF20}"/>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807" name="Group 566">
                  <a:extLst>
                    <a:ext uri="{FF2B5EF4-FFF2-40B4-BE49-F238E27FC236}">
                      <a16:creationId xmlns:a16="http://schemas.microsoft.com/office/drawing/2014/main" id="{81811DE9-4090-9FDD-78BA-A0A9CAD1492D}"/>
                    </a:ext>
                  </a:extLst>
                </p:cNvPr>
                <p:cNvGrpSpPr>
                  <a:grpSpLocks/>
                </p:cNvGrpSpPr>
                <p:nvPr/>
              </p:nvGrpSpPr>
              <p:grpSpPr bwMode="auto">
                <a:xfrm>
                  <a:off x="2184" y="41"/>
                  <a:ext cx="263" cy="239"/>
                  <a:chOff x="2517" y="935"/>
                  <a:chExt cx="272" cy="272"/>
                </a:xfrm>
              </p:grpSpPr>
              <p:sp>
                <p:nvSpPr>
                  <p:cNvPr id="808" name="Line 567">
                    <a:extLst>
                      <a:ext uri="{FF2B5EF4-FFF2-40B4-BE49-F238E27FC236}">
                        <a16:creationId xmlns:a16="http://schemas.microsoft.com/office/drawing/2014/main" id="{AFF9AE24-0455-4D8A-5CC6-5C13BBC73D72}"/>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09" name="Line 568">
                    <a:extLst>
                      <a:ext uri="{FF2B5EF4-FFF2-40B4-BE49-F238E27FC236}">
                        <a16:creationId xmlns:a16="http://schemas.microsoft.com/office/drawing/2014/main" id="{B90FD989-8FCF-1267-C3FA-FBBAADE659FA}"/>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805" name="Freeform 1200">
                <a:extLst>
                  <a:ext uri="{FF2B5EF4-FFF2-40B4-BE49-F238E27FC236}">
                    <a16:creationId xmlns:a16="http://schemas.microsoft.com/office/drawing/2014/main" id="{00FCD1C8-E2FB-E331-A047-3EC7E845E27B}"/>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762" name="グループ化 761">
              <a:extLst>
                <a:ext uri="{FF2B5EF4-FFF2-40B4-BE49-F238E27FC236}">
                  <a16:creationId xmlns:a16="http://schemas.microsoft.com/office/drawing/2014/main" id="{009043C5-147B-05F8-7B31-CA3500BF16A9}"/>
                </a:ext>
              </a:extLst>
            </p:cNvPr>
            <p:cNvGrpSpPr/>
            <p:nvPr/>
          </p:nvGrpSpPr>
          <p:grpSpPr>
            <a:xfrm>
              <a:off x="3347875" y="3859628"/>
              <a:ext cx="262380" cy="344198"/>
              <a:chOff x="4642829" y="5467075"/>
              <a:chExt cx="262380" cy="344198"/>
            </a:xfrm>
          </p:grpSpPr>
          <p:sp>
            <p:nvSpPr>
              <p:cNvPr id="798" name="Oval 565">
                <a:extLst>
                  <a:ext uri="{FF2B5EF4-FFF2-40B4-BE49-F238E27FC236}">
                    <a16:creationId xmlns:a16="http://schemas.microsoft.com/office/drawing/2014/main" id="{8F734650-A923-D150-B067-04988338DCFD}"/>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799" name="Freeform 1202">
                <a:extLst>
                  <a:ext uri="{FF2B5EF4-FFF2-40B4-BE49-F238E27FC236}">
                    <a16:creationId xmlns:a16="http://schemas.microsoft.com/office/drawing/2014/main" id="{F3D25BBD-15D8-386D-E5FC-5DA6A22D142C}"/>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800" name="Freeform 1202">
                <a:extLst>
                  <a:ext uri="{FF2B5EF4-FFF2-40B4-BE49-F238E27FC236}">
                    <a16:creationId xmlns:a16="http://schemas.microsoft.com/office/drawing/2014/main" id="{42AF204E-0665-4316-DB33-27D477B838F8}"/>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801" name="Group 566">
                <a:extLst>
                  <a:ext uri="{FF2B5EF4-FFF2-40B4-BE49-F238E27FC236}">
                    <a16:creationId xmlns:a16="http://schemas.microsoft.com/office/drawing/2014/main" id="{EB39BA55-9451-AFA4-7265-C051663664FA}"/>
                  </a:ext>
                </a:extLst>
              </p:cNvPr>
              <p:cNvGrpSpPr>
                <a:grpSpLocks/>
              </p:cNvGrpSpPr>
              <p:nvPr/>
            </p:nvGrpSpPr>
            <p:grpSpPr bwMode="auto">
              <a:xfrm>
                <a:off x="4642829" y="5476915"/>
                <a:ext cx="261523" cy="322686"/>
                <a:chOff x="2517" y="935"/>
                <a:chExt cx="272" cy="272"/>
              </a:xfrm>
            </p:grpSpPr>
            <p:sp>
              <p:nvSpPr>
                <p:cNvPr id="802" name="Line 567">
                  <a:extLst>
                    <a:ext uri="{FF2B5EF4-FFF2-40B4-BE49-F238E27FC236}">
                      <a16:creationId xmlns:a16="http://schemas.microsoft.com/office/drawing/2014/main" id="{98BE3863-F560-EE26-B403-1C03204D7852}"/>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03" name="Line 568">
                  <a:extLst>
                    <a:ext uri="{FF2B5EF4-FFF2-40B4-BE49-F238E27FC236}">
                      <a16:creationId xmlns:a16="http://schemas.microsoft.com/office/drawing/2014/main" id="{FCD67D31-9A4B-DAA3-2BB8-3CB3F644B9D2}"/>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63" name="グループ化 762">
              <a:extLst>
                <a:ext uri="{FF2B5EF4-FFF2-40B4-BE49-F238E27FC236}">
                  <a16:creationId xmlns:a16="http://schemas.microsoft.com/office/drawing/2014/main" id="{8EEA6EE8-F282-801D-C74A-358327DC46BD}"/>
                </a:ext>
              </a:extLst>
            </p:cNvPr>
            <p:cNvGrpSpPr/>
            <p:nvPr/>
          </p:nvGrpSpPr>
          <p:grpSpPr>
            <a:xfrm>
              <a:off x="3622235" y="3871154"/>
              <a:ext cx="262380" cy="329586"/>
              <a:chOff x="3973099" y="5455710"/>
              <a:chExt cx="262380" cy="329586"/>
            </a:xfrm>
          </p:grpSpPr>
          <p:grpSp>
            <p:nvGrpSpPr>
              <p:cNvPr id="792" name="Group 543">
                <a:extLst>
                  <a:ext uri="{FF2B5EF4-FFF2-40B4-BE49-F238E27FC236}">
                    <a16:creationId xmlns:a16="http://schemas.microsoft.com/office/drawing/2014/main" id="{081C54BD-779F-3DFB-ECAC-D14951BC3707}"/>
                  </a:ext>
                </a:extLst>
              </p:cNvPr>
              <p:cNvGrpSpPr>
                <a:grpSpLocks/>
              </p:cNvGrpSpPr>
              <p:nvPr/>
            </p:nvGrpSpPr>
            <p:grpSpPr bwMode="auto">
              <a:xfrm>
                <a:off x="3973956" y="5455710"/>
                <a:ext cx="261523" cy="329586"/>
                <a:chOff x="2184" y="41"/>
                <a:chExt cx="263" cy="239"/>
              </a:xfrm>
              <a:solidFill>
                <a:srgbClr val="00FF00"/>
              </a:solidFill>
            </p:grpSpPr>
            <p:sp>
              <p:nvSpPr>
                <p:cNvPr id="794" name="Oval 544">
                  <a:extLst>
                    <a:ext uri="{FF2B5EF4-FFF2-40B4-BE49-F238E27FC236}">
                      <a16:creationId xmlns:a16="http://schemas.microsoft.com/office/drawing/2014/main" id="{DCC9AF02-47C6-95F3-FEB8-D7C75562D25A}"/>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795" name="Group 545">
                  <a:extLst>
                    <a:ext uri="{FF2B5EF4-FFF2-40B4-BE49-F238E27FC236}">
                      <a16:creationId xmlns:a16="http://schemas.microsoft.com/office/drawing/2014/main" id="{89CD98B4-1E0B-3906-05F2-E1848EDBD49F}"/>
                    </a:ext>
                  </a:extLst>
                </p:cNvPr>
                <p:cNvGrpSpPr>
                  <a:grpSpLocks/>
                </p:cNvGrpSpPr>
                <p:nvPr/>
              </p:nvGrpSpPr>
              <p:grpSpPr bwMode="auto">
                <a:xfrm>
                  <a:off x="2184" y="41"/>
                  <a:ext cx="263" cy="239"/>
                  <a:chOff x="2517" y="935"/>
                  <a:chExt cx="272" cy="272"/>
                </a:xfrm>
                <a:grpFill/>
              </p:grpSpPr>
              <p:sp>
                <p:nvSpPr>
                  <p:cNvPr id="796" name="Line 546">
                    <a:extLst>
                      <a:ext uri="{FF2B5EF4-FFF2-40B4-BE49-F238E27FC236}">
                        <a16:creationId xmlns:a16="http://schemas.microsoft.com/office/drawing/2014/main" id="{15A1B2A2-E36C-652A-119E-E91C3CD33434}"/>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797" name="Line 547">
                    <a:extLst>
                      <a:ext uri="{FF2B5EF4-FFF2-40B4-BE49-F238E27FC236}">
                        <a16:creationId xmlns:a16="http://schemas.microsoft.com/office/drawing/2014/main" id="{86E55EB5-B964-ACA5-7002-1897A4063E94}"/>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793" name="Freeform 549">
                <a:extLst>
                  <a:ext uri="{FF2B5EF4-FFF2-40B4-BE49-F238E27FC236}">
                    <a16:creationId xmlns:a16="http://schemas.microsoft.com/office/drawing/2014/main" id="{E674FAB3-D396-A76A-E350-E15C9CE8F666}"/>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64" name="グループ化 763">
              <a:extLst>
                <a:ext uri="{FF2B5EF4-FFF2-40B4-BE49-F238E27FC236}">
                  <a16:creationId xmlns:a16="http://schemas.microsoft.com/office/drawing/2014/main" id="{35EF4938-40BF-4CA2-E287-CD15616B4A4F}"/>
                </a:ext>
              </a:extLst>
            </p:cNvPr>
            <p:cNvGrpSpPr/>
            <p:nvPr/>
          </p:nvGrpSpPr>
          <p:grpSpPr>
            <a:xfrm>
              <a:off x="3339212" y="3158325"/>
              <a:ext cx="262380" cy="344198"/>
              <a:chOff x="4642829" y="5467075"/>
              <a:chExt cx="262380" cy="344198"/>
            </a:xfrm>
          </p:grpSpPr>
          <p:sp>
            <p:nvSpPr>
              <p:cNvPr id="786" name="Oval 565">
                <a:extLst>
                  <a:ext uri="{FF2B5EF4-FFF2-40B4-BE49-F238E27FC236}">
                    <a16:creationId xmlns:a16="http://schemas.microsoft.com/office/drawing/2014/main" id="{209D6AC0-5959-2FFA-316B-7C21F6B05F66}"/>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787" name="Freeform 1202">
                <a:extLst>
                  <a:ext uri="{FF2B5EF4-FFF2-40B4-BE49-F238E27FC236}">
                    <a16:creationId xmlns:a16="http://schemas.microsoft.com/office/drawing/2014/main" id="{7D833DA6-0D42-82BF-2139-F326352E7E3B}"/>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788" name="Freeform 1202">
                <a:extLst>
                  <a:ext uri="{FF2B5EF4-FFF2-40B4-BE49-F238E27FC236}">
                    <a16:creationId xmlns:a16="http://schemas.microsoft.com/office/drawing/2014/main" id="{A5671843-093D-8FB1-8467-1C869D7DAB02}"/>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789" name="Group 566">
                <a:extLst>
                  <a:ext uri="{FF2B5EF4-FFF2-40B4-BE49-F238E27FC236}">
                    <a16:creationId xmlns:a16="http://schemas.microsoft.com/office/drawing/2014/main" id="{9639DFD2-252D-AB13-90B8-B6EA85EF39D1}"/>
                  </a:ext>
                </a:extLst>
              </p:cNvPr>
              <p:cNvGrpSpPr>
                <a:grpSpLocks/>
              </p:cNvGrpSpPr>
              <p:nvPr/>
            </p:nvGrpSpPr>
            <p:grpSpPr bwMode="auto">
              <a:xfrm>
                <a:off x="4642829" y="5476915"/>
                <a:ext cx="261523" cy="322686"/>
                <a:chOff x="2517" y="935"/>
                <a:chExt cx="272" cy="272"/>
              </a:xfrm>
            </p:grpSpPr>
            <p:sp>
              <p:nvSpPr>
                <p:cNvPr id="790" name="Line 567">
                  <a:extLst>
                    <a:ext uri="{FF2B5EF4-FFF2-40B4-BE49-F238E27FC236}">
                      <a16:creationId xmlns:a16="http://schemas.microsoft.com/office/drawing/2014/main" id="{372C4EAC-7331-A99F-8B44-B19C6891CA16}"/>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791" name="Line 568">
                  <a:extLst>
                    <a:ext uri="{FF2B5EF4-FFF2-40B4-BE49-F238E27FC236}">
                      <a16:creationId xmlns:a16="http://schemas.microsoft.com/office/drawing/2014/main" id="{ECBF9BA9-692F-BBAA-E975-FB41373B06F9}"/>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765" name="グループ化 764">
              <a:extLst>
                <a:ext uri="{FF2B5EF4-FFF2-40B4-BE49-F238E27FC236}">
                  <a16:creationId xmlns:a16="http://schemas.microsoft.com/office/drawing/2014/main" id="{E6D62763-1970-53EB-C6B1-2AE74B0A9250}"/>
                </a:ext>
              </a:extLst>
            </p:cNvPr>
            <p:cNvGrpSpPr/>
            <p:nvPr/>
          </p:nvGrpSpPr>
          <p:grpSpPr>
            <a:xfrm>
              <a:off x="3339768" y="2820157"/>
              <a:ext cx="262380" cy="329586"/>
              <a:chOff x="3973099" y="5455710"/>
              <a:chExt cx="262380" cy="329586"/>
            </a:xfrm>
          </p:grpSpPr>
          <p:grpSp>
            <p:nvGrpSpPr>
              <p:cNvPr id="780" name="Group 543">
                <a:extLst>
                  <a:ext uri="{FF2B5EF4-FFF2-40B4-BE49-F238E27FC236}">
                    <a16:creationId xmlns:a16="http://schemas.microsoft.com/office/drawing/2014/main" id="{DD1DCBE6-78D4-9F9E-D30E-900890526A5A}"/>
                  </a:ext>
                </a:extLst>
              </p:cNvPr>
              <p:cNvGrpSpPr>
                <a:grpSpLocks/>
              </p:cNvGrpSpPr>
              <p:nvPr/>
            </p:nvGrpSpPr>
            <p:grpSpPr bwMode="auto">
              <a:xfrm>
                <a:off x="3973956" y="5455710"/>
                <a:ext cx="261523" cy="329586"/>
                <a:chOff x="2184" y="41"/>
                <a:chExt cx="263" cy="239"/>
              </a:xfrm>
              <a:solidFill>
                <a:srgbClr val="00FF00"/>
              </a:solidFill>
            </p:grpSpPr>
            <p:sp>
              <p:nvSpPr>
                <p:cNvPr id="782" name="Oval 544">
                  <a:extLst>
                    <a:ext uri="{FF2B5EF4-FFF2-40B4-BE49-F238E27FC236}">
                      <a16:creationId xmlns:a16="http://schemas.microsoft.com/office/drawing/2014/main" id="{80DDE844-38F4-1240-7DF5-EBF0E5B7CA61}"/>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783" name="Group 545">
                  <a:extLst>
                    <a:ext uri="{FF2B5EF4-FFF2-40B4-BE49-F238E27FC236}">
                      <a16:creationId xmlns:a16="http://schemas.microsoft.com/office/drawing/2014/main" id="{9F6C7703-B242-87FA-4B58-7CDB238267CE}"/>
                    </a:ext>
                  </a:extLst>
                </p:cNvPr>
                <p:cNvGrpSpPr>
                  <a:grpSpLocks/>
                </p:cNvGrpSpPr>
                <p:nvPr/>
              </p:nvGrpSpPr>
              <p:grpSpPr bwMode="auto">
                <a:xfrm>
                  <a:off x="2184" y="41"/>
                  <a:ext cx="263" cy="239"/>
                  <a:chOff x="2517" y="935"/>
                  <a:chExt cx="272" cy="272"/>
                </a:xfrm>
                <a:grpFill/>
              </p:grpSpPr>
              <p:sp>
                <p:nvSpPr>
                  <p:cNvPr id="784" name="Line 546">
                    <a:extLst>
                      <a:ext uri="{FF2B5EF4-FFF2-40B4-BE49-F238E27FC236}">
                        <a16:creationId xmlns:a16="http://schemas.microsoft.com/office/drawing/2014/main" id="{61722849-43EA-A002-7612-4864355FF3C3}"/>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785" name="Line 547">
                    <a:extLst>
                      <a:ext uri="{FF2B5EF4-FFF2-40B4-BE49-F238E27FC236}">
                        <a16:creationId xmlns:a16="http://schemas.microsoft.com/office/drawing/2014/main" id="{9095786F-8D78-FE38-9B84-D7832F778C78}"/>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781" name="Freeform 549">
                <a:extLst>
                  <a:ext uri="{FF2B5EF4-FFF2-40B4-BE49-F238E27FC236}">
                    <a16:creationId xmlns:a16="http://schemas.microsoft.com/office/drawing/2014/main" id="{18FC844F-5EC0-9887-6F86-153493444433}"/>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66" name="グループ化 765">
              <a:extLst>
                <a:ext uri="{FF2B5EF4-FFF2-40B4-BE49-F238E27FC236}">
                  <a16:creationId xmlns:a16="http://schemas.microsoft.com/office/drawing/2014/main" id="{9F38EAB3-364E-A117-2DD3-74355A35ED73}"/>
                </a:ext>
              </a:extLst>
            </p:cNvPr>
            <p:cNvGrpSpPr/>
            <p:nvPr/>
          </p:nvGrpSpPr>
          <p:grpSpPr>
            <a:xfrm>
              <a:off x="3338670" y="2484509"/>
              <a:ext cx="262380" cy="329586"/>
              <a:chOff x="3973099" y="5455710"/>
              <a:chExt cx="262380" cy="329586"/>
            </a:xfrm>
          </p:grpSpPr>
          <p:grpSp>
            <p:nvGrpSpPr>
              <p:cNvPr id="774" name="Group 543">
                <a:extLst>
                  <a:ext uri="{FF2B5EF4-FFF2-40B4-BE49-F238E27FC236}">
                    <a16:creationId xmlns:a16="http://schemas.microsoft.com/office/drawing/2014/main" id="{A954FABC-926B-748C-7617-8E40C10B71CE}"/>
                  </a:ext>
                </a:extLst>
              </p:cNvPr>
              <p:cNvGrpSpPr>
                <a:grpSpLocks/>
              </p:cNvGrpSpPr>
              <p:nvPr/>
            </p:nvGrpSpPr>
            <p:grpSpPr bwMode="auto">
              <a:xfrm>
                <a:off x="3973956" y="5455710"/>
                <a:ext cx="261523" cy="329586"/>
                <a:chOff x="2184" y="41"/>
                <a:chExt cx="263" cy="239"/>
              </a:xfrm>
              <a:solidFill>
                <a:srgbClr val="00FF00"/>
              </a:solidFill>
            </p:grpSpPr>
            <p:sp>
              <p:nvSpPr>
                <p:cNvPr id="776" name="Oval 544">
                  <a:extLst>
                    <a:ext uri="{FF2B5EF4-FFF2-40B4-BE49-F238E27FC236}">
                      <a16:creationId xmlns:a16="http://schemas.microsoft.com/office/drawing/2014/main" id="{F9CDD84F-0E7F-AEE8-EB80-700ABF7B768F}"/>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777" name="Group 545">
                  <a:extLst>
                    <a:ext uri="{FF2B5EF4-FFF2-40B4-BE49-F238E27FC236}">
                      <a16:creationId xmlns:a16="http://schemas.microsoft.com/office/drawing/2014/main" id="{AFA41083-1DC2-6B30-4F0E-242F72BE3B53}"/>
                    </a:ext>
                  </a:extLst>
                </p:cNvPr>
                <p:cNvGrpSpPr>
                  <a:grpSpLocks/>
                </p:cNvGrpSpPr>
                <p:nvPr/>
              </p:nvGrpSpPr>
              <p:grpSpPr bwMode="auto">
                <a:xfrm>
                  <a:off x="2184" y="41"/>
                  <a:ext cx="263" cy="239"/>
                  <a:chOff x="2517" y="935"/>
                  <a:chExt cx="272" cy="272"/>
                </a:xfrm>
                <a:grpFill/>
              </p:grpSpPr>
              <p:sp>
                <p:nvSpPr>
                  <p:cNvPr id="778" name="Line 546">
                    <a:extLst>
                      <a:ext uri="{FF2B5EF4-FFF2-40B4-BE49-F238E27FC236}">
                        <a16:creationId xmlns:a16="http://schemas.microsoft.com/office/drawing/2014/main" id="{9B8FC32B-DD1D-9C0E-33F3-7E62EF6A8817}"/>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779" name="Line 547">
                    <a:extLst>
                      <a:ext uri="{FF2B5EF4-FFF2-40B4-BE49-F238E27FC236}">
                        <a16:creationId xmlns:a16="http://schemas.microsoft.com/office/drawing/2014/main" id="{F1E66E60-1510-C238-6D96-E67E3569DF20}"/>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775" name="Freeform 549">
                <a:extLst>
                  <a:ext uri="{FF2B5EF4-FFF2-40B4-BE49-F238E27FC236}">
                    <a16:creationId xmlns:a16="http://schemas.microsoft.com/office/drawing/2014/main" id="{268D4A18-0E76-B663-67A2-8DAE3E8C182A}"/>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767" name="グループ化 766">
              <a:extLst>
                <a:ext uri="{FF2B5EF4-FFF2-40B4-BE49-F238E27FC236}">
                  <a16:creationId xmlns:a16="http://schemas.microsoft.com/office/drawing/2014/main" id="{0736A227-BB93-4E87-9181-F5924B190646}"/>
                </a:ext>
              </a:extLst>
            </p:cNvPr>
            <p:cNvGrpSpPr/>
            <p:nvPr/>
          </p:nvGrpSpPr>
          <p:grpSpPr>
            <a:xfrm>
              <a:off x="3338355" y="2125926"/>
              <a:ext cx="262380" cy="329586"/>
              <a:chOff x="3973099" y="5455710"/>
              <a:chExt cx="262380" cy="329586"/>
            </a:xfrm>
          </p:grpSpPr>
          <p:grpSp>
            <p:nvGrpSpPr>
              <p:cNvPr id="768" name="Group 543">
                <a:extLst>
                  <a:ext uri="{FF2B5EF4-FFF2-40B4-BE49-F238E27FC236}">
                    <a16:creationId xmlns:a16="http://schemas.microsoft.com/office/drawing/2014/main" id="{188CF42B-9BA4-4CBC-AA84-BA6CD8166AB7}"/>
                  </a:ext>
                </a:extLst>
              </p:cNvPr>
              <p:cNvGrpSpPr>
                <a:grpSpLocks/>
              </p:cNvGrpSpPr>
              <p:nvPr/>
            </p:nvGrpSpPr>
            <p:grpSpPr bwMode="auto">
              <a:xfrm>
                <a:off x="3973956" y="5455710"/>
                <a:ext cx="261523" cy="329586"/>
                <a:chOff x="2184" y="41"/>
                <a:chExt cx="263" cy="239"/>
              </a:xfrm>
              <a:solidFill>
                <a:srgbClr val="00FF00"/>
              </a:solidFill>
            </p:grpSpPr>
            <p:sp>
              <p:nvSpPr>
                <p:cNvPr id="770" name="Oval 544">
                  <a:extLst>
                    <a:ext uri="{FF2B5EF4-FFF2-40B4-BE49-F238E27FC236}">
                      <a16:creationId xmlns:a16="http://schemas.microsoft.com/office/drawing/2014/main" id="{27445E8D-FF94-C6E3-9AA0-876D6A4EA43B}"/>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771" name="Group 545">
                  <a:extLst>
                    <a:ext uri="{FF2B5EF4-FFF2-40B4-BE49-F238E27FC236}">
                      <a16:creationId xmlns:a16="http://schemas.microsoft.com/office/drawing/2014/main" id="{422619DD-646F-0389-2945-65295B64229F}"/>
                    </a:ext>
                  </a:extLst>
                </p:cNvPr>
                <p:cNvGrpSpPr>
                  <a:grpSpLocks/>
                </p:cNvGrpSpPr>
                <p:nvPr/>
              </p:nvGrpSpPr>
              <p:grpSpPr bwMode="auto">
                <a:xfrm>
                  <a:off x="2184" y="41"/>
                  <a:ext cx="263" cy="239"/>
                  <a:chOff x="2517" y="935"/>
                  <a:chExt cx="272" cy="272"/>
                </a:xfrm>
                <a:grpFill/>
              </p:grpSpPr>
              <p:sp>
                <p:nvSpPr>
                  <p:cNvPr id="772" name="Line 546">
                    <a:extLst>
                      <a:ext uri="{FF2B5EF4-FFF2-40B4-BE49-F238E27FC236}">
                        <a16:creationId xmlns:a16="http://schemas.microsoft.com/office/drawing/2014/main" id="{34DFC2D8-DA94-C9C9-46E0-B52923326168}"/>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773" name="Line 547">
                    <a:extLst>
                      <a:ext uri="{FF2B5EF4-FFF2-40B4-BE49-F238E27FC236}">
                        <a16:creationId xmlns:a16="http://schemas.microsoft.com/office/drawing/2014/main" id="{B2B4034E-69C5-0EC4-2B4A-322D5900DDBE}"/>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769" name="Freeform 549">
                <a:extLst>
                  <a:ext uri="{FF2B5EF4-FFF2-40B4-BE49-F238E27FC236}">
                    <a16:creationId xmlns:a16="http://schemas.microsoft.com/office/drawing/2014/main" id="{E085D3CD-355A-2589-1CE4-C59A53D61331}"/>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sp>
        <p:nvSpPr>
          <p:cNvPr id="1189" name="部分円 1188">
            <a:extLst>
              <a:ext uri="{FF2B5EF4-FFF2-40B4-BE49-F238E27FC236}">
                <a16:creationId xmlns:a16="http://schemas.microsoft.com/office/drawing/2014/main" id="{31B594EF-81C6-2597-37FB-506790B03BAC}"/>
              </a:ext>
            </a:extLst>
          </p:cNvPr>
          <p:cNvSpPr/>
          <p:nvPr/>
        </p:nvSpPr>
        <p:spPr>
          <a:xfrm rot="5400000">
            <a:off x="6766874" y="5161684"/>
            <a:ext cx="332160" cy="269584"/>
          </a:xfrm>
          <a:prstGeom prst="pie">
            <a:avLst>
              <a:gd name="adj1" fmla="val 16187092"/>
              <a:gd name="adj2" fmla="val 21514462"/>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190" name="部分円 1189">
            <a:extLst>
              <a:ext uri="{FF2B5EF4-FFF2-40B4-BE49-F238E27FC236}">
                <a16:creationId xmlns:a16="http://schemas.microsoft.com/office/drawing/2014/main" id="{BE5A5571-3B8A-94EA-974D-B8B5FFB25249}"/>
              </a:ext>
            </a:extLst>
          </p:cNvPr>
          <p:cNvSpPr/>
          <p:nvPr/>
        </p:nvSpPr>
        <p:spPr>
          <a:xfrm rot="5400000">
            <a:off x="6773839" y="4819301"/>
            <a:ext cx="332160" cy="269584"/>
          </a:xfrm>
          <a:prstGeom prst="pie">
            <a:avLst>
              <a:gd name="adj1" fmla="val 21599970"/>
              <a:gd name="adj2" fmla="val 5397642"/>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191" name="部分円 1190">
            <a:extLst>
              <a:ext uri="{FF2B5EF4-FFF2-40B4-BE49-F238E27FC236}">
                <a16:creationId xmlns:a16="http://schemas.microsoft.com/office/drawing/2014/main" id="{D3CA7DF5-CBA7-E883-6A59-6991B50FA9F4}"/>
              </a:ext>
            </a:extLst>
          </p:cNvPr>
          <p:cNvSpPr/>
          <p:nvPr/>
        </p:nvSpPr>
        <p:spPr>
          <a:xfrm rot="5400000">
            <a:off x="6774217" y="4476252"/>
            <a:ext cx="332160" cy="269584"/>
          </a:xfrm>
          <a:prstGeom prst="pie">
            <a:avLst>
              <a:gd name="adj1" fmla="val 21599970"/>
              <a:gd name="adj2" fmla="val 5397642"/>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192" name="部分円 1191">
            <a:extLst>
              <a:ext uri="{FF2B5EF4-FFF2-40B4-BE49-F238E27FC236}">
                <a16:creationId xmlns:a16="http://schemas.microsoft.com/office/drawing/2014/main" id="{08A3194D-9DE4-FA18-86E7-4E3FD1ABE342}"/>
              </a:ext>
            </a:extLst>
          </p:cNvPr>
          <p:cNvSpPr/>
          <p:nvPr/>
        </p:nvSpPr>
        <p:spPr>
          <a:xfrm rot="5400000">
            <a:off x="6501171" y="4467224"/>
            <a:ext cx="332160" cy="269584"/>
          </a:xfrm>
          <a:prstGeom prst="pie">
            <a:avLst>
              <a:gd name="adj1" fmla="val 21599970"/>
              <a:gd name="adj2" fmla="val 5397642"/>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193" name="部分円 1192">
            <a:extLst>
              <a:ext uri="{FF2B5EF4-FFF2-40B4-BE49-F238E27FC236}">
                <a16:creationId xmlns:a16="http://schemas.microsoft.com/office/drawing/2014/main" id="{4C330A49-D784-E02D-93A5-69DE623EFA40}"/>
              </a:ext>
            </a:extLst>
          </p:cNvPr>
          <p:cNvSpPr/>
          <p:nvPr/>
        </p:nvSpPr>
        <p:spPr>
          <a:xfrm rot="5400000">
            <a:off x="6508154" y="4809190"/>
            <a:ext cx="332160" cy="269584"/>
          </a:xfrm>
          <a:prstGeom prst="pie">
            <a:avLst>
              <a:gd name="adj1" fmla="val 16185371"/>
              <a:gd name="adj2" fmla="val 28897"/>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194" name="部分円 1193">
            <a:extLst>
              <a:ext uri="{FF2B5EF4-FFF2-40B4-BE49-F238E27FC236}">
                <a16:creationId xmlns:a16="http://schemas.microsoft.com/office/drawing/2014/main" id="{6EBCCA3D-40D5-7405-EC51-ECF6DE7CA4EA}"/>
              </a:ext>
            </a:extLst>
          </p:cNvPr>
          <p:cNvSpPr/>
          <p:nvPr/>
        </p:nvSpPr>
        <p:spPr>
          <a:xfrm rot="5400000">
            <a:off x="6242643" y="5169742"/>
            <a:ext cx="332160" cy="269584"/>
          </a:xfrm>
          <a:prstGeom prst="pie">
            <a:avLst>
              <a:gd name="adj1" fmla="val 16225880"/>
              <a:gd name="adj2" fmla="val 21553127"/>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195" name="部分円 1194">
            <a:extLst>
              <a:ext uri="{FF2B5EF4-FFF2-40B4-BE49-F238E27FC236}">
                <a16:creationId xmlns:a16="http://schemas.microsoft.com/office/drawing/2014/main" id="{870B51BF-7679-65D4-D68A-BA1837FB1EDD}"/>
              </a:ext>
            </a:extLst>
          </p:cNvPr>
          <p:cNvSpPr/>
          <p:nvPr/>
        </p:nvSpPr>
        <p:spPr>
          <a:xfrm rot="5400000">
            <a:off x="6774945" y="4125662"/>
            <a:ext cx="332160" cy="269584"/>
          </a:xfrm>
          <a:prstGeom prst="pie">
            <a:avLst>
              <a:gd name="adj1" fmla="val 27500"/>
              <a:gd name="adj2" fmla="val 5379107"/>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196" name="部分円 1195">
            <a:extLst>
              <a:ext uri="{FF2B5EF4-FFF2-40B4-BE49-F238E27FC236}">
                <a16:creationId xmlns:a16="http://schemas.microsoft.com/office/drawing/2014/main" id="{CC33BC2B-8240-AE7B-CF93-5732F17E3165}"/>
              </a:ext>
            </a:extLst>
          </p:cNvPr>
          <p:cNvSpPr/>
          <p:nvPr/>
        </p:nvSpPr>
        <p:spPr>
          <a:xfrm rot="5400000">
            <a:off x="6231606" y="3769744"/>
            <a:ext cx="332160" cy="269584"/>
          </a:xfrm>
          <a:prstGeom prst="pie">
            <a:avLst>
              <a:gd name="adj1" fmla="val 21599970"/>
              <a:gd name="adj2" fmla="val 5397642"/>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197" name="部分円 1196">
            <a:extLst>
              <a:ext uri="{FF2B5EF4-FFF2-40B4-BE49-F238E27FC236}">
                <a16:creationId xmlns:a16="http://schemas.microsoft.com/office/drawing/2014/main" id="{4F9540B7-5663-E0A7-A7CF-9141810BB4F1}"/>
              </a:ext>
            </a:extLst>
          </p:cNvPr>
          <p:cNvSpPr/>
          <p:nvPr/>
        </p:nvSpPr>
        <p:spPr>
          <a:xfrm rot="5400000">
            <a:off x="6520280" y="5171099"/>
            <a:ext cx="332160" cy="269584"/>
          </a:xfrm>
          <a:prstGeom prst="pie">
            <a:avLst>
              <a:gd name="adj1" fmla="val 16299945"/>
              <a:gd name="adj2" fmla="val 21428633"/>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198" name="Rectangle 1505">
            <a:extLst>
              <a:ext uri="{FF2B5EF4-FFF2-40B4-BE49-F238E27FC236}">
                <a16:creationId xmlns:a16="http://schemas.microsoft.com/office/drawing/2014/main" id="{45F345C0-E978-1856-0D21-FD85296EE75A}"/>
              </a:ext>
            </a:extLst>
          </p:cNvPr>
          <p:cNvSpPr>
            <a:spLocks noChangeArrowheads="1"/>
          </p:cNvSpPr>
          <p:nvPr/>
        </p:nvSpPr>
        <p:spPr bwMode="auto">
          <a:xfrm>
            <a:off x="9676825" y="4439085"/>
            <a:ext cx="234982" cy="240289"/>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199" name="Rectangle 1505">
            <a:extLst>
              <a:ext uri="{FF2B5EF4-FFF2-40B4-BE49-F238E27FC236}">
                <a16:creationId xmlns:a16="http://schemas.microsoft.com/office/drawing/2014/main" id="{57E2F8E4-9264-1456-B4E3-726EE369686D}"/>
              </a:ext>
            </a:extLst>
          </p:cNvPr>
          <p:cNvSpPr>
            <a:spLocks noChangeArrowheads="1"/>
          </p:cNvSpPr>
          <p:nvPr/>
        </p:nvSpPr>
        <p:spPr bwMode="auto">
          <a:xfrm>
            <a:off x="9920651" y="4115852"/>
            <a:ext cx="234982" cy="240289"/>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200" name="Rectangle 1505">
            <a:extLst>
              <a:ext uri="{FF2B5EF4-FFF2-40B4-BE49-F238E27FC236}">
                <a16:creationId xmlns:a16="http://schemas.microsoft.com/office/drawing/2014/main" id="{5710842C-9F09-4826-432E-DE25F126AEE6}"/>
              </a:ext>
            </a:extLst>
          </p:cNvPr>
          <p:cNvSpPr>
            <a:spLocks noChangeArrowheads="1"/>
          </p:cNvSpPr>
          <p:nvPr/>
        </p:nvSpPr>
        <p:spPr bwMode="auto">
          <a:xfrm>
            <a:off x="9981347" y="3762377"/>
            <a:ext cx="190316" cy="244615"/>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201" name="Rectangle 1505">
            <a:extLst>
              <a:ext uri="{FF2B5EF4-FFF2-40B4-BE49-F238E27FC236}">
                <a16:creationId xmlns:a16="http://schemas.microsoft.com/office/drawing/2014/main" id="{B9AAF6E8-BE18-664B-EB4D-2DE432FE154C}"/>
              </a:ext>
            </a:extLst>
          </p:cNvPr>
          <p:cNvSpPr>
            <a:spLocks noChangeArrowheads="1"/>
          </p:cNvSpPr>
          <p:nvPr/>
        </p:nvSpPr>
        <p:spPr bwMode="auto">
          <a:xfrm>
            <a:off x="9672062" y="4812037"/>
            <a:ext cx="234982" cy="240289"/>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202" name="Rectangle 1505">
            <a:extLst>
              <a:ext uri="{FF2B5EF4-FFF2-40B4-BE49-F238E27FC236}">
                <a16:creationId xmlns:a16="http://schemas.microsoft.com/office/drawing/2014/main" id="{785A83D7-E85E-8227-E941-86CBFD3CAA21}"/>
              </a:ext>
            </a:extLst>
          </p:cNvPr>
          <p:cNvSpPr>
            <a:spLocks noChangeArrowheads="1"/>
          </p:cNvSpPr>
          <p:nvPr/>
        </p:nvSpPr>
        <p:spPr bwMode="auto">
          <a:xfrm>
            <a:off x="9379790" y="5194515"/>
            <a:ext cx="397886" cy="240289"/>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1203" name="部分円 1202">
            <a:extLst>
              <a:ext uri="{FF2B5EF4-FFF2-40B4-BE49-F238E27FC236}">
                <a16:creationId xmlns:a16="http://schemas.microsoft.com/office/drawing/2014/main" id="{2E314B5D-5754-4E43-42EB-A5E37D234F3A}"/>
              </a:ext>
            </a:extLst>
          </p:cNvPr>
          <p:cNvSpPr/>
          <p:nvPr/>
        </p:nvSpPr>
        <p:spPr>
          <a:xfrm rot="5400000">
            <a:off x="8395235" y="4831948"/>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204" name="部分円 1203">
            <a:extLst>
              <a:ext uri="{FF2B5EF4-FFF2-40B4-BE49-F238E27FC236}">
                <a16:creationId xmlns:a16="http://schemas.microsoft.com/office/drawing/2014/main" id="{E068BD54-EFC8-F277-BF35-E66FBF52A0C1}"/>
              </a:ext>
            </a:extLst>
          </p:cNvPr>
          <p:cNvSpPr/>
          <p:nvPr/>
        </p:nvSpPr>
        <p:spPr>
          <a:xfrm rot="5400000">
            <a:off x="8392784" y="4492497"/>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205" name="部分円 1204">
            <a:extLst>
              <a:ext uri="{FF2B5EF4-FFF2-40B4-BE49-F238E27FC236}">
                <a16:creationId xmlns:a16="http://schemas.microsoft.com/office/drawing/2014/main" id="{AAEA8C3A-6D6E-93A0-1913-594DAF087792}"/>
              </a:ext>
            </a:extLst>
          </p:cNvPr>
          <p:cNvSpPr/>
          <p:nvPr/>
        </p:nvSpPr>
        <p:spPr>
          <a:xfrm rot="5400000">
            <a:off x="8122996" y="4486287"/>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206" name="部分円 1205">
            <a:extLst>
              <a:ext uri="{FF2B5EF4-FFF2-40B4-BE49-F238E27FC236}">
                <a16:creationId xmlns:a16="http://schemas.microsoft.com/office/drawing/2014/main" id="{CA43973C-8F51-8957-F19D-168B975F1600}"/>
              </a:ext>
            </a:extLst>
          </p:cNvPr>
          <p:cNvSpPr/>
          <p:nvPr/>
        </p:nvSpPr>
        <p:spPr>
          <a:xfrm rot="5400000">
            <a:off x="8659513" y="4118899"/>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207" name="部分円 1206">
            <a:extLst>
              <a:ext uri="{FF2B5EF4-FFF2-40B4-BE49-F238E27FC236}">
                <a16:creationId xmlns:a16="http://schemas.microsoft.com/office/drawing/2014/main" id="{7B488749-204A-617F-4D27-3F5CCB2B5E49}"/>
              </a:ext>
            </a:extLst>
          </p:cNvPr>
          <p:cNvSpPr/>
          <p:nvPr/>
        </p:nvSpPr>
        <p:spPr>
          <a:xfrm rot="5400000">
            <a:off x="8659513" y="3769093"/>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208" name="部分円 1207">
            <a:extLst>
              <a:ext uri="{FF2B5EF4-FFF2-40B4-BE49-F238E27FC236}">
                <a16:creationId xmlns:a16="http://schemas.microsoft.com/office/drawing/2014/main" id="{0C2E93AE-A09B-91EE-6410-2EF5BB7407FE}"/>
              </a:ext>
            </a:extLst>
          </p:cNvPr>
          <p:cNvSpPr/>
          <p:nvPr/>
        </p:nvSpPr>
        <p:spPr>
          <a:xfrm rot="5400000">
            <a:off x="8126125" y="4830505"/>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209" name="部分円 1208">
            <a:extLst>
              <a:ext uri="{FF2B5EF4-FFF2-40B4-BE49-F238E27FC236}">
                <a16:creationId xmlns:a16="http://schemas.microsoft.com/office/drawing/2014/main" id="{B182406E-3AF7-1A8A-CCAC-ED0F4630E7BA}"/>
              </a:ext>
            </a:extLst>
          </p:cNvPr>
          <p:cNvSpPr/>
          <p:nvPr/>
        </p:nvSpPr>
        <p:spPr>
          <a:xfrm rot="5400000">
            <a:off x="8656142" y="5173404"/>
            <a:ext cx="332160" cy="269584"/>
          </a:xfrm>
          <a:prstGeom prst="pie">
            <a:avLst>
              <a:gd name="adj1" fmla="val 16083757"/>
              <a:gd name="adj2" fmla="val 21467308"/>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210" name="部分円 1209">
            <a:extLst>
              <a:ext uri="{FF2B5EF4-FFF2-40B4-BE49-F238E27FC236}">
                <a16:creationId xmlns:a16="http://schemas.microsoft.com/office/drawing/2014/main" id="{382E7D14-66E0-D3F0-6E8A-15DEC73EED6B}"/>
              </a:ext>
            </a:extLst>
          </p:cNvPr>
          <p:cNvSpPr/>
          <p:nvPr/>
        </p:nvSpPr>
        <p:spPr>
          <a:xfrm rot="5400000">
            <a:off x="8653774" y="4817841"/>
            <a:ext cx="332160" cy="269584"/>
          </a:xfrm>
          <a:prstGeom prst="pie">
            <a:avLst>
              <a:gd name="adj1" fmla="val 16083757"/>
              <a:gd name="adj2" fmla="val 21467308"/>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211" name="部分円 1210">
            <a:extLst>
              <a:ext uri="{FF2B5EF4-FFF2-40B4-BE49-F238E27FC236}">
                <a16:creationId xmlns:a16="http://schemas.microsoft.com/office/drawing/2014/main" id="{14991BF1-CB54-C189-7AA3-335ADAC6BE44}"/>
              </a:ext>
            </a:extLst>
          </p:cNvPr>
          <p:cNvSpPr/>
          <p:nvPr/>
        </p:nvSpPr>
        <p:spPr>
          <a:xfrm rot="5400000">
            <a:off x="8655353" y="4477668"/>
            <a:ext cx="332160" cy="269584"/>
          </a:xfrm>
          <a:prstGeom prst="pie">
            <a:avLst>
              <a:gd name="adj1" fmla="val 16083757"/>
              <a:gd name="adj2" fmla="val 21467308"/>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212" name="部分円 1211">
            <a:extLst>
              <a:ext uri="{FF2B5EF4-FFF2-40B4-BE49-F238E27FC236}">
                <a16:creationId xmlns:a16="http://schemas.microsoft.com/office/drawing/2014/main" id="{FE1C4232-9328-3001-8B2D-52ED1420DE2A}"/>
              </a:ext>
            </a:extLst>
          </p:cNvPr>
          <p:cNvSpPr/>
          <p:nvPr/>
        </p:nvSpPr>
        <p:spPr>
          <a:xfrm rot="5400000">
            <a:off x="8390904" y="5153872"/>
            <a:ext cx="332160" cy="269584"/>
          </a:xfrm>
          <a:prstGeom prst="pie">
            <a:avLst>
              <a:gd name="adj1" fmla="val 16083757"/>
              <a:gd name="adj2" fmla="val 21467308"/>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213" name="部分円 1212">
            <a:extLst>
              <a:ext uri="{FF2B5EF4-FFF2-40B4-BE49-F238E27FC236}">
                <a16:creationId xmlns:a16="http://schemas.microsoft.com/office/drawing/2014/main" id="{540248B6-D1B9-7862-799B-325D13B72DD4}"/>
              </a:ext>
            </a:extLst>
          </p:cNvPr>
          <p:cNvSpPr/>
          <p:nvPr/>
        </p:nvSpPr>
        <p:spPr>
          <a:xfrm rot="5400000">
            <a:off x="8117312" y="5166830"/>
            <a:ext cx="332160" cy="269584"/>
          </a:xfrm>
          <a:prstGeom prst="pie">
            <a:avLst>
              <a:gd name="adj1" fmla="val 16083757"/>
              <a:gd name="adj2" fmla="val 21467308"/>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214" name="部分円 1213">
            <a:extLst>
              <a:ext uri="{FF2B5EF4-FFF2-40B4-BE49-F238E27FC236}">
                <a16:creationId xmlns:a16="http://schemas.microsoft.com/office/drawing/2014/main" id="{546987F9-E02C-7367-DC5C-52C20EFAACEE}"/>
              </a:ext>
            </a:extLst>
          </p:cNvPr>
          <p:cNvSpPr/>
          <p:nvPr/>
        </p:nvSpPr>
        <p:spPr>
          <a:xfrm rot="5400000">
            <a:off x="8652365" y="4118899"/>
            <a:ext cx="332160" cy="269584"/>
          </a:xfrm>
          <a:prstGeom prst="pie">
            <a:avLst>
              <a:gd name="adj1" fmla="val 16083757"/>
              <a:gd name="adj2" fmla="val 21467308"/>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215" name="部分円 1214">
            <a:extLst>
              <a:ext uri="{FF2B5EF4-FFF2-40B4-BE49-F238E27FC236}">
                <a16:creationId xmlns:a16="http://schemas.microsoft.com/office/drawing/2014/main" id="{25A8B91E-FC2D-32DC-60DA-AD977A1D3B07}"/>
              </a:ext>
            </a:extLst>
          </p:cNvPr>
          <p:cNvSpPr/>
          <p:nvPr/>
        </p:nvSpPr>
        <p:spPr>
          <a:xfrm rot="5400000">
            <a:off x="8648997" y="3772822"/>
            <a:ext cx="332160" cy="269584"/>
          </a:xfrm>
          <a:prstGeom prst="pie">
            <a:avLst>
              <a:gd name="adj1" fmla="val 16083757"/>
              <a:gd name="adj2" fmla="val 21467308"/>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pic>
        <p:nvPicPr>
          <p:cNvPr id="7" name="図 6" descr="カレンダー&#10;&#10;AI によって生成されたコンテンツは間違っている可能性があります。">
            <a:extLst>
              <a:ext uri="{FF2B5EF4-FFF2-40B4-BE49-F238E27FC236}">
                <a16:creationId xmlns:a16="http://schemas.microsoft.com/office/drawing/2014/main" id="{CE5E32EB-B99A-DFC7-B6D5-A8CB2FC2777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7090" y="858169"/>
            <a:ext cx="2714636" cy="5361063"/>
          </a:xfrm>
          <a:prstGeom prst="rect">
            <a:avLst/>
          </a:prstGeom>
        </p:spPr>
      </p:pic>
      <p:pic>
        <p:nvPicPr>
          <p:cNvPr id="10" name="オーディオ 9">
            <a:hlinkClick r:id="" action="ppaction://media"/>
            <a:extLst>
              <a:ext uri="{FF2B5EF4-FFF2-40B4-BE49-F238E27FC236}">
                <a16:creationId xmlns:a16="http://schemas.microsoft.com/office/drawing/2014/main" id="{E50D7DCA-994E-1EE4-22FA-7202BA26C538}"/>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172074936"/>
      </p:ext>
    </p:extLst>
  </p:cSld>
  <p:clrMapOvr>
    <a:masterClrMapping/>
  </p:clrMapOvr>
  <mc:AlternateContent xmlns:mc="http://schemas.openxmlformats.org/markup-compatibility/2006" xmlns:p14="http://schemas.microsoft.com/office/powerpoint/2010/main">
    <mc:Choice Requires="p14">
      <p:transition spd="slow" p14:dur="2000" advTm="9156"/>
    </mc:Choice>
    <mc:Fallback xmlns="">
      <p:transition spd="slow" advTm="91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1198"/>
                                        </p:tgtEl>
                                        <p:attrNameLst>
                                          <p:attrName>style.visibility</p:attrName>
                                        </p:attrNameLst>
                                      </p:cBhvr>
                                      <p:to>
                                        <p:strVal val="visible"/>
                                      </p:to>
                                    </p:set>
                                    <p:animEffect transition="in" filter="wipe(left)">
                                      <p:cBhvr>
                                        <p:cTn id="11" dur="500"/>
                                        <p:tgtEl>
                                          <p:spTgt spid="1198"/>
                                        </p:tgtEl>
                                      </p:cBhvr>
                                    </p:animEffect>
                                  </p:childTnLst>
                                </p:cTn>
                              </p:par>
                              <p:par>
                                <p:cTn id="12" presetID="22" presetClass="entr" presetSubtype="8" fill="hold" grpId="0" nodeType="withEffect">
                                  <p:stCondLst>
                                    <p:cond delay="0"/>
                                  </p:stCondLst>
                                  <p:childTnLst>
                                    <p:set>
                                      <p:cBhvr>
                                        <p:cTn id="13" dur="1" fill="hold">
                                          <p:stCondLst>
                                            <p:cond delay="0"/>
                                          </p:stCondLst>
                                        </p:cTn>
                                        <p:tgtEl>
                                          <p:spTgt spid="1199"/>
                                        </p:tgtEl>
                                        <p:attrNameLst>
                                          <p:attrName>style.visibility</p:attrName>
                                        </p:attrNameLst>
                                      </p:cBhvr>
                                      <p:to>
                                        <p:strVal val="visible"/>
                                      </p:to>
                                    </p:set>
                                    <p:animEffect transition="in" filter="wipe(left)">
                                      <p:cBhvr>
                                        <p:cTn id="14" dur="500"/>
                                        <p:tgtEl>
                                          <p:spTgt spid="1199"/>
                                        </p:tgtEl>
                                      </p:cBhvr>
                                    </p:animEffect>
                                  </p:childTnLst>
                                </p:cTn>
                              </p:par>
                              <p:par>
                                <p:cTn id="15" presetID="22" presetClass="entr" presetSubtype="8" fill="hold" grpId="0" nodeType="withEffect">
                                  <p:stCondLst>
                                    <p:cond delay="0"/>
                                  </p:stCondLst>
                                  <p:childTnLst>
                                    <p:set>
                                      <p:cBhvr>
                                        <p:cTn id="16" dur="1" fill="hold">
                                          <p:stCondLst>
                                            <p:cond delay="0"/>
                                          </p:stCondLst>
                                        </p:cTn>
                                        <p:tgtEl>
                                          <p:spTgt spid="1200"/>
                                        </p:tgtEl>
                                        <p:attrNameLst>
                                          <p:attrName>style.visibility</p:attrName>
                                        </p:attrNameLst>
                                      </p:cBhvr>
                                      <p:to>
                                        <p:strVal val="visible"/>
                                      </p:to>
                                    </p:set>
                                    <p:animEffect transition="in" filter="wipe(left)">
                                      <p:cBhvr>
                                        <p:cTn id="17" dur="500"/>
                                        <p:tgtEl>
                                          <p:spTgt spid="1200"/>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1201"/>
                                        </p:tgtEl>
                                        <p:attrNameLst>
                                          <p:attrName>style.visibility</p:attrName>
                                        </p:attrNameLst>
                                      </p:cBhvr>
                                      <p:to>
                                        <p:strVal val="visible"/>
                                      </p:to>
                                    </p:set>
                                    <p:animEffect transition="in" filter="wipe(left)">
                                      <p:cBhvr>
                                        <p:cTn id="20" dur="500"/>
                                        <p:tgtEl>
                                          <p:spTgt spid="1201"/>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1202"/>
                                        </p:tgtEl>
                                        <p:attrNameLst>
                                          <p:attrName>style.visibility</p:attrName>
                                        </p:attrNameLst>
                                      </p:cBhvr>
                                      <p:to>
                                        <p:strVal val="visible"/>
                                      </p:to>
                                    </p:set>
                                    <p:animEffect transition="in" filter="wipe(left)">
                                      <p:cBhvr>
                                        <p:cTn id="23" dur="500"/>
                                        <p:tgtEl>
                                          <p:spTgt spid="1202"/>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1203"/>
                                        </p:tgtEl>
                                        <p:attrNameLst>
                                          <p:attrName>style.visibility</p:attrName>
                                        </p:attrNameLst>
                                      </p:cBhvr>
                                      <p:to>
                                        <p:strVal val="visible"/>
                                      </p:to>
                                    </p:set>
                                    <p:animEffect transition="in" filter="wipe(left)">
                                      <p:cBhvr>
                                        <p:cTn id="26" dur="500"/>
                                        <p:tgtEl>
                                          <p:spTgt spid="1203"/>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1204"/>
                                        </p:tgtEl>
                                        <p:attrNameLst>
                                          <p:attrName>style.visibility</p:attrName>
                                        </p:attrNameLst>
                                      </p:cBhvr>
                                      <p:to>
                                        <p:strVal val="visible"/>
                                      </p:to>
                                    </p:set>
                                    <p:animEffect transition="in" filter="wipe(left)">
                                      <p:cBhvr>
                                        <p:cTn id="29" dur="500"/>
                                        <p:tgtEl>
                                          <p:spTgt spid="1204"/>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1205"/>
                                        </p:tgtEl>
                                        <p:attrNameLst>
                                          <p:attrName>style.visibility</p:attrName>
                                        </p:attrNameLst>
                                      </p:cBhvr>
                                      <p:to>
                                        <p:strVal val="visible"/>
                                      </p:to>
                                    </p:set>
                                    <p:animEffect transition="in" filter="wipe(left)">
                                      <p:cBhvr>
                                        <p:cTn id="32" dur="500"/>
                                        <p:tgtEl>
                                          <p:spTgt spid="1205"/>
                                        </p:tgtEl>
                                      </p:cBhvr>
                                    </p:animEffect>
                                  </p:childTnLst>
                                </p:cTn>
                              </p:par>
                              <p:par>
                                <p:cTn id="33" presetID="22" presetClass="entr" presetSubtype="8" fill="hold" grpId="0" nodeType="withEffect">
                                  <p:stCondLst>
                                    <p:cond delay="0"/>
                                  </p:stCondLst>
                                  <p:childTnLst>
                                    <p:set>
                                      <p:cBhvr>
                                        <p:cTn id="34" dur="1" fill="hold">
                                          <p:stCondLst>
                                            <p:cond delay="0"/>
                                          </p:stCondLst>
                                        </p:cTn>
                                        <p:tgtEl>
                                          <p:spTgt spid="1206"/>
                                        </p:tgtEl>
                                        <p:attrNameLst>
                                          <p:attrName>style.visibility</p:attrName>
                                        </p:attrNameLst>
                                      </p:cBhvr>
                                      <p:to>
                                        <p:strVal val="visible"/>
                                      </p:to>
                                    </p:set>
                                    <p:animEffect transition="in" filter="wipe(left)">
                                      <p:cBhvr>
                                        <p:cTn id="35" dur="500"/>
                                        <p:tgtEl>
                                          <p:spTgt spid="1206"/>
                                        </p:tgtEl>
                                      </p:cBhvr>
                                    </p:animEffect>
                                  </p:childTnLst>
                                </p:cTn>
                              </p:par>
                              <p:par>
                                <p:cTn id="36" presetID="22" presetClass="entr" presetSubtype="8" fill="hold" grpId="0" nodeType="withEffect">
                                  <p:stCondLst>
                                    <p:cond delay="0"/>
                                  </p:stCondLst>
                                  <p:childTnLst>
                                    <p:set>
                                      <p:cBhvr>
                                        <p:cTn id="37" dur="1" fill="hold">
                                          <p:stCondLst>
                                            <p:cond delay="0"/>
                                          </p:stCondLst>
                                        </p:cTn>
                                        <p:tgtEl>
                                          <p:spTgt spid="1207"/>
                                        </p:tgtEl>
                                        <p:attrNameLst>
                                          <p:attrName>style.visibility</p:attrName>
                                        </p:attrNameLst>
                                      </p:cBhvr>
                                      <p:to>
                                        <p:strVal val="visible"/>
                                      </p:to>
                                    </p:set>
                                    <p:animEffect transition="in" filter="wipe(left)">
                                      <p:cBhvr>
                                        <p:cTn id="38" dur="500"/>
                                        <p:tgtEl>
                                          <p:spTgt spid="1207"/>
                                        </p:tgtEl>
                                      </p:cBhvr>
                                    </p:animEffect>
                                  </p:childTnLst>
                                </p:cTn>
                              </p:par>
                              <p:par>
                                <p:cTn id="39" presetID="22" presetClass="entr" presetSubtype="8" fill="hold" grpId="0" nodeType="withEffect">
                                  <p:stCondLst>
                                    <p:cond delay="0"/>
                                  </p:stCondLst>
                                  <p:childTnLst>
                                    <p:set>
                                      <p:cBhvr>
                                        <p:cTn id="40" dur="1" fill="hold">
                                          <p:stCondLst>
                                            <p:cond delay="0"/>
                                          </p:stCondLst>
                                        </p:cTn>
                                        <p:tgtEl>
                                          <p:spTgt spid="1208"/>
                                        </p:tgtEl>
                                        <p:attrNameLst>
                                          <p:attrName>style.visibility</p:attrName>
                                        </p:attrNameLst>
                                      </p:cBhvr>
                                      <p:to>
                                        <p:strVal val="visible"/>
                                      </p:to>
                                    </p:set>
                                    <p:animEffect transition="in" filter="wipe(left)">
                                      <p:cBhvr>
                                        <p:cTn id="41" dur="500"/>
                                        <p:tgtEl>
                                          <p:spTgt spid="1208"/>
                                        </p:tgtEl>
                                      </p:cBhvr>
                                    </p:animEffect>
                                  </p:childTnLst>
                                </p:cTn>
                              </p:par>
                              <p:par>
                                <p:cTn id="42" presetID="22" presetClass="entr" presetSubtype="8" fill="hold" grpId="0" nodeType="withEffect">
                                  <p:stCondLst>
                                    <p:cond delay="0"/>
                                  </p:stCondLst>
                                  <p:childTnLst>
                                    <p:set>
                                      <p:cBhvr>
                                        <p:cTn id="43" dur="1" fill="hold">
                                          <p:stCondLst>
                                            <p:cond delay="0"/>
                                          </p:stCondLst>
                                        </p:cTn>
                                        <p:tgtEl>
                                          <p:spTgt spid="1209"/>
                                        </p:tgtEl>
                                        <p:attrNameLst>
                                          <p:attrName>style.visibility</p:attrName>
                                        </p:attrNameLst>
                                      </p:cBhvr>
                                      <p:to>
                                        <p:strVal val="visible"/>
                                      </p:to>
                                    </p:set>
                                    <p:animEffect transition="in" filter="wipe(left)">
                                      <p:cBhvr>
                                        <p:cTn id="44" dur="500"/>
                                        <p:tgtEl>
                                          <p:spTgt spid="1209"/>
                                        </p:tgtEl>
                                      </p:cBhvr>
                                    </p:animEffect>
                                  </p:childTnLst>
                                </p:cTn>
                              </p:par>
                              <p:par>
                                <p:cTn id="45" presetID="22" presetClass="entr" presetSubtype="8" fill="hold" grpId="0" nodeType="withEffect">
                                  <p:stCondLst>
                                    <p:cond delay="0"/>
                                  </p:stCondLst>
                                  <p:childTnLst>
                                    <p:set>
                                      <p:cBhvr>
                                        <p:cTn id="46" dur="1" fill="hold">
                                          <p:stCondLst>
                                            <p:cond delay="0"/>
                                          </p:stCondLst>
                                        </p:cTn>
                                        <p:tgtEl>
                                          <p:spTgt spid="1210"/>
                                        </p:tgtEl>
                                        <p:attrNameLst>
                                          <p:attrName>style.visibility</p:attrName>
                                        </p:attrNameLst>
                                      </p:cBhvr>
                                      <p:to>
                                        <p:strVal val="visible"/>
                                      </p:to>
                                    </p:set>
                                    <p:animEffect transition="in" filter="wipe(left)">
                                      <p:cBhvr>
                                        <p:cTn id="47" dur="500"/>
                                        <p:tgtEl>
                                          <p:spTgt spid="1210"/>
                                        </p:tgtEl>
                                      </p:cBhvr>
                                    </p:animEffect>
                                  </p:childTnLst>
                                </p:cTn>
                              </p:par>
                              <p:par>
                                <p:cTn id="48" presetID="22" presetClass="entr" presetSubtype="8" fill="hold" grpId="0" nodeType="withEffect">
                                  <p:stCondLst>
                                    <p:cond delay="0"/>
                                  </p:stCondLst>
                                  <p:childTnLst>
                                    <p:set>
                                      <p:cBhvr>
                                        <p:cTn id="49" dur="1" fill="hold">
                                          <p:stCondLst>
                                            <p:cond delay="0"/>
                                          </p:stCondLst>
                                        </p:cTn>
                                        <p:tgtEl>
                                          <p:spTgt spid="1211"/>
                                        </p:tgtEl>
                                        <p:attrNameLst>
                                          <p:attrName>style.visibility</p:attrName>
                                        </p:attrNameLst>
                                      </p:cBhvr>
                                      <p:to>
                                        <p:strVal val="visible"/>
                                      </p:to>
                                    </p:set>
                                    <p:animEffect transition="in" filter="wipe(left)">
                                      <p:cBhvr>
                                        <p:cTn id="50" dur="500"/>
                                        <p:tgtEl>
                                          <p:spTgt spid="1211"/>
                                        </p:tgtEl>
                                      </p:cBhvr>
                                    </p:animEffect>
                                  </p:childTnLst>
                                </p:cTn>
                              </p:par>
                              <p:par>
                                <p:cTn id="51" presetID="22" presetClass="entr" presetSubtype="8" fill="hold" grpId="0" nodeType="withEffect">
                                  <p:stCondLst>
                                    <p:cond delay="0"/>
                                  </p:stCondLst>
                                  <p:childTnLst>
                                    <p:set>
                                      <p:cBhvr>
                                        <p:cTn id="52" dur="1" fill="hold">
                                          <p:stCondLst>
                                            <p:cond delay="0"/>
                                          </p:stCondLst>
                                        </p:cTn>
                                        <p:tgtEl>
                                          <p:spTgt spid="1212"/>
                                        </p:tgtEl>
                                        <p:attrNameLst>
                                          <p:attrName>style.visibility</p:attrName>
                                        </p:attrNameLst>
                                      </p:cBhvr>
                                      <p:to>
                                        <p:strVal val="visible"/>
                                      </p:to>
                                    </p:set>
                                    <p:animEffect transition="in" filter="wipe(left)">
                                      <p:cBhvr>
                                        <p:cTn id="53" dur="500"/>
                                        <p:tgtEl>
                                          <p:spTgt spid="1212"/>
                                        </p:tgtEl>
                                      </p:cBhvr>
                                    </p:animEffect>
                                  </p:childTnLst>
                                </p:cTn>
                              </p:par>
                              <p:par>
                                <p:cTn id="54" presetID="22" presetClass="entr" presetSubtype="8" fill="hold" grpId="0" nodeType="withEffect">
                                  <p:stCondLst>
                                    <p:cond delay="0"/>
                                  </p:stCondLst>
                                  <p:childTnLst>
                                    <p:set>
                                      <p:cBhvr>
                                        <p:cTn id="55" dur="1" fill="hold">
                                          <p:stCondLst>
                                            <p:cond delay="0"/>
                                          </p:stCondLst>
                                        </p:cTn>
                                        <p:tgtEl>
                                          <p:spTgt spid="1213"/>
                                        </p:tgtEl>
                                        <p:attrNameLst>
                                          <p:attrName>style.visibility</p:attrName>
                                        </p:attrNameLst>
                                      </p:cBhvr>
                                      <p:to>
                                        <p:strVal val="visible"/>
                                      </p:to>
                                    </p:set>
                                    <p:animEffect transition="in" filter="wipe(left)">
                                      <p:cBhvr>
                                        <p:cTn id="56" dur="500"/>
                                        <p:tgtEl>
                                          <p:spTgt spid="1213"/>
                                        </p:tgtEl>
                                      </p:cBhvr>
                                    </p:animEffect>
                                  </p:childTnLst>
                                </p:cTn>
                              </p:par>
                              <p:par>
                                <p:cTn id="57" presetID="22" presetClass="entr" presetSubtype="8" fill="hold" grpId="0" nodeType="withEffect">
                                  <p:stCondLst>
                                    <p:cond delay="0"/>
                                  </p:stCondLst>
                                  <p:childTnLst>
                                    <p:set>
                                      <p:cBhvr>
                                        <p:cTn id="58" dur="1" fill="hold">
                                          <p:stCondLst>
                                            <p:cond delay="0"/>
                                          </p:stCondLst>
                                        </p:cTn>
                                        <p:tgtEl>
                                          <p:spTgt spid="1214"/>
                                        </p:tgtEl>
                                        <p:attrNameLst>
                                          <p:attrName>style.visibility</p:attrName>
                                        </p:attrNameLst>
                                      </p:cBhvr>
                                      <p:to>
                                        <p:strVal val="visible"/>
                                      </p:to>
                                    </p:set>
                                    <p:animEffect transition="in" filter="wipe(left)">
                                      <p:cBhvr>
                                        <p:cTn id="59" dur="500"/>
                                        <p:tgtEl>
                                          <p:spTgt spid="1214"/>
                                        </p:tgtEl>
                                      </p:cBhvr>
                                    </p:animEffect>
                                  </p:childTnLst>
                                </p:cTn>
                              </p:par>
                              <p:par>
                                <p:cTn id="60" presetID="22" presetClass="entr" presetSubtype="8" fill="hold" grpId="0" nodeType="withEffect">
                                  <p:stCondLst>
                                    <p:cond delay="0"/>
                                  </p:stCondLst>
                                  <p:childTnLst>
                                    <p:set>
                                      <p:cBhvr>
                                        <p:cTn id="61" dur="1" fill="hold">
                                          <p:stCondLst>
                                            <p:cond delay="0"/>
                                          </p:stCondLst>
                                        </p:cTn>
                                        <p:tgtEl>
                                          <p:spTgt spid="1215"/>
                                        </p:tgtEl>
                                        <p:attrNameLst>
                                          <p:attrName>style.visibility</p:attrName>
                                        </p:attrNameLst>
                                      </p:cBhvr>
                                      <p:to>
                                        <p:strVal val="visible"/>
                                      </p:to>
                                    </p:set>
                                    <p:animEffect transition="in" filter="wipe(left)">
                                      <p:cBhvr>
                                        <p:cTn id="62" dur="500"/>
                                        <p:tgtEl>
                                          <p:spTgt spid="121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3" fill="hold" display="0">
                  <p:stCondLst>
                    <p:cond delay="indefinite"/>
                  </p:stCondLst>
                  <p:endCondLst>
                    <p:cond evt="onStopAudio" delay="0">
                      <p:tgtEl>
                        <p:sldTgt/>
                      </p:tgtEl>
                    </p:cond>
                  </p:endCondLst>
                </p:cTn>
                <p:tgtEl>
                  <p:spTgt spid="10"/>
                </p:tgtEl>
              </p:cMediaNode>
            </p:audio>
          </p:childTnLst>
        </p:cTn>
      </p:par>
    </p:tnLst>
    <p:bldLst>
      <p:bldP spid="1198" grpId="0" animBg="1"/>
      <p:bldP spid="1199" grpId="0" animBg="1"/>
      <p:bldP spid="1200" grpId="0" animBg="1"/>
      <p:bldP spid="1201" grpId="0" animBg="1"/>
      <p:bldP spid="1202" grpId="0" animBg="1"/>
      <p:bldP spid="1203" grpId="0" animBg="1"/>
      <p:bldP spid="1204" grpId="0" animBg="1"/>
      <p:bldP spid="1205" grpId="0" animBg="1"/>
      <p:bldP spid="1206" grpId="0" animBg="1"/>
      <p:bldP spid="1207" grpId="0" animBg="1"/>
      <p:bldP spid="1208" grpId="0" animBg="1"/>
      <p:bldP spid="1209" grpId="0" animBg="1"/>
      <p:bldP spid="1210" grpId="0" animBg="1"/>
      <p:bldP spid="1211" grpId="0" animBg="1"/>
      <p:bldP spid="1212" grpId="0" animBg="1"/>
      <p:bldP spid="1213" grpId="0" animBg="1"/>
      <p:bldP spid="1214" grpId="0" animBg="1"/>
      <p:bldP spid="1215"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2" descr="愛知製鋼のモノづくり｜愛知製鋼を知る｜愛知製鋼 株式会社 ...">
            <a:extLst>
              <a:ext uri="{FF2B5EF4-FFF2-40B4-BE49-F238E27FC236}">
                <a16:creationId xmlns:a16="http://schemas.microsoft.com/office/drawing/2014/main" id="{9C8E9530-1BAA-CB2C-1E3C-B454569038F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8" name="角丸四角形 6">
            <a:extLst>
              <a:ext uri="{FF2B5EF4-FFF2-40B4-BE49-F238E27FC236}">
                <a16:creationId xmlns:a16="http://schemas.microsoft.com/office/drawing/2014/main" id="{C5D29294-78FC-FFF5-CAA8-F68B87E9F05E}"/>
              </a:ext>
            </a:extLst>
          </p:cNvPr>
          <p:cNvSpPr/>
          <p:nvPr/>
        </p:nvSpPr>
        <p:spPr>
          <a:xfrm>
            <a:off x="1064514" y="4011562"/>
            <a:ext cx="2705435" cy="1216320"/>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3200" dirty="0">
                <a:solidFill>
                  <a:schemeClr val="tx1"/>
                </a:solidFill>
                <a:latin typeface="HGS創英角ｺﾞｼｯｸUB" panose="020B0900000000000000" pitchFamily="50" charset="-128"/>
                <a:ea typeface="HGS創英角ｺﾞｼｯｸUB" panose="020B0900000000000000" pitchFamily="50" charset="-128"/>
              </a:rPr>
              <a:t>意識向上</a:t>
            </a:r>
            <a:endParaRPr lang="en-US" altLang="ja-JP" sz="3200" dirty="0">
              <a:solidFill>
                <a:schemeClr val="tx1"/>
              </a:solidFill>
              <a:latin typeface="HGS創英角ｺﾞｼｯｸUB" panose="020B0900000000000000" pitchFamily="50" charset="-128"/>
              <a:ea typeface="HGS創英角ｺﾞｼｯｸUB" panose="020B0900000000000000" pitchFamily="50" charset="-128"/>
            </a:endParaRPr>
          </a:p>
        </p:txBody>
      </p:sp>
      <p:sp>
        <p:nvSpPr>
          <p:cNvPr id="49" name="角丸四角形 6">
            <a:extLst>
              <a:ext uri="{FF2B5EF4-FFF2-40B4-BE49-F238E27FC236}">
                <a16:creationId xmlns:a16="http://schemas.microsoft.com/office/drawing/2014/main" id="{97928A61-44D8-071F-9B0B-F20F994D4229}"/>
              </a:ext>
            </a:extLst>
          </p:cNvPr>
          <p:cNvSpPr/>
          <p:nvPr/>
        </p:nvSpPr>
        <p:spPr>
          <a:xfrm>
            <a:off x="4368666" y="2989200"/>
            <a:ext cx="3384543" cy="1216319"/>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3000" dirty="0">
                <a:solidFill>
                  <a:schemeClr val="tx1"/>
                </a:solidFill>
                <a:latin typeface="HGS創英角ｺﾞｼｯｸUB" panose="020B0900000000000000" pitchFamily="50" charset="-128"/>
                <a:ea typeface="HGS創英角ｺﾞｼｯｸUB" panose="020B0900000000000000" pitchFamily="50" charset="-128"/>
              </a:rPr>
              <a:t>知識・技能習得</a:t>
            </a:r>
            <a:endParaRPr lang="en-US" altLang="ja-JP" sz="3000" dirty="0">
              <a:solidFill>
                <a:schemeClr val="tx1"/>
              </a:solidFill>
              <a:latin typeface="HGS創英角ｺﾞｼｯｸUB" panose="020B0900000000000000" pitchFamily="50" charset="-128"/>
              <a:ea typeface="HGS創英角ｺﾞｼｯｸUB" panose="020B0900000000000000" pitchFamily="50" charset="-128"/>
            </a:endParaRPr>
          </a:p>
        </p:txBody>
      </p:sp>
      <p:grpSp>
        <p:nvGrpSpPr>
          <p:cNvPr id="51" name="グループ化 50">
            <a:extLst>
              <a:ext uri="{FF2B5EF4-FFF2-40B4-BE49-F238E27FC236}">
                <a16:creationId xmlns:a16="http://schemas.microsoft.com/office/drawing/2014/main" id="{8A7963E1-DF6A-3462-7139-6FEBBC3EA4DE}"/>
              </a:ext>
            </a:extLst>
          </p:cNvPr>
          <p:cNvGrpSpPr/>
          <p:nvPr/>
        </p:nvGrpSpPr>
        <p:grpSpPr>
          <a:xfrm>
            <a:off x="212497" y="5408436"/>
            <a:ext cx="4208281" cy="1086058"/>
            <a:chOff x="212497" y="5408436"/>
            <a:chExt cx="4208281" cy="1086058"/>
          </a:xfrm>
        </p:grpSpPr>
        <p:grpSp>
          <p:nvGrpSpPr>
            <p:cNvPr id="52" name="グループ化 51">
              <a:extLst>
                <a:ext uri="{FF2B5EF4-FFF2-40B4-BE49-F238E27FC236}">
                  <a16:creationId xmlns:a16="http://schemas.microsoft.com/office/drawing/2014/main" id="{CAE0A4C6-F7F4-CE04-4B86-42373AE084D1}"/>
                </a:ext>
              </a:extLst>
            </p:cNvPr>
            <p:cNvGrpSpPr/>
            <p:nvPr/>
          </p:nvGrpSpPr>
          <p:grpSpPr>
            <a:xfrm>
              <a:off x="766409" y="5408436"/>
              <a:ext cx="3654369" cy="1076632"/>
              <a:chOff x="1172244" y="4892243"/>
              <a:chExt cx="3004084" cy="1076632"/>
            </a:xfrm>
          </p:grpSpPr>
          <p:cxnSp>
            <p:nvCxnSpPr>
              <p:cNvPr id="54" name="直線コネクタ 53">
                <a:extLst>
                  <a:ext uri="{FF2B5EF4-FFF2-40B4-BE49-F238E27FC236}">
                    <a16:creationId xmlns:a16="http://schemas.microsoft.com/office/drawing/2014/main" id="{5B01B118-9606-7E0F-6495-6654E2141F1D}"/>
                  </a:ext>
                </a:extLst>
              </p:cNvPr>
              <p:cNvCxnSpPr/>
              <p:nvPr/>
            </p:nvCxnSpPr>
            <p:spPr>
              <a:xfrm>
                <a:off x="1197153" y="4949414"/>
                <a:ext cx="2979175" cy="0"/>
              </a:xfrm>
              <a:prstGeom prst="line">
                <a:avLst/>
              </a:prstGeom>
              <a:ln w="1047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5" name="直線コネクタ 54">
                <a:extLst>
                  <a:ext uri="{FF2B5EF4-FFF2-40B4-BE49-F238E27FC236}">
                    <a16:creationId xmlns:a16="http://schemas.microsoft.com/office/drawing/2014/main" id="{CB65D866-BDA0-94E4-324E-FAE1F682EB2D}"/>
                  </a:ext>
                </a:extLst>
              </p:cNvPr>
              <p:cNvCxnSpPr>
                <a:cxnSpLocks/>
              </p:cNvCxnSpPr>
              <p:nvPr/>
            </p:nvCxnSpPr>
            <p:spPr>
              <a:xfrm>
                <a:off x="1172244" y="4892243"/>
                <a:ext cx="0" cy="1076632"/>
              </a:xfrm>
              <a:prstGeom prst="line">
                <a:avLst/>
              </a:prstGeom>
              <a:ln w="104775">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53" name="角丸四角形 6">
              <a:extLst>
                <a:ext uri="{FF2B5EF4-FFF2-40B4-BE49-F238E27FC236}">
                  <a16:creationId xmlns:a16="http://schemas.microsoft.com/office/drawing/2014/main" id="{AFB39AF3-B79D-4D33-282B-1F9A28DF732C}"/>
                </a:ext>
              </a:extLst>
            </p:cNvPr>
            <p:cNvSpPr/>
            <p:nvPr/>
          </p:nvSpPr>
          <p:spPr>
            <a:xfrm>
              <a:off x="212497" y="5661211"/>
              <a:ext cx="4005910" cy="833283"/>
            </a:xfrm>
            <a:prstGeom prst="roundRect">
              <a:avLst>
                <a:gd name="adj" fmla="val 5556"/>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2400" dirty="0">
                  <a:solidFill>
                    <a:srgbClr val="FF0000"/>
                  </a:solidFill>
                  <a:latin typeface="HGS創英角ｺﾞｼｯｸUB" panose="020B0900000000000000" pitchFamily="50" charset="-128"/>
                  <a:ea typeface="HGS創英角ｺﾞｼｯｸUB" panose="020B0900000000000000" pitchFamily="50" charset="-128"/>
                </a:rPr>
                <a:t>１期　ステップ１</a:t>
              </a:r>
              <a:endParaRPr lang="en-US" altLang="ja-JP" sz="2400" dirty="0">
                <a:solidFill>
                  <a:srgbClr val="FF0000"/>
                </a:solidFill>
                <a:latin typeface="HGS創英角ｺﾞｼｯｸUB" panose="020B0900000000000000" pitchFamily="50" charset="-128"/>
                <a:ea typeface="HGS創英角ｺﾞｼｯｸUB" panose="020B0900000000000000" pitchFamily="50" charset="-128"/>
              </a:endParaRPr>
            </a:p>
            <a:p>
              <a:pPr algn="ctr">
                <a:defRPr/>
              </a:pPr>
              <a:r>
                <a:rPr lang="ja-JP" altLang="en-US" sz="2400" dirty="0">
                  <a:solidFill>
                    <a:schemeClr val="bg1"/>
                  </a:solidFill>
                  <a:latin typeface="HGS創英角ｺﾞｼｯｸUB" panose="020B0900000000000000" pitchFamily="50" charset="-128"/>
                  <a:ea typeface="HGS創英角ｺﾞｼｯｸUB" panose="020B0900000000000000" pitchFamily="50" charset="-128"/>
                </a:rPr>
                <a:t>’２１年</a:t>
              </a:r>
              <a:endParaRPr lang="en-US" altLang="ja-JP" sz="2400" dirty="0">
                <a:solidFill>
                  <a:schemeClr val="bg1"/>
                </a:solidFill>
                <a:latin typeface="HGS創英角ｺﾞｼｯｸUB" panose="020B0900000000000000" pitchFamily="50" charset="-128"/>
                <a:ea typeface="HGS創英角ｺﾞｼｯｸUB" panose="020B0900000000000000" pitchFamily="50" charset="-128"/>
              </a:endParaRPr>
            </a:p>
          </p:txBody>
        </p:sp>
      </p:grpSp>
      <p:grpSp>
        <p:nvGrpSpPr>
          <p:cNvPr id="56" name="グループ化 55">
            <a:extLst>
              <a:ext uri="{FF2B5EF4-FFF2-40B4-BE49-F238E27FC236}">
                <a16:creationId xmlns:a16="http://schemas.microsoft.com/office/drawing/2014/main" id="{583BD7FA-C77E-E637-8EA9-71B3C2C7C3B0}"/>
              </a:ext>
            </a:extLst>
          </p:cNvPr>
          <p:cNvGrpSpPr/>
          <p:nvPr/>
        </p:nvGrpSpPr>
        <p:grpSpPr>
          <a:xfrm>
            <a:off x="4362037" y="4439266"/>
            <a:ext cx="3798077" cy="1076632"/>
            <a:chOff x="4362037" y="4439266"/>
            <a:chExt cx="3798077" cy="1076632"/>
          </a:xfrm>
        </p:grpSpPr>
        <p:grpSp>
          <p:nvGrpSpPr>
            <p:cNvPr id="57" name="グループ化 56">
              <a:extLst>
                <a:ext uri="{FF2B5EF4-FFF2-40B4-BE49-F238E27FC236}">
                  <a16:creationId xmlns:a16="http://schemas.microsoft.com/office/drawing/2014/main" id="{093509A9-6288-5BF6-4802-F1FEC6066F8C}"/>
                </a:ext>
              </a:extLst>
            </p:cNvPr>
            <p:cNvGrpSpPr/>
            <p:nvPr/>
          </p:nvGrpSpPr>
          <p:grpSpPr>
            <a:xfrm>
              <a:off x="4362037" y="4439266"/>
              <a:ext cx="3624068" cy="1076632"/>
              <a:chOff x="1245404" y="4940712"/>
              <a:chExt cx="2979175" cy="1076632"/>
            </a:xfrm>
          </p:grpSpPr>
          <p:cxnSp>
            <p:nvCxnSpPr>
              <p:cNvPr id="59" name="直線コネクタ 58">
                <a:extLst>
                  <a:ext uri="{FF2B5EF4-FFF2-40B4-BE49-F238E27FC236}">
                    <a16:creationId xmlns:a16="http://schemas.microsoft.com/office/drawing/2014/main" id="{C78AFFFE-52E6-2DD1-E588-8C7A17E5A36D}"/>
                  </a:ext>
                </a:extLst>
              </p:cNvPr>
              <p:cNvCxnSpPr/>
              <p:nvPr/>
            </p:nvCxnSpPr>
            <p:spPr>
              <a:xfrm>
                <a:off x="1245404" y="4984956"/>
                <a:ext cx="2979175" cy="0"/>
              </a:xfrm>
              <a:prstGeom prst="line">
                <a:avLst/>
              </a:prstGeom>
              <a:ln w="1047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0" name="直線コネクタ 59">
                <a:extLst>
                  <a:ext uri="{FF2B5EF4-FFF2-40B4-BE49-F238E27FC236}">
                    <a16:creationId xmlns:a16="http://schemas.microsoft.com/office/drawing/2014/main" id="{5E0BEC07-0717-CE61-DB25-7229751797D6}"/>
                  </a:ext>
                </a:extLst>
              </p:cNvPr>
              <p:cNvCxnSpPr>
                <a:cxnSpLocks/>
              </p:cNvCxnSpPr>
              <p:nvPr/>
            </p:nvCxnSpPr>
            <p:spPr>
              <a:xfrm>
                <a:off x="1286176" y="4940712"/>
                <a:ext cx="0" cy="1076632"/>
              </a:xfrm>
              <a:prstGeom prst="line">
                <a:avLst/>
              </a:prstGeom>
              <a:ln w="104775">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58" name="角丸四角形 6">
              <a:extLst>
                <a:ext uri="{FF2B5EF4-FFF2-40B4-BE49-F238E27FC236}">
                  <a16:creationId xmlns:a16="http://schemas.microsoft.com/office/drawing/2014/main" id="{FC050938-7134-4C2D-B1AA-5F724079EEF3}"/>
                </a:ext>
              </a:extLst>
            </p:cNvPr>
            <p:cNvSpPr/>
            <p:nvPr/>
          </p:nvSpPr>
          <p:spPr>
            <a:xfrm>
              <a:off x="4536047" y="4648305"/>
              <a:ext cx="3624067" cy="833283"/>
            </a:xfrm>
            <a:prstGeom prst="roundRect">
              <a:avLst>
                <a:gd name="adj" fmla="val 5556"/>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2400" dirty="0">
                  <a:solidFill>
                    <a:srgbClr val="FF0000"/>
                  </a:solidFill>
                  <a:latin typeface="HGS創英角ｺﾞｼｯｸUB" panose="020B0900000000000000" pitchFamily="50" charset="-128"/>
                  <a:ea typeface="HGS創英角ｺﾞｼｯｸUB" panose="020B0900000000000000" pitchFamily="50" charset="-128"/>
                </a:rPr>
                <a:t>２期　ステップ２</a:t>
              </a:r>
              <a:endParaRPr lang="en-US" altLang="ja-JP" sz="2400" dirty="0">
                <a:solidFill>
                  <a:srgbClr val="FF0000"/>
                </a:solidFill>
                <a:latin typeface="HGS創英角ｺﾞｼｯｸUB" panose="020B0900000000000000" pitchFamily="50" charset="-128"/>
                <a:ea typeface="HGS創英角ｺﾞｼｯｸUB" panose="020B0900000000000000" pitchFamily="50" charset="-128"/>
              </a:endParaRPr>
            </a:p>
            <a:p>
              <a:pPr algn="ctr">
                <a:defRPr/>
              </a:pPr>
              <a:r>
                <a:rPr lang="ja-JP" altLang="en-US" sz="2400" dirty="0">
                  <a:solidFill>
                    <a:schemeClr val="bg1"/>
                  </a:solidFill>
                  <a:latin typeface="HGS創英角ｺﾞｼｯｸUB" panose="020B0900000000000000" pitchFamily="50" charset="-128"/>
                  <a:ea typeface="HGS創英角ｺﾞｼｯｸUB" panose="020B0900000000000000" pitchFamily="50" charset="-128"/>
                </a:rPr>
                <a:t>’２２年</a:t>
              </a:r>
              <a:endParaRPr lang="en-US" altLang="ja-JP" sz="2400" dirty="0">
                <a:solidFill>
                  <a:schemeClr val="bg1"/>
                </a:solidFill>
                <a:latin typeface="HGS創英角ｺﾞｼｯｸUB" panose="020B0900000000000000" pitchFamily="50" charset="-128"/>
                <a:ea typeface="HGS創英角ｺﾞｼｯｸUB" panose="020B0900000000000000" pitchFamily="50" charset="-128"/>
              </a:endParaRPr>
            </a:p>
          </p:txBody>
        </p:sp>
      </p:grpSp>
      <p:sp>
        <p:nvSpPr>
          <p:cNvPr id="69" name="矢印: 環状 68">
            <a:extLst>
              <a:ext uri="{FF2B5EF4-FFF2-40B4-BE49-F238E27FC236}">
                <a16:creationId xmlns:a16="http://schemas.microsoft.com/office/drawing/2014/main" id="{198EECEF-7268-1801-D33F-73E4F37E5D06}"/>
              </a:ext>
            </a:extLst>
          </p:cNvPr>
          <p:cNvSpPr/>
          <p:nvPr/>
        </p:nvSpPr>
        <p:spPr>
          <a:xfrm rot="19882530">
            <a:off x="2972695" y="1877775"/>
            <a:ext cx="2473251" cy="2298520"/>
          </a:xfrm>
          <a:prstGeom prst="circularArrow">
            <a:avLst>
              <a:gd name="adj1" fmla="val 10084"/>
              <a:gd name="adj2" fmla="val 1142319"/>
              <a:gd name="adj3" fmla="val 20609954"/>
              <a:gd name="adj4" fmla="val 10647165"/>
              <a:gd name="adj5" fmla="val 21661"/>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3" name="矢印: 環状 12">
            <a:extLst>
              <a:ext uri="{FF2B5EF4-FFF2-40B4-BE49-F238E27FC236}">
                <a16:creationId xmlns:a16="http://schemas.microsoft.com/office/drawing/2014/main" id="{D204FBC8-3877-6626-E99A-E481733BF437}"/>
              </a:ext>
            </a:extLst>
          </p:cNvPr>
          <p:cNvSpPr/>
          <p:nvPr/>
        </p:nvSpPr>
        <p:spPr>
          <a:xfrm rot="19882530">
            <a:off x="6501948" y="503249"/>
            <a:ext cx="2473251" cy="2298520"/>
          </a:xfrm>
          <a:prstGeom prst="circularArrow">
            <a:avLst>
              <a:gd name="adj1" fmla="val 10084"/>
              <a:gd name="adj2" fmla="val 1142319"/>
              <a:gd name="adj3" fmla="val 20609954"/>
              <a:gd name="adj4" fmla="val 10647165"/>
              <a:gd name="adj5" fmla="val 21661"/>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正方形/長方形 2">
            <a:extLst>
              <a:ext uri="{FF2B5EF4-FFF2-40B4-BE49-F238E27FC236}">
                <a16:creationId xmlns:a16="http://schemas.microsoft.com/office/drawing/2014/main" id="{0CA45800-1182-FDBC-CA72-BDFC6BFE6BD5}"/>
              </a:ext>
            </a:extLst>
          </p:cNvPr>
          <p:cNvSpPr/>
          <p:nvPr/>
        </p:nvSpPr>
        <p:spPr>
          <a:xfrm>
            <a:off x="-43431" y="-4006"/>
            <a:ext cx="12192000" cy="6858000"/>
          </a:xfrm>
          <a:prstGeom prst="rect">
            <a:avLst/>
          </a:prstGeom>
          <a:solidFill>
            <a:schemeClr val="tx1">
              <a:alpha val="77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11" name="グループ化 10">
            <a:extLst>
              <a:ext uri="{FF2B5EF4-FFF2-40B4-BE49-F238E27FC236}">
                <a16:creationId xmlns:a16="http://schemas.microsoft.com/office/drawing/2014/main" id="{3B258F47-A8EB-CF23-18CC-85D150E55A89}"/>
              </a:ext>
            </a:extLst>
          </p:cNvPr>
          <p:cNvGrpSpPr/>
          <p:nvPr/>
        </p:nvGrpSpPr>
        <p:grpSpPr>
          <a:xfrm>
            <a:off x="306426" y="596857"/>
            <a:ext cx="955765" cy="2066521"/>
            <a:chOff x="610193" y="1086020"/>
            <a:chExt cx="955765" cy="2066521"/>
          </a:xfrm>
        </p:grpSpPr>
        <p:grpSp>
          <p:nvGrpSpPr>
            <p:cNvPr id="73" name="グループ化 72">
              <a:extLst>
                <a:ext uri="{FF2B5EF4-FFF2-40B4-BE49-F238E27FC236}">
                  <a16:creationId xmlns:a16="http://schemas.microsoft.com/office/drawing/2014/main" id="{B7F03A4C-DDFC-4B76-93D2-D337D4A9A753}"/>
                </a:ext>
              </a:extLst>
            </p:cNvPr>
            <p:cNvGrpSpPr/>
            <p:nvPr/>
          </p:nvGrpSpPr>
          <p:grpSpPr>
            <a:xfrm>
              <a:off x="610193" y="1086020"/>
              <a:ext cx="955765" cy="2066521"/>
              <a:chOff x="648821" y="756669"/>
              <a:chExt cx="1197862" cy="3093687"/>
            </a:xfrm>
          </p:grpSpPr>
          <p:grpSp>
            <p:nvGrpSpPr>
              <p:cNvPr id="74" name="グループ化 73">
                <a:extLst>
                  <a:ext uri="{FF2B5EF4-FFF2-40B4-BE49-F238E27FC236}">
                    <a16:creationId xmlns:a16="http://schemas.microsoft.com/office/drawing/2014/main" id="{F40434D0-C92C-8941-706B-759453DA6BC2}"/>
                  </a:ext>
                </a:extLst>
              </p:cNvPr>
              <p:cNvGrpSpPr/>
              <p:nvPr/>
            </p:nvGrpSpPr>
            <p:grpSpPr>
              <a:xfrm>
                <a:off x="648821" y="756669"/>
                <a:ext cx="1197862" cy="2915348"/>
                <a:chOff x="284799" y="522007"/>
                <a:chExt cx="1358625" cy="3262659"/>
              </a:xfrm>
            </p:grpSpPr>
            <p:pic>
              <p:nvPicPr>
                <p:cNvPr id="76" name="図 75">
                  <a:extLst>
                    <a:ext uri="{FF2B5EF4-FFF2-40B4-BE49-F238E27FC236}">
                      <a16:creationId xmlns:a16="http://schemas.microsoft.com/office/drawing/2014/main" id="{26082599-B561-D7DA-A651-2ABC0178C67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84799" y="1148166"/>
                  <a:ext cx="1358625" cy="2636500"/>
                </a:xfrm>
                <a:prstGeom prst="rect">
                  <a:avLst/>
                </a:prstGeom>
              </p:spPr>
            </p:pic>
            <p:pic>
              <p:nvPicPr>
                <p:cNvPr id="77" name="図 76">
                  <a:extLst>
                    <a:ext uri="{FF2B5EF4-FFF2-40B4-BE49-F238E27FC236}">
                      <a16:creationId xmlns:a16="http://schemas.microsoft.com/office/drawing/2014/main" id="{46CAEC23-1B25-5261-6136-50227A4F4A4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20081" y="522007"/>
                  <a:ext cx="766267" cy="1151668"/>
                </a:xfrm>
                <a:prstGeom prst="rect">
                  <a:avLst/>
                </a:prstGeom>
              </p:spPr>
            </p:pic>
          </p:grpSp>
          <p:sp>
            <p:nvSpPr>
              <p:cNvPr id="75" name="正方形/長方形 74">
                <a:extLst>
                  <a:ext uri="{FF2B5EF4-FFF2-40B4-BE49-F238E27FC236}">
                    <a16:creationId xmlns:a16="http://schemas.microsoft.com/office/drawing/2014/main" id="{82A7833D-4558-5ED5-34C9-6EC17EE04AF6}"/>
                  </a:ext>
                </a:extLst>
              </p:cNvPr>
              <p:cNvSpPr/>
              <p:nvPr/>
            </p:nvSpPr>
            <p:spPr>
              <a:xfrm>
                <a:off x="893637" y="3523434"/>
                <a:ext cx="701683" cy="326922"/>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000" b="1" dirty="0">
                    <a:solidFill>
                      <a:schemeClr val="bg1"/>
                    </a:solidFill>
                    <a:latin typeface="HGP創英角ｺﾞｼｯｸUB" panose="020B0900000000000000" pitchFamily="50" charset="-128"/>
                    <a:ea typeface="HGP創英角ｺﾞｼｯｸUB" panose="020B0900000000000000" pitchFamily="50" charset="-128"/>
                  </a:rPr>
                  <a:t>私</a:t>
                </a:r>
                <a:endParaRPr lang="en-US" altLang="ja-JP" sz="2000" b="1" dirty="0">
                  <a:solidFill>
                    <a:schemeClr val="bg1"/>
                  </a:solidFill>
                  <a:latin typeface="HGP創英角ｺﾞｼｯｸUB" panose="020B0900000000000000" pitchFamily="50" charset="-128"/>
                  <a:ea typeface="HGP創英角ｺﾞｼｯｸUB" panose="020B0900000000000000" pitchFamily="50" charset="-128"/>
                </a:endParaRPr>
              </a:p>
            </p:txBody>
          </p:sp>
        </p:grpSp>
        <p:grpSp>
          <p:nvGrpSpPr>
            <p:cNvPr id="4" name="グループ化 3">
              <a:extLst>
                <a:ext uri="{FF2B5EF4-FFF2-40B4-BE49-F238E27FC236}">
                  <a16:creationId xmlns:a16="http://schemas.microsoft.com/office/drawing/2014/main" id="{A8D58C09-508D-5380-3FD5-A64D09AAB9D4}"/>
                </a:ext>
              </a:extLst>
            </p:cNvPr>
            <p:cNvGrpSpPr/>
            <p:nvPr/>
          </p:nvGrpSpPr>
          <p:grpSpPr>
            <a:xfrm>
              <a:off x="796710" y="1116502"/>
              <a:ext cx="618701" cy="637794"/>
              <a:chOff x="1270782" y="2112830"/>
              <a:chExt cx="2815443" cy="3325316"/>
            </a:xfrm>
          </p:grpSpPr>
          <p:pic>
            <p:nvPicPr>
              <p:cNvPr id="5" name="図 4">
                <a:extLst>
                  <a:ext uri="{FF2B5EF4-FFF2-40B4-BE49-F238E27FC236}">
                    <a16:creationId xmlns:a16="http://schemas.microsoft.com/office/drawing/2014/main" id="{A0015A2C-D826-F549-A859-D9AB7D5954C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440938" y="2112830"/>
                <a:ext cx="2645287" cy="3325316"/>
              </a:xfrm>
              <a:prstGeom prst="rect">
                <a:avLst/>
              </a:prstGeom>
            </p:spPr>
          </p:pic>
          <p:sp>
            <p:nvSpPr>
              <p:cNvPr id="6" name="四角形: 角を丸くする 5">
                <a:extLst>
                  <a:ext uri="{FF2B5EF4-FFF2-40B4-BE49-F238E27FC236}">
                    <a16:creationId xmlns:a16="http://schemas.microsoft.com/office/drawing/2014/main" id="{990D6399-F7A5-52BD-77A8-C7F8FB04C248}"/>
                  </a:ext>
                </a:extLst>
              </p:cNvPr>
              <p:cNvSpPr/>
              <p:nvPr/>
            </p:nvSpPr>
            <p:spPr>
              <a:xfrm>
                <a:off x="1871663" y="3428999"/>
                <a:ext cx="742950" cy="542925"/>
              </a:xfrm>
              <a:prstGeom prst="roundRect">
                <a:avLst/>
              </a:prstGeom>
              <a:no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四角形: 角を丸くする 6">
                <a:extLst>
                  <a:ext uri="{FF2B5EF4-FFF2-40B4-BE49-F238E27FC236}">
                    <a16:creationId xmlns:a16="http://schemas.microsoft.com/office/drawing/2014/main" id="{EFC0B3E2-0670-321B-AC83-F36BB74E44FD}"/>
                  </a:ext>
                </a:extLst>
              </p:cNvPr>
              <p:cNvSpPr/>
              <p:nvPr/>
            </p:nvSpPr>
            <p:spPr>
              <a:xfrm>
                <a:off x="2978944" y="3414711"/>
                <a:ext cx="742950" cy="542925"/>
              </a:xfrm>
              <a:prstGeom prst="roundRect">
                <a:avLst/>
              </a:prstGeom>
              <a:no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円弧 7">
                <a:extLst>
                  <a:ext uri="{FF2B5EF4-FFF2-40B4-BE49-F238E27FC236}">
                    <a16:creationId xmlns:a16="http://schemas.microsoft.com/office/drawing/2014/main" id="{5BF106C9-7254-03C8-8A65-90936F2761F8}"/>
                  </a:ext>
                </a:extLst>
              </p:cNvPr>
              <p:cNvSpPr/>
              <p:nvPr/>
            </p:nvSpPr>
            <p:spPr>
              <a:xfrm rot="20729230">
                <a:off x="2330421" y="3598868"/>
                <a:ext cx="637406" cy="169882"/>
              </a:xfrm>
              <a:prstGeom prst="arc">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9" name="円弧 8">
                <a:extLst>
                  <a:ext uri="{FF2B5EF4-FFF2-40B4-BE49-F238E27FC236}">
                    <a16:creationId xmlns:a16="http://schemas.microsoft.com/office/drawing/2014/main" id="{0136B75D-0C2F-C044-0740-C1578C6C8D40}"/>
                  </a:ext>
                </a:extLst>
              </p:cNvPr>
              <p:cNvSpPr/>
              <p:nvPr/>
            </p:nvSpPr>
            <p:spPr>
              <a:xfrm rot="20729230">
                <a:off x="1270782" y="3615519"/>
                <a:ext cx="637406" cy="169882"/>
              </a:xfrm>
              <a:prstGeom prst="arc">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10" name="円弧 9">
                <a:extLst>
                  <a:ext uri="{FF2B5EF4-FFF2-40B4-BE49-F238E27FC236}">
                    <a16:creationId xmlns:a16="http://schemas.microsoft.com/office/drawing/2014/main" id="{456F410F-8383-EBCC-3951-77813116BA4C}"/>
                  </a:ext>
                </a:extLst>
              </p:cNvPr>
              <p:cNvSpPr/>
              <p:nvPr/>
            </p:nvSpPr>
            <p:spPr>
              <a:xfrm rot="20729230">
                <a:off x="3436231" y="3615520"/>
                <a:ext cx="637406" cy="169882"/>
              </a:xfrm>
              <a:prstGeom prst="arc">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grpSp>
      </p:grpSp>
      <p:pic>
        <p:nvPicPr>
          <p:cNvPr id="12" name="図 11">
            <a:extLst>
              <a:ext uri="{FF2B5EF4-FFF2-40B4-BE49-F238E27FC236}">
                <a16:creationId xmlns:a16="http://schemas.microsoft.com/office/drawing/2014/main" id="{66D3F0CE-8F55-6C93-2A2C-B840D967E392}"/>
              </a:ext>
            </a:extLst>
          </p:cNvPr>
          <p:cNvPicPr>
            <a:picLocks noChangeAspect="1"/>
          </p:cNvPicPr>
          <p:nvPr/>
        </p:nvPicPr>
        <p:blipFill>
          <a:blip r:embed="rId9"/>
          <a:stretch>
            <a:fillRect/>
          </a:stretch>
        </p:blipFill>
        <p:spPr>
          <a:xfrm>
            <a:off x="463873" y="565082"/>
            <a:ext cx="678432" cy="722609"/>
          </a:xfrm>
          <a:prstGeom prst="rect">
            <a:avLst/>
          </a:prstGeom>
        </p:spPr>
      </p:pic>
      <p:sp>
        <p:nvSpPr>
          <p:cNvPr id="50" name="角丸四角形 6">
            <a:extLst>
              <a:ext uri="{FF2B5EF4-FFF2-40B4-BE49-F238E27FC236}">
                <a16:creationId xmlns:a16="http://schemas.microsoft.com/office/drawing/2014/main" id="{7524E09D-0392-E755-5DD9-DD3B5DC5961F}"/>
              </a:ext>
            </a:extLst>
          </p:cNvPr>
          <p:cNvSpPr/>
          <p:nvPr/>
        </p:nvSpPr>
        <p:spPr>
          <a:xfrm>
            <a:off x="8265391" y="1499046"/>
            <a:ext cx="3140281" cy="1216317"/>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3200" dirty="0">
                <a:solidFill>
                  <a:schemeClr val="tx1"/>
                </a:solidFill>
                <a:latin typeface="HGS創英角ｺﾞｼｯｸUB" panose="020B0900000000000000" pitchFamily="50" charset="-128"/>
                <a:ea typeface="HGS創英角ｺﾞｼｯｸUB" panose="020B0900000000000000" pitchFamily="50" charset="-128"/>
              </a:rPr>
              <a:t>事例活動で</a:t>
            </a:r>
            <a:endParaRPr lang="en-US" altLang="ja-JP" sz="3200" dirty="0">
              <a:solidFill>
                <a:schemeClr val="tx1"/>
              </a:solidFill>
              <a:latin typeface="HGS創英角ｺﾞｼｯｸUB" panose="020B0900000000000000" pitchFamily="50" charset="-128"/>
              <a:ea typeface="HGS創英角ｺﾞｼｯｸUB" panose="020B0900000000000000" pitchFamily="50" charset="-128"/>
            </a:endParaRPr>
          </a:p>
          <a:p>
            <a:pPr algn="ctr">
              <a:defRPr/>
            </a:pPr>
            <a:r>
              <a:rPr lang="ja-JP" altLang="en-US" sz="3200" dirty="0">
                <a:solidFill>
                  <a:schemeClr val="tx1"/>
                </a:solidFill>
                <a:latin typeface="HGS創英角ｺﾞｼｯｸUB" panose="020B0900000000000000" pitchFamily="50" charset="-128"/>
                <a:ea typeface="HGS創英角ｺﾞｼｯｸUB" panose="020B0900000000000000" pitchFamily="50" charset="-128"/>
              </a:rPr>
              <a:t>若手のレベル</a:t>
            </a:r>
            <a:r>
              <a:rPr lang="en-US" altLang="ja-JP" sz="3200" dirty="0">
                <a:solidFill>
                  <a:schemeClr val="tx1"/>
                </a:solidFill>
                <a:latin typeface="HGS創英角ｺﾞｼｯｸUB" panose="020B0900000000000000" pitchFamily="50" charset="-128"/>
                <a:ea typeface="HGS創英角ｺﾞｼｯｸUB" panose="020B0900000000000000" pitchFamily="50" charset="-128"/>
              </a:rPr>
              <a:t>UP</a:t>
            </a:r>
          </a:p>
        </p:txBody>
      </p:sp>
      <p:sp>
        <p:nvSpPr>
          <p:cNvPr id="71" name="角丸四角形吹き出し 356">
            <a:extLst>
              <a:ext uri="{FF2B5EF4-FFF2-40B4-BE49-F238E27FC236}">
                <a16:creationId xmlns:a16="http://schemas.microsoft.com/office/drawing/2014/main" id="{CF998DF7-70C5-A600-4583-5C151718C041}"/>
              </a:ext>
            </a:extLst>
          </p:cNvPr>
          <p:cNvSpPr/>
          <p:nvPr/>
        </p:nvSpPr>
        <p:spPr>
          <a:xfrm>
            <a:off x="1483750" y="448648"/>
            <a:ext cx="3384542" cy="1432235"/>
          </a:xfrm>
          <a:prstGeom prst="wedgeRoundRectCallout">
            <a:avLst>
              <a:gd name="adj1" fmla="val -60786"/>
              <a:gd name="adj2" fmla="val -4600"/>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2800" dirty="0">
                <a:solidFill>
                  <a:schemeClr val="tx1"/>
                </a:solidFill>
                <a:latin typeface="HG創英角ﾎﾟｯﾌﾟ体" pitchFamily="49" charset="-128"/>
                <a:ea typeface="HG創英角ﾎﾟｯﾌﾟ体" pitchFamily="49" charset="-128"/>
              </a:rPr>
              <a:t>レベルアップする計画</a:t>
            </a:r>
            <a:endParaRPr lang="en-US" altLang="ja-JP" sz="2800" dirty="0">
              <a:solidFill>
                <a:schemeClr val="tx1"/>
              </a:solidFill>
              <a:latin typeface="HG創英角ﾎﾟｯﾌﾟ体" pitchFamily="49" charset="-128"/>
              <a:ea typeface="HG創英角ﾎﾟｯﾌﾟ体" pitchFamily="49" charset="-128"/>
            </a:endParaRPr>
          </a:p>
        </p:txBody>
      </p:sp>
      <p:grpSp>
        <p:nvGrpSpPr>
          <p:cNvPr id="61" name="グループ化 60">
            <a:extLst>
              <a:ext uri="{FF2B5EF4-FFF2-40B4-BE49-F238E27FC236}">
                <a16:creationId xmlns:a16="http://schemas.microsoft.com/office/drawing/2014/main" id="{5751CB79-EAEA-8DFC-C126-1AF1A30A66E5}"/>
              </a:ext>
            </a:extLst>
          </p:cNvPr>
          <p:cNvGrpSpPr/>
          <p:nvPr/>
        </p:nvGrpSpPr>
        <p:grpSpPr>
          <a:xfrm>
            <a:off x="8018494" y="3471364"/>
            <a:ext cx="3748643" cy="1148358"/>
            <a:chOff x="7882687" y="3421625"/>
            <a:chExt cx="3748643" cy="1148358"/>
          </a:xfrm>
        </p:grpSpPr>
        <p:grpSp>
          <p:nvGrpSpPr>
            <p:cNvPr id="62" name="グループ化 61">
              <a:extLst>
                <a:ext uri="{FF2B5EF4-FFF2-40B4-BE49-F238E27FC236}">
                  <a16:creationId xmlns:a16="http://schemas.microsoft.com/office/drawing/2014/main" id="{F124FF0D-6F17-D525-16B3-C751AFF060D4}"/>
                </a:ext>
              </a:extLst>
            </p:cNvPr>
            <p:cNvGrpSpPr/>
            <p:nvPr/>
          </p:nvGrpSpPr>
          <p:grpSpPr>
            <a:xfrm>
              <a:off x="7882687" y="3421625"/>
              <a:ext cx="3404329" cy="1076632"/>
              <a:chOff x="1234130" y="4940712"/>
              <a:chExt cx="2798538" cy="1076632"/>
            </a:xfrm>
          </p:grpSpPr>
          <p:cxnSp>
            <p:nvCxnSpPr>
              <p:cNvPr id="64" name="直線コネクタ 63">
                <a:extLst>
                  <a:ext uri="{FF2B5EF4-FFF2-40B4-BE49-F238E27FC236}">
                    <a16:creationId xmlns:a16="http://schemas.microsoft.com/office/drawing/2014/main" id="{AAF02876-69BA-24F2-E62B-9E1DC4B2E1D0}"/>
                  </a:ext>
                </a:extLst>
              </p:cNvPr>
              <p:cNvCxnSpPr>
                <a:cxnSpLocks/>
              </p:cNvCxnSpPr>
              <p:nvPr/>
            </p:nvCxnSpPr>
            <p:spPr>
              <a:xfrm>
                <a:off x="1234130" y="4984956"/>
                <a:ext cx="2798538" cy="0"/>
              </a:xfrm>
              <a:prstGeom prst="line">
                <a:avLst/>
              </a:prstGeom>
              <a:ln w="1047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5" name="直線コネクタ 64">
                <a:extLst>
                  <a:ext uri="{FF2B5EF4-FFF2-40B4-BE49-F238E27FC236}">
                    <a16:creationId xmlns:a16="http://schemas.microsoft.com/office/drawing/2014/main" id="{EA5BFABA-747E-EBDD-1CA0-AB987643C921}"/>
                  </a:ext>
                </a:extLst>
              </p:cNvPr>
              <p:cNvCxnSpPr>
                <a:cxnSpLocks/>
              </p:cNvCxnSpPr>
              <p:nvPr/>
            </p:nvCxnSpPr>
            <p:spPr>
              <a:xfrm>
                <a:off x="1274900" y="4940712"/>
                <a:ext cx="0" cy="1076632"/>
              </a:xfrm>
              <a:prstGeom prst="line">
                <a:avLst/>
              </a:prstGeom>
              <a:ln w="104775">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63" name="角丸四角形 6">
              <a:extLst>
                <a:ext uri="{FF2B5EF4-FFF2-40B4-BE49-F238E27FC236}">
                  <a16:creationId xmlns:a16="http://schemas.microsoft.com/office/drawing/2014/main" id="{C1E788FD-924E-A81B-5618-9FF35168C3E4}"/>
                </a:ext>
              </a:extLst>
            </p:cNvPr>
            <p:cNvSpPr/>
            <p:nvPr/>
          </p:nvSpPr>
          <p:spPr>
            <a:xfrm>
              <a:off x="7896401" y="3736700"/>
              <a:ext cx="3734929" cy="833283"/>
            </a:xfrm>
            <a:prstGeom prst="roundRect">
              <a:avLst>
                <a:gd name="adj" fmla="val 5556"/>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ja-JP" altLang="en-US" sz="2400" dirty="0">
                  <a:solidFill>
                    <a:srgbClr val="FF0000"/>
                  </a:solidFill>
                  <a:latin typeface="HGS創英角ｺﾞｼｯｸUB" panose="020B0900000000000000" pitchFamily="50" charset="-128"/>
                  <a:ea typeface="HGS創英角ｺﾞｼｯｸUB" panose="020B0900000000000000" pitchFamily="50" charset="-128"/>
                </a:rPr>
                <a:t>３期　ステップ３</a:t>
              </a:r>
              <a:endParaRPr lang="en-US" altLang="ja-JP" sz="2400" dirty="0">
                <a:solidFill>
                  <a:srgbClr val="FF0000"/>
                </a:solidFill>
                <a:latin typeface="HGS創英角ｺﾞｼｯｸUB" panose="020B0900000000000000" pitchFamily="50" charset="-128"/>
                <a:ea typeface="HGS創英角ｺﾞｼｯｸUB" panose="020B0900000000000000" pitchFamily="50" charset="-128"/>
              </a:endParaRPr>
            </a:p>
            <a:p>
              <a:pPr algn="ctr">
                <a:defRPr/>
              </a:pPr>
              <a:r>
                <a:rPr lang="ja-JP" altLang="en-US" sz="2400" dirty="0">
                  <a:solidFill>
                    <a:schemeClr val="bg1"/>
                  </a:solidFill>
                  <a:latin typeface="HGS創英角ｺﾞｼｯｸUB" panose="020B0900000000000000" pitchFamily="50" charset="-128"/>
                  <a:ea typeface="HGS創英角ｺﾞｼｯｸUB" panose="020B0900000000000000" pitchFamily="50" charset="-128"/>
                </a:rPr>
                <a:t>’２３年</a:t>
              </a:r>
              <a:endParaRPr lang="en-US" altLang="ja-JP" sz="2400" dirty="0">
                <a:solidFill>
                  <a:schemeClr val="bg1"/>
                </a:solidFill>
                <a:latin typeface="HGS創英角ｺﾞｼｯｸUB" panose="020B0900000000000000" pitchFamily="50" charset="-128"/>
                <a:ea typeface="HGS創英角ｺﾞｼｯｸUB" panose="020B0900000000000000" pitchFamily="50" charset="-128"/>
              </a:endParaRPr>
            </a:p>
          </p:txBody>
        </p:sp>
      </p:grpSp>
      <p:sp>
        <p:nvSpPr>
          <p:cNvPr id="47" name="正方形/長方形 46">
            <a:extLst>
              <a:ext uri="{FF2B5EF4-FFF2-40B4-BE49-F238E27FC236}">
                <a16:creationId xmlns:a16="http://schemas.microsoft.com/office/drawing/2014/main" id="{81BA4339-AFAF-0FC0-0701-1B2E6E1B72D3}"/>
              </a:ext>
            </a:extLst>
          </p:cNvPr>
          <p:cNvSpPr/>
          <p:nvPr/>
        </p:nvSpPr>
        <p:spPr>
          <a:xfrm>
            <a:off x="10864751" y="-186494"/>
            <a:ext cx="1352703"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28/50</a:t>
            </a:r>
            <a:endParaRPr kumimoji="1" lang="ja-JP" altLang="en-US" sz="3200" dirty="0">
              <a:solidFill>
                <a:schemeClr val="bg1"/>
              </a:solidFill>
            </a:endParaRPr>
          </a:p>
        </p:txBody>
      </p:sp>
      <p:sp>
        <p:nvSpPr>
          <p:cNvPr id="72" name="正方形/長方形 71">
            <a:extLst>
              <a:ext uri="{FF2B5EF4-FFF2-40B4-BE49-F238E27FC236}">
                <a16:creationId xmlns:a16="http://schemas.microsoft.com/office/drawing/2014/main" id="{F3210D9A-703D-EC45-37C0-4ECE611B945F}"/>
              </a:ext>
            </a:extLst>
          </p:cNvPr>
          <p:cNvSpPr/>
          <p:nvPr/>
        </p:nvSpPr>
        <p:spPr>
          <a:xfrm>
            <a:off x="8008251" y="496961"/>
            <a:ext cx="3500299" cy="6037294"/>
          </a:xfrm>
          <a:prstGeom prst="rect">
            <a:avLst/>
          </a:prstGeom>
          <a:noFill/>
          <a:ln w="12382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17" name="オーディオ 16">
            <a:hlinkClick r:id="" action="ppaction://media"/>
            <a:extLst>
              <a:ext uri="{FF2B5EF4-FFF2-40B4-BE49-F238E27FC236}">
                <a16:creationId xmlns:a16="http://schemas.microsoft.com/office/drawing/2014/main" id="{5FC9BC0E-27B4-7399-99DA-5AD71A854FB2}"/>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99919678"/>
      </p:ext>
    </p:extLst>
  </p:cSld>
  <p:clrMapOvr>
    <a:masterClrMapping/>
  </p:clrMapOvr>
  <mc:AlternateContent xmlns:mc="http://schemas.openxmlformats.org/markup-compatibility/2006" xmlns:p14="http://schemas.microsoft.com/office/powerpoint/2010/main">
    <mc:Choice Requires="p14">
      <p:transition spd="slow" p14:dur="2000" advTm="5018"/>
    </mc:Choice>
    <mc:Fallback xmlns="">
      <p:transition spd="slow" advTm="5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2" descr="愛知製鋼のモノづくり｜愛知製鋼を知る｜愛知製鋼 株式会社 ...">
            <a:extLst>
              <a:ext uri="{FF2B5EF4-FFF2-40B4-BE49-F238E27FC236}">
                <a16:creationId xmlns:a16="http://schemas.microsoft.com/office/drawing/2014/main" id="{569AC923-CFAE-8491-4D8C-9E3F41F71AC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正方形/長方形 8">
            <a:extLst>
              <a:ext uri="{FF2B5EF4-FFF2-40B4-BE49-F238E27FC236}">
                <a16:creationId xmlns:a16="http://schemas.microsoft.com/office/drawing/2014/main" id="{E08CF65A-0C61-12AA-B288-E2B8CB95ACE3}"/>
              </a:ext>
            </a:extLst>
          </p:cNvPr>
          <p:cNvSpPr/>
          <p:nvPr/>
        </p:nvSpPr>
        <p:spPr>
          <a:xfrm>
            <a:off x="-20779"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 name="コンテンツ プレースホルダー 2"/>
          <p:cNvSpPr>
            <a:spLocks noGrp="1"/>
          </p:cNvSpPr>
          <p:nvPr>
            <p:ph idx="4294967295"/>
          </p:nvPr>
        </p:nvSpPr>
        <p:spPr>
          <a:xfrm>
            <a:off x="0" y="4268788"/>
            <a:ext cx="9893300" cy="1716087"/>
          </a:xfrm>
        </p:spPr>
        <p:txBody>
          <a:bodyPr anchor="ctr" anchorCtr="1">
            <a:noAutofit/>
          </a:bodyPr>
          <a:lstStyle/>
          <a:p>
            <a:pPr marL="0" indent="0">
              <a:buNone/>
            </a:pPr>
            <a:r>
              <a:rPr kumimoji="1" lang="ja-JP" altLang="en-US" sz="4000" b="1" dirty="0"/>
              <a:t>　　</a:t>
            </a:r>
            <a:r>
              <a:rPr kumimoji="1" lang="ja-JP" altLang="en-US" sz="4000" b="1" dirty="0">
                <a:solidFill>
                  <a:schemeClr val="bg1"/>
                </a:solidFill>
              </a:rPr>
              <a:t>　鍛造工場　</a:t>
            </a:r>
            <a:r>
              <a:rPr kumimoji="1" lang="ja-JP" altLang="en-US" sz="4400" b="1" dirty="0">
                <a:solidFill>
                  <a:schemeClr val="bg1"/>
                </a:solidFill>
              </a:rPr>
              <a:t>鍛造設備課</a:t>
            </a:r>
            <a:endParaRPr kumimoji="1" lang="en-US" altLang="ja-JP" sz="4400" b="1" dirty="0">
              <a:solidFill>
                <a:schemeClr val="bg1"/>
              </a:solidFill>
            </a:endParaRPr>
          </a:p>
          <a:p>
            <a:pPr marL="0" indent="0">
              <a:buNone/>
            </a:pPr>
            <a:r>
              <a:rPr lang="ja-JP" altLang="en-US" sz="4000" b="1" dirty="0">
                <a:solidFill>
                  <a:schemeClr val="bg1"/>
                </a:solidFill>
              </a:rPr>
              <a:t>　　　　　　</a:t>
            </a:r>
            <a:r>
              <a:rPr lang="ja-JP" altLang="en-US" sz="4400" b="1" dirty="0">
                <a:solidFill>
                  <a:schemeClr val="bg1"/>
                </a:solidFill>
              </a:rPr>
              <a:t>鍛・圧保全直</a:t>
            </a:r>
            <a:r>
              <a:rPr lang="ja-JP" altLang="en-US" sz="4400" b="1" dirty="0"/>
              <a:t>　</a:t>
            </a:r>
            <a:endParaRPr lang="en-US" altLang="ja-JP" sz="4400" b="1" dirty="0"/>
          </a:p>
        </p:txBody>
      </p:sp>
      <p:pic>
        <p:nvPicPr>
          <p:cNvPr id="4" name="図 2"/>
          <p:cNvPicPr>
            <a:picLocks noChangeAspect="1"/>
          </p:cNvPicPr>
          <p:nvPr/>
        </p:nvPicPr>
        <p:blipFill>
          <a:blip r:embed="rId6">
            <a:extLst>
              <a:ext uri="{28A0092B-C50C-407E-A947-70E740481C1C}">
                <a14:useLocalDpi xmlns:a14="http://schemas.microsoft.com/office/drawing/2010/main"/>
              </a:ext>
            </a:extLst>
          </a:blip>
          <a:srcRect/>
          <a:stretch>
            <a:fillRect/>
          </a:stretch>
        </p:blipFill>
        <p:spPr bwMode="auto">
          <a:xfrm>
            <a:off x="191378" y="4103188"/>
            <a:ext cx="1754046" cy="111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コンテンツ プレースホルダー 2"/>
          <p:cNvSpPr txBox="1">
            <a:spLocks/>
          </p:cNvSpPr>
          <p:nvPr/>
        </p:nvSpPr>
        <p:spPr>
          <a:xfrm>
            <a:off x="943429" y="5664981"/>
            <a:ext cx="9608457" cy="1193019"/>
          </a:xfrm>
          <a:prstGeom prst="rect">
            <a:avLst/>
          </a:prstGeom>
        </p:spPr>
        <p:txBody>
          <a:bodyPr vert="horz" lIns="91440" tIns="45720" rIns="91440" bIns="45720" rtlCol="0" anchor="ctr" anchorCtr="1">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a:lstStyle>
          <a:p>
            <a:pPr marL="0" indent="0">
              <a:buFont typeface="Arial" panose="020B0604020202020204" pitchFamily="34" charset="0"/>
              <a:buNone/>
            </a:pPr>
            <a:r>
              <a:rPr lang="ja-JP" altLang="en-US" sz="4400" b="1" dirty="0">
                <a:solidFill>
                  <a:schemeClr val="bg1"/>
                </a:solidFill>
              </a:rPr>
              <a:t>さわやかサークル　　南里慶太郎</a:t>
            </a:r>
            <a:endParaRPr lang="en-US" altLang="ja-JP" sz="4400" b="1" dirty="0">
              <a:solidFill>
                <a:schemeClr val="bg1"/>
              </a:solidFill>
            </a:endParaRPr>
          </a:p>
        </p:txBody>
      </p:sp>
      <p:sp>
        <p:nvSpPr>
          <p:cNvPr id="2" name="正方形/長方形 1"/>
          <p:cNvSpPr/>
          <p:nvPr/>
        </p:nvSpPr>
        <p:spPr>
          <a:xfrm>
            <a:off x="10827667" y="0"/>
            <a:ext cx="1315452"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29/50</a:t>
            </a:r>
            <a:endParaRPr kumimoji="1" lang="ja-JP" altLang="en-US" sz="3200" dirty="0">
              <a:solidFill>
                <a:schemeClr val="bg1"/>
              </a:solidFill>
            </a:endParaRPr>
          </a:p>
        </p:txBody>
      </p:sp>
      <p:pic>
        <p:nvPicPr>
          <p:cNvPr id="8" name="図 7"/>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10328438" y="4194954"/>
            <a:ext cx="1451240" cy="1144699"/>
          </a:xfrm>
          <a:prstGeom prst="rect">
            <a:avLst/>
          </a:prstGeom>
        </p:spPr>
      </p:pic>
      <p:sp>
        <p:nvSpPr>
          <p:cNvPr id="5" name="テキスト ボックス 4"/>
          <p:cNvSpPr txBox="1"/>
          <p:nvPr/>
        </p:nvSpPr>
        <p:spPr>
          <a:xfrm>
            <a:off x="47563" y="767284"/>
            <a:ext cx="12096874" cy="2554545"/>
          </a:xfrm>
          <a:prstGeom prst="rect">
            <a:avLst/>
          </a:prstGeom>
          <a:noFill/>
          <a:effectLst>
            <a:outerShdw blurRad="50800" dist="50800" dir="5400000" algn="ctr" rotWithShape="0">
              <a:srgbClr val="FFFF00"/>
            </a:outerShdw>
          </a:effectLst>
        </p:spPr>
        <p:txBody>
          <a:bodyPr wrap="square" rtlCol="0">
            <a:spAutoFit/>
          </a:bodyPr>
          <a:lstStyle/>
          <a:p>
            <a:r>
              <a:rPr kumimoji="1" lang="ja-JP" altLang="en-US" sz="6000" b="1" dirty="0">
                <a:ln>
                  <a:solidFill>
                    <a:schemeClr val="tx1"/>
                  </a:solidFill>
                </a:ln>
                <a:solidFill>
                  <a:schemeClr val="bg1"/>
                </a:solidFill>
                <a:effectLst>
                  <a:glow rad="228600">
                    <a:schemeClr val="accent2">
                      <a:satMod val="175000"/>
                      <a:alpha val="40000"/>
                    </a:schemeClr>
                  </a:glow>
                </a:effectLst>
              </a:rPr>
              <a:t>みんな</a:t>
            </a:r>
            <a:r>
              <a:rPr kumimoji="1" lang="ja-JP" altLang="en-US" sz="5800" b="1" dirty="0">
                <a:ln>
                  <a:solidFill>
                    <a:schemeClr val="tx1"/>
                  </a:solidFill>
                </a:ln>
                <a:solidFill>
                  <a:schemeClr val="bg1"/>
                </a:solidFill>
                <a:effectLst>
                  <a:glow rad="228600">
                    <a:schemeClr val="accent2">
                      <a:satMod val="175000"/>
                      <a:alpha val="40000"/>
                    </a:schemeClr>
                  </a:glow>
                </a:effectLst>
              </a:rPr>
              <a:t>で</a:t>
            </a:r>
            <a:r>
              <a:rPr kumimoji="1" lang="ja-JP" altLang="en-US" sz="8000" b="1" dirty="0">
                <a:ln>
                  <a:solidFill>
                    <a:schemeClr val="tx1"/>
                  </a:solidFill>
                </a:ln>
                <a:solidFill>
                  <a:schemeClr val="bg1"/>
                </a:solidFill>
                <a:effectLst>
                  <a:glow rad="228600">
                    <a:schemeClr val="accent2">
                      <a:satMod val="175000"/>
                      <a:alpha val="40000"/>
                    </a:schemeClr>
                  </a:glow>
                </a:effectLst>
              </a:rPr>
              <a:t>解決</a:t>
            </a:r>
            <a:r>
              <a:rPr kumimoji="1" lang="ja-JP" altLang="en-US" sz="6600" b="1" spc="-300" dirty="0">
                <a:ln>
                  <a:solidFill>
                    <a:schemeClr val="tx1"/>
                  </a:solidFill>
                </a:ln>
                <a:solidFill>
                  <a:schemeClr val="bg1"/>
                </a:solidFill>
                <a:effectLst>
                  <a:glow rad="228600">
                    <a:schemeClr val="accent2">
                      <a:satMod val="175000"/>
                      <a:alpha val="40000"/>
                    </a:schemeClr>
                  </a:glow>
                </a:effectLst>
              </a:rPr>
              <a:t>！！</a:t>
            </a:r>
            <a:endParaRPr lang="en-US" altLang="ja-JP" sz="6600" b="1" spc="-150" dirty="0">
              <a:ln>
                <a:solidFill>
                  <a:schemeClr val="tx1"/>
                </a:solidFill>
              </a:ln>
              <a:solidFill>
                <a:schemeClr val="bg1"/>
              </a:solidFill>
              <a:effectLst>
                <a:glow rad="228600">
                  <a:schemeClr val="accent2">
                    <a:satMod val="175000"/>
                    <a:alpha val="40000"/>
                  </a:schemeClr>
                </a:glow>
              </a:effectLst>
            </a:endParaRPr>
          </a:p>
          <a:p>
            <a:r>
              <a:rPr lang="ja-JP" altLang="en-US" sz="6600" b="1" dirty="0">
                <a:ln>
                  <a:solidFill>
                    <a:schemeClr val="tx1"/>
                  </a:solidFill>
                </a:ln>
                <a:solidFill>
                  <a:schemeClr val="bg1"/>
                </a:solidFill>
                <a:effectLst>
                  <a:glow rad="228600">
                    <a:schemeClr val="accent2">
                      <a:satMod val="175000"/>
                      <a:alpha val="40000"/>
                    </a:schemeClr>
                  </a:glow>
                </a:effectLst>
              </a:rPr>
              <a:t>　　　　</a:t>
            </a:r>
            <a:r>
              <a:rPr lang="ja-JP" altLang="en-US" sz="5800" b="1" dirty="0">
                <a:ln>
                  <a:solidFill>
                    <a:schemeClr val="tx1"/>
                  </a:solidFill>
                </a:ln>
                <a:solidFill>
                  <a:schemeClr val="bg1"/>
                </a:solidFill>
                <a:effectLst>
                  <a:glow rad="228600">
                    <a:schemeClr val="accent2">
                      <a:satMod val="175000"/>
                      <a:alpha val="40000"/>
                    </a:schemeClr>
                  </a:glow>
                </a:effectLst>
              </a:rPr>
              <a:t>曲がり</a:t>
            </a:r>
            <a:r>
              <a:rPr lang="ja-JP" altLang="en-US" sz="8000" b="1" spc="-150" dirty="0">
                <a:ln>
                  <a:solidFill>
                    <a:schemeClr val="tx1"/>
                  </a:solidFill>
                </a:ln>
                <a:solidFill>
                  <a:schemeClr val="bg1"/>
                </a:solidFill>
                <a:effectLst>
                  <a:glow rad="228600">
                    <a:schemeClr val="accent2">
                      <a:satMod val="175000"/>
                      <a:alpha val="40000"/>
                    </a:schemeClr>
                  </a:glow>
                </a:effectLst>
              </a:rPr>
              <a:t>“ゼロ”</a:t>
            </a:r>
            <a:r>
              <a:rPr lang="ja-JP" altLang="en-US" sz="5400" b="1" dirty="0">
                <a:ln>
                  <a:solidFill>
                    <a:schemeClr val="tx1"/>
                  </a:solidFill>
                </a:ln>
                <a:solidFill>
                  <a:schemeClr val="bg1"/>
                </a:solidFill>
                <a:effectLst>
                  <a:glow rad="228600">
                    <a:schemeClr val="accent2">
                      <a:satMod val="175000"/>
                      <a:alpha val="40000"/>
                    </a:schemeClr>
                  </a:glow>
                </a:effectLst>
              </a:rPr>
              <a:t>への</a:t>
            </a:r>
            <a:r>
              <a:rPr lang="ja-JP" altLang="en-US" sz="8000" b="1" dirty="0">
                <a:ln>
                  <a:solidFill>
                    <a:schemeClr val="tx1"/>
                  </a:solidFill>
                </a:ln>
                <a:solidFill>
                  <a:schemeClr val="bg1"/>
                </a:solidFill>
                <a:effectLst>
                  <a:glow rad="228600">
                    <a:schemeClr val="accent2">
                      <a:satMod val="175000"/>
                      <a:alpha val="40000"/>
                    </a:schemeClr>
                  </a:glow>
                </a:effectLst>
              </a:rPr>
              <a:t>挑戦</a:t>
            </a:r>
            <a:endParaRPr kumimoji="1" lang="en-US" altLang="ja-JP" sz="8000" b="1" spc="300" dirty="0">
              <a:ln>
                <a:solidFill>
                  <a:schemeClr val="tx1"/>
                </a:solidFill>
              </a:ln>
              <a:solidFill>
                <a:schemeClr val="bg1"/>
              </a:solidFill>
              <a:effectLst>
                <a:glow rad="228600">
                  <a:schemeClr val="accent2">
                    <a:satMod val="175000"/>
                    <a:alpha val="40000"/>
                  </a:schemeClr>
                </a:glow>
              </a:effectLst>
            </a:endParaRPr>
          </a:p>
        </p:txBody>
      </p:sp>
      <p:sp>
        <p:nvSpPr>
          <p:cNvPr id="163" name="Rectangle 2"/>
          <p:cNvSpPr>
            <a:spLocks noChangeArrowheads="1"/>
          </p:cNvSpPr>
          <p:nvPr/>
        </p:nvSpPr>
        <p:spPr bwMode="auto">
          <a:xfrm>
            <a:off x="0" y="76200"/>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1pPr>
            <a:lvl2pPr marL="742950" indent="-28575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2pPr>
            <a:lvl3pPr marL="1143000" indent="-22860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3pPr>
            <a:lvl4pPr marL="1600200" indent="-22860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4pPr>
            <a:lvl5pPr marL="2057400" indent="-22860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5pPr>
            <a:lvl6pPr marL="25146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6pPr>
            <a:lvl7pPr marL="29718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7pPr>
            <a:lvl8pPr marL="34290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8pPr>
            <a:lvl9pPr marL="38862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9pPr>
          </a:lstStyle>
          <a:p>
            <a:pPr algn="l">
              <a:spcBef>
                <a:spcPct val="0"/>
              </a:spcBef>
            </a:pPr>
            <a:r>
              <a:rPr lang="ja-JP" altLang="en-US" sz="3200" dirty="0">
                <a:solidFill>
                  <a:schemeClr val="bg1"/>
                </a:solidFill>
                <a:latin typeface="Arial" panose="020B0604020202020204" pitchFamily="34" charset="0"/>
              </a:rPr>
              <a:t>　</a:t>
            </a:r>
            <a:r>
              <a:rPr lang="en-US" altLang="ja-JP" sz="3200" dirty="0">
                <a:solidFill>
                  <a:schemeClr val="bg1"/>
                </a:solidFill>
                <a:latin typeface="Arial" panose="020B0604020202020204" pitchFamily="34" charset="0"/>
              </a:rPr>
              <a:t>〈</a:t>
            </a:r>
            <a:r>
              <a:rPr lang="ja-JP" altLang="en-US" sz="3200" dirty="0">
                <a:solidFill>
                  <a:schemeClr val="bg1"/>
                </a:solidFill>
                <a:latin typeface="Arial" panose="020B0604020202020204" pitchFamily="34" charset="0"/>
              </a:rPr>
              <a:t>　支援事例　</a:t>
            </a:r>
            <a:r>
              <a:rPr lang="en-US" altLang="ja-JP" sz="3200" dirty="0">
                <a:solidFill>
                  <a:schemeClr val="bg1"/>
                </a:solidFill>
                <a:latin typeface="Arial" panose="020B0604020202020204" pitchFamily="34" charset="0"/>
              </a:rPr>
              <a:t>〉</a:t>
            </a:r>
            <a:endParaRPr lang="ja-JP" altLang="en-US" sz="3200" dirty="0">
              <a:solidFill>
                <a:schemeClr val="bg1"/>
              </a:solidFill>
              <a:latin typeface="Arial" panose="020B0604020202020204" pitchFamily="34" charset="0"/>
            </a:endParaRPr>
          </a:p>
        </p:txBody>
      </p:sp>
      <p:pic>
        <p:nvPicPr>
          <p:cNvPr id="14" name="オーディオ 13">
            <a:hlinkClick r:id="" action="ppaction://media"/>
            <a:extLst>
              <a:ext uri="{FF2B5EF4-FFF2-40B4-BE49-F238E27FC236}">
                <a16:creationId xmlns:a16="http://schemas.microsoft.com/office/drawing/2014/main" id="{9B8296D1-B894-74C6-16F4-807ED24F258D}"/>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96167251"/>
      </p:ext>
    </p:extLst>
  </p:cSld>
  <p:clrMapOvr>
    <a:masterClrMapping/>
  </p:clrMapOvr>
  <mc:AlternateContent xmlns:mc="http://schemas.openxmlformats.org/markup-compatibility/2006" xmlns:p14="http://schemas.microsoft.com/office/powerpoint/2010/main">
    <mc:Choice Requires="p14">
      <p:transition spd="slow" p14:dur="2000" advTm="10434"/>
    </mc:Choice>
    <mc:Fallback xmlns="">
      <p:transition spd="slow" advTm="10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par>
                                <p:cTn id="7" presetID="10"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animEffect transition="in" filter="fade">
                                      <p:cBhvr>
                                        <p:cTn id="9" dur="500"/>
                                        <p:tgtEl>
                                          <p:spTgt spid="5"/>
                                        </p:tgtEl>
                                      </p:cBhvr>
                                    </p:animEffect>
                                  </p:childTnLst>
                                </p:cTn>
                              </p:par>
                              <p:par>
                                <p:cTn id="10" presetID="10"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63"/>
                                        </p:tgtEl>
                                        <p:attrNameLst>
                                          <p:attrName>style.visibility</p:attrName>
                                        </p:attrNameLst>
                                      </p:cBhvr>
                                      <p:to>
                                        <p:strVal val="visible"/>
                                      </p:to>
                                    </p:set>
                                    <p:animEffect transition="in" filter="fade">
                                      <p:cBhvr>
                                        <p:cTn id="24" dur="500"/>
                                        <p:tgtEl>
                                          <p:spTgt spid="163"/>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14"/>
                </p:tgtEl>
              </p:cMediaNode>
            </p:audio>
          </p:childTnLst>
        </p:cTn>
      </p:par>
    </p:tnLst>
    <p:bldLst>
      <p:bldP spid="3" grpId="0" uiExpand="1"/>
      <p:bldP spid="7" grpId="0"/>
      <p:bldP spid="5" grpId="0"/>
      <p:bldP spid="163"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 name="正方形/長方形 12">
            <a:extLst>
              <a:ext uri="{FF2B5EF4-FFF2-40B4-BE49-F238E27FC236}">
                <a16:creationId xmlns:a16="http://schemas.microsoft.com/office/drawing/2014/main" id="{C15677E5-5D87-9700-4F44-1B00F121AF92}"/>
              </a:ext>
            </a:extLst>
          </p:cNvPr>
          <p:cNvSpPr/>
          <p:nvPr/>
        </p:nvSpPr>
        <p:spPr>
          <a:xfrm>
            <a:off x="1" y="713508"/>
            <a:ext cx="12191999" cy="6144491"/>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Rectangle 2"/>
          <p:cNvSpPr>
            <a:spLocks noChangeArrowheads="1"/>
          </p:cNvSpPr>
          <p:nvPr/>
        </p:nvSpPr>
        <p:spPr bwMode="auto">
          <a:xfrm>
            <a:off x="138545" y="180109"/>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solidFill>
                  <a:schemeClr val="bg1"/>
                </a:solidFill>
                <a:ea typeface="HG創英角ﾎﾟｯﾌﾟ体" pitchFamily="49" charset="-128"/>
              </a:rPr>
              <a:t>ステップ３－１（事例）</a:t>
            </a:r>
          </a:p>
        </p:txBody>
      </p:sp>
      <p:sp>
        <p:nvSpPr>
          <p:cNvPr id="1038" name="正方形/長方形 1037"/>
          <p:cNvSpPr/>
          <p:nvPr/>
        </p:nvSpPr>
        <p:spPr>
          <a:xfrm>
            <a:off x="10959353" y="0"/>
            <a:ext cx="128519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30/50</a:t>
            </a:r>
            <a:endParaRPr kumimoji="1" lang="ja-JP" altLang="en-US" sz="3200" dirty="0">
              <a:solidFill>
                <a:schemeClr val="bg1"/>
              </a:solidFill>
            </a:endParaRPr>
          </a:p>
        </p:txBody>
      </p:sp>
      <p:pic>
        <p:nvPicPr>
          <p:cNvPr id="6" name="図 5">
            <a:extLst>
              <a:ext uri="{FF2B5EF4-FFF2-40B4-BE49-F238E27FC236}">
                <a16:creationId xmlns:a16="http://schemas.microsoft.com/office/drawing/2014/main" id="{086D794A-A8DA-19FB-CA42-0D16534D30B3}"/>
              </a:ext>
            </a:extLst>
          </p:cNvPr>
          <p:cNvPicPr>
            <a:picLocks noChangeAspect="1"/>
          </p:cNvPicPr>
          <p:nvPr/>
        </p:nvPicPr>
        <p:blipFill>
          <a:blip r:embed="rId6"/>
          <a:stretch>
            <a:fillRect/>
          </a:stretch>
        </p:blipFill>
        <p:spPr>
          <a:xfrm>
            <a:off x="356349" y="1002583"/>
            <a:ext cx="4231149" cy="1848516"/>
          </a:xfrm>
          <a:prstGeom prst="rect">
            <a:avLst/>
          </a:prstGeom>
        </p:spPr>
      </p:pic>
      <p:sp>
        <p:nvSpPr>
          <p:cNvPr id="9" name="正方形/長方形 8">
            <a:extLst>
              <a:ext uri="{FF2B5EF4-FFF2-40B4-BE49-F238E27FC236}">
                <a16:creationId xmlns:a16="http://schemas.microsoft.com/office/drawing/2014/main" id="{247CEFB4-A310-F4C2-E95D-3BE41B862734}"/>
              </a:ext>
            </a:extLst>
          </p:cNvPr>
          <p:cNvSpPr/>
          <p:nvPr/>
        </p:nvSpPr>
        <p:spPr>
          <a:xfrm rot="20423487">
            <a:off x="2615687" y="2146157"/>
            <a:ext cx="3275257" cy="923330"/>
          </a:xfrm>
          <a:prstGeom prst="rect">
            <a:avLst/>
          </a:prstGeom>
          <a:noFill/>
        </p:spPr>
        <p:txBody>
          <a:bodyPr wrap="none" lIns="91440" tIns="45720" rIns="91440" bIns="45720">
            <a:spAutoFit/>
          </a:bodyPr>
          <a:lstStyle/>
          <a:p>
            <a:pPr algn="ctr"/>
            <a:r>
              <a:rPr lang="ja-JP" altLang="en-US" sz="5400" b="1" cap="none" spc="0" dirty="0">
                <a:ln w="22225">
                  <a:solidFill>
                    <a:schemeClr val="accent2"/>
                  </a:solidFill>
                  <a:prstDash val="solid"/>
                </a:ln>
                <a:solidFill>
                  <a:schemeClr val="accent2">
                    <a:lumMod val="40000"/>
                    <a:lumOff val="60000"/>
                  </a:schemeClr>
                </a:solidFill>
                <a:effectLst/>
              </a:rPr>
              <a:t>やる気</a:t>
            </a:r>
            <a:r>
              <a:rPr lang="en-US" altLang="ja-JP" sz="5400" b="1" cap="none" spc="0" dirty="0">
                <a:ln w="22225">
                  <a:solidFill>
                    <a:schemeClr val="accent2"/>
                  </a:solidFill>
                  <a:prstDash val="solid"/>
                </a:ln>
                <a:solidFill>
                  <a:schemeClr val="accent2">
                    <a:lumMod val="40000"/>
                    <a:lumOff val="60000"/>
                  </a:schemeClr>
                </a:solidFill>
                <a:effectLst/>
              </a:rPr>
              <a:t>UP</a:t>
            </a:r>
            <a:endParaRPr lang="ja-JP" altLang="en-US" sz="5400" b="1" cap="none" spc="0" dirty="0">
              <a:ln w="22225">
                <a:solidFill>
                  <a:schemeClr val="accent2"/>
                </a:solidFill>
                <a:prstDash val="solid"/>
              </a:ln>
              <a:solidFill>
                <a:schemeClr val="accent2">
                  <a:lumMod val="40000"/>
                  <a:lumOff val="60000"/>
                </a:schemeClr>
              </a:solidFill>
              <a:effectLst/>
            </a:endParaRPr>
          </a:p>
        </p:txBody>
      </p:sp>
      <p:pic>
        <p:nvPicPr>
          <p:cNvPr id="12" name="図 11">
            <a:extLst>
              <a:ext uri="{FF2B5EF4-FFF2-40B4-BE49-F238E27FC236}">
                <a16:creationId xmlns:a16="http://schemas.microsoft.com/office/drawing/2014/main" id="{E2C55EC2-B13C-9B3D-3370-5BCB9DD83DCE}"/>
              </a:ext>
            </a:extLst>
          </p:cNvPr>
          <p:cNvPicPr>
            <a:picLocks noChangeAspect="1"/>
          </p:cNvPicPr>
          <p:nvPr/>
        </p:nvPicPr>
        <p:blipFill>
          <a:blip r:embed="rId7"/>
          <a:stretch>
            <a:fillRect/>
          </a:stretch>
        </p:blipFill>
        <p:spPr>
          <a:xfrm>
            <a:off x="5912353" y="906155"/>
            <a:ext cx="6070364" cy="5199484"/>
          </a:xfrm>
          <a:prstGeom prst="rect">
            <a:avLst/>
          </a:prstGeom>
        </p:spPr>
      </p:pic>
      <p:pic>
        <p:nvPicPr>
          <p:cNvPr id="3" name="図 2">
            <a:extLst>
              <a:ext uri="{FF2B5EF4-FFF2-40B4-BE49-F238E27FC236}">
                <a16:creationId xmlns:a16="http://schemas.microsoft.com/office/drawing/2014/main" id="{ABE0EB89-550B-41EF-D540-D86B41C795AF}"/>
              </a:ext>
            </a:extLst>
          </p:cNvPr>
          <p:cNvPicPr>
            <a:picLocks noChangeAspect="1"/>
          </p:cNvPicPr>
          <p:nvPr/>
        </p:nvPicPr>
        <p:blipFill rotWithShape="1">
          <a:blip r:embed="rId8" cstate="print">
            <a:extLst>
              <a:ext uri="{BEBA8EAE-BF5A-486C-A8C5-ECC9F3942E4B}">
                <a14:imgProps xmlns:a14="http://schemas.microsoft.com/office/drawing/2010/main">
                  <a14:imgLayer r:embed="rId9">
                    <a14:imgEffect>
                      <a14:backgroundRemoval t="0" b="100000" l="0" r="100000"/>
                    </a14:imgEffect>
                  </a14:imgLayer>
                </a14:imgProps>
              </a:ext>
              <a:ext uri="{28A0092B-C50C-407E-A947-70E740481C1C}">
                <a14:useLocalDpi xmlns:a14="http://schemas.microsoft.com/office/drawing/2010/main"/>
              </a:ext>
            </a:extLst>
          </a:blip>
          <a:srcRect/>
          <a:stretch/>
        </p:blipFill>
        <p:spPr>
          <a:xfrm>
            <a:off x="6390751" y="2648513"/>
            <a:ext cx="695156" cy="917607"/>
          </a:xfrm>
          <a:prstGeom prst="rect">
            <a:avLst/>
          </a:prstGeom>
        </p:spPr>
      </p:pic>
      <p:pic>
        <p:nvPicPr>
          <p:cNvPr id="4" name="図 3">
            <a:extLst>
              <a:ext uri="{FF2B5EF4-FFF2-40B4-BE49-F238E27FC236}">
                <a16:creationId xmlns:a16="http://schemas.microsoft.com/office/drawing/2014/main" id="{77323F46-042B-9079-9890-0D0611340DC5}"/>
              </a:ext>
            </a:extLst>
          </p:cNvPr>
          <p:cNvPicPr>
            <a:picLocks noChangeAspect="1"/>
          </p:cNvPicPr>
          <p:nvPr/>
        </p:nvPicPr>
        <p:blipFill rotWithShape="1">
          <a:blip r:embed="rId10" cstate="print">
            <a:extLst>
              <a:ext uri="{BEBA8EAE-BF5A-486C-A8C5-ECC9F3942E4B}">
                <a14:imgProps xmlns:a14="http://schemas.microsoft.com/office/drawing/2010/main">
                  <a14:imgLayer r:embed="rId11">
                    <a14:imgEffect>
                      <a14:backgroundRemoval t="0" b="100000" l="0" r="100000"/>
                    </a14:imgEffect>
                  </a14:imgLayer>
                </a14:imgProps>
              </a:ext>
              <a:ext uri="{28A0092B-C50C-407E-A947-70E740481C1C}">
                <a14:useLocalDpi xmlns:a14="http://schemas.microsoft.com/office/drawing/2010/main"/>
              </a:ext>
            </a:extLst>
          </a:blip>
          <a:srcRect/>
          <a:stretch/>
        </p:blipFill>
        <p:spPr>
          <a:xfrm>
            <a:off x="9469464" y="3315681"/>
            <a:ext cx="695157" cy="911738"/>
          </a:xfrm>
          <a:prstGeom prst="rect">
            <a:avLst/>
          </a:prstGeom>
        </p:spPr>
      </p:pic>
      <p:sp>
        <p:nvSpPr>
          <p:cNvPr id="8" name="角丸四角形 63">
            <a:extLst>
              <a:ext uri="{FF2B5EF4-FFF2-40B4-BE49-F238E27FC236}">
                <a16:creationId xmlns:a16="http://schemas.microsoft.com/office/drawing/2014/main" id="{58BBFC85-ABA7-1BFA-D271-19672C715AC1}"/>
              </a:ext>
            </a:extLst>
          </p:cNvPr>
          <p:cNvSpPr/>
          <p:nvPr/>
        </p:nvSpPr>
        <p:spPr>
          <a:xfrm>
            <a:off x="250669" y="6231928"/>
            <a:ext cx="11914553" cy="690711"/>
          </a:xfrm>
          <a:prstGeom prst="roundRect">
            <a:avLst/>
          </a:prstGeom>
          <a:noFill/>
          <a:ln w="28575">
            <a:noFill/>
          </a:ln>
        </p:spPr>
        <p:style>
          <a:lnRef idx="2">
            <a:schemeClr val="accent6"/>
          </a:lnRef>
          <a:fillRef idx="1">
            <a:schemeClr val="lt1"/>
          </a:fillRef>
          <a:effectRef idx="0">
            <a:schemeClr val="accent6"/>
          </a:effectRef>
          <a:fontRef idx="minor">
            <a:schemeClr val="dk1"/>
          </a:fontRef>
        </p:style>
        <p:txBody>
          <a:bodyPr lIns="91440" tIns="45720" rIns="91440" bIns="45720" rtlCol="0" anchor="t"/>
          <a:lstStyle/>
          <a:p>
            <a:pPr algn="ctr" defTabSz="914377">
              <a:defRPr/>
            </a:pPr>
            <a:r>
              <a:rPr kumimoji="0" lang="ja-JP" altLang="en-US" sz="3733" b="1" dirty="0">
                <a:ln w="0">
                  <a:noFill/>
                </a:ln>
                <a:solidFill>
                  <a:srgbClr val="F5640B"/>
                </a:solidFill>
                <a:latin typeface="游ゴシック" panose="020B0400000000000000" pitchFamily="50" charset="-128"/>
                <a:ea typeface="游ゴシック" panose="020B0400000000000000" pitchFamily="50" charset="-128"/>
              </a:rPr>
              <a:t>自らが考えて行動</a:t>
            </a:r>
            <a:endParaRPr kumimoji="0" lang="en-US" altLang="ja-JP" sz="3733" b="1" dirty="0">
              <a:ln w="0">
                <a:noFill/>
              </a:ln>
              <a:solidFill>
                <a:srgbClr val="F5640B"/>
              </a:solidFill>
              <a:latin typeface="游ゴシック" panose="020B0400000000000000" pitchFamily="50" charset="-128"/>
              <a:ea typeface="游ゴシック" panose="020B0400000000000000" pitchFamily="50" charset="-128"/>
            </a:endParaRPr>
          </a:p>
        </p:txBody>
      </p:sp>
      <p:pic>
        <p:nvPicPr>
          <p:cNvPr id="7" name="図 6">
            <a:extLst>
              <a:ext uri="{FF2B5EF4-FFF2-40B4-BE49-F238E27FC236}">
                <a16:creationId xmlns:a16="http://schemas.microsoft.com/office/drawing/2014/main" id="{63015455-4CB8-C6DD-DC13-2EA5F891BC14}"/>
              </a:ext>
            </a:extLst>
          </p:cNvPr>
          <p:cNvPicPr>
            <a:picLocks noChangeAspect="1"/>
          </p:cNvPicPr>
          <p:nvPr/>
        </p:nvPicPr>
        <p:blipFill>
          <a:blip r:embed="rId12"/>
          <a:stretch>
            <a:fillRect/>
          </a:stretch>
        </p:blipFill>
        <p:spPr>
          <a:xfrm>
            <a:off x="3683889" y="1802497"/>
            <a:ext cx="416134" cy="444083"/>
          </a:xfrm>
          <a:prstGeom prst="rect">
            <a:avLst/>
          </a:prstGeom>
        </p:spPr>
      </p:pic>
      <p:pic>
        <p:nvPicPr>
          <p:cNvPr id="17" name="図 16">
            <a:extLst>
              <a:ext uri="{FF2B5EF4-FFF2-40B4-BE49-F238E27FC236}">
                <a16:creationId xmlns:a16="http://schemas.microsoft.com/office/drawing/2014/main" id="{979D9A20-8E19-AC60-C1EF-AAEECBA41617}"/>
              </a:ext>
            </a:extLst>
          </p:cNvPr>
          <p:cNvPicPr>
            <a:picLocks noChangeAspect="1"/>
          </p:cNvPicPr>
          <p:nvPr/>
        </p:nvPicPr>
        <p:blipFill>
          <a:blip r:embed="rId13"/>
          <a:stretch>
            <a:fillRect/>
          </a:stretch>
        </p:blipFill>
        <p:spPr>
          <a:xfrm>
            <a:off x="468390" y="3696112"/>
            <a:ext cx="1634466" cy="767355"/>
          </a:xfrm>
          <a:prstGeom prst="rect">
            <a:avLst/>
          </a:prstGeom>
        </p:spPr>
      </p:pic>
      <p:pic>
        <p:nvPicPr>
          <p:cNvPr id="19" name="図 18">
            <a:extLst>
              <a:ext uri="{FF2B5EF4-FFF2-40B4-BE49-F238E27FC236}">
                <a16:creationId xmlns:a16="http://schemas.microsoft.com/office/drawing/2014/main" id="{1B674D0A-D1D0-4CFE-0647-2E5140F5C9A6}"/>
              </a:ext>
            </a:extLst>
          </p:cNvPr>
          <p:cNvPicPr>
            <a:picLocks noChangeAspect="1"/>
          </p:cNvPicPr>
          <p:nvPr/>
        </p:nvPicPr>
        <p:blipFill>
          <a:blip r:embed="rId14"/>
          <a:stretch>
            <a:fillRect/>
          </a:stretch>
        </p:blipFill>
        <p:spPr>
          <a:xfrm>
            <a:off x="466345" y="4514989"/>
            <a:ext cx="1724737" cy="690712"/>
          </a:xfrm>
          <a:prstGeom prst="rect">
            <a:avLst/>
          </a:prstGeom>
        </p:spPr>
      </p:pic>
      <p:pic>
        <p:nvPicPr>
          <p:cNvPr id="21" name="図 20">
            <a:extLst>
              <a:ext uri="{FF2B5EF4-FFF2-40B4-BE49-F238E27FC236}">
                <a16:creationId xmlns:a16="http://schemas.microsoft.com/office/drawing/2014/main" id="{FFDC4644-096B-ECA9-327A-A1E19EFC4D0F}"/>
              </a:ext>
            </a:extLst>
          </p:cNvPr>
          <p:cNvPicPr>
            <a:picLocks noChangeAspect="1"/>
          </p:cNvPicPr>
          <p:nvPr/>
        </p:nvPicPr>
        <p:blipFill>
          <a:blip r:embed="rId15"/>
          <a:stretch>
            <a:fillRect/>
          </a:stretch>
        </p:blipFill>
        <p:spPr>
          <a:xfrm>
            <a:off x="2243634" y="3696112"/>
            <a:ext cx="2404498" cy="1513175"/>
          </a:xfrm>
          <a:prstGeom prst="rect">
            <a:avLst/>
          </a:prstGeom>
        </p:spPr>
      </p:pic>
      <p:sp>
        <p:nvSpPr>
          <p:cNvPr id="10" name="正方形/長方形 9">
            <a:extLst>
              <a:ext uri="{FF2B5EF4-FFF2-40B4-BE49-F238E27FC236}">
                <a16:creationId xmlns:a16="http://schemas.microsoft.com/office/drawing/2014/main" id="{ED9C565D-D02B-E94D-5448-8869FAEE90D4}"/>
              </a:ext>
            </a:extLst>
          </p:cNvPr>
          <p:cNvSpPr/>
          <p:nvPr/>
        </p:nvSpPr>
        <p:spPr>
          <a:xfrm rot="20580489">
            <a:off x="2573670" y="4693737"/>
            <a:ext cx="3275257" cy="923330"/>
          </a:xfrm>
          <a:prstGeom prst="rect">
            <a:avLst/>
          </a:prstGeom>
          <a:noFill/>
        </p:spPr>
        <p:txBody>
          <a:bodyPr wrap="none" lIns="91440" tIns="45720" rIns="91440" bIns="45720">
            <a:spAutoFit/>
          </a:bodyPr>
          <a:lstStyle/>
          <a:p>
            <a:pPr algn="ctr"/>
            <a:r>
              <a:rPr lang="ja-JP" altLang="en-US" sz="5400" b="1" cap="none" spc="0" dirty="0">
                <a:ln w="22225">
                  <a:solidFill>
                    <a:schemeClr val="accent2"/>
                  </a:solidFill>
                  <a:prstDash val="solid"/>
                </a:ln>
                <a:solidFill>
                  <a:schemeClr val="accent2">
                    <a:lumMod val="40000"/>
                    <a:lumOff val="60000"/>
                  </a:schemeClr>
                </a:solidFill>
                <a:effectLst/>
              </a:rPr>
              <a:t>責任感</a:t>
            </a:r>
            <a:r>
              <a:rPr lang="en-US" altLang="ja-JP" sz="5400" b="1" cap="none" spc="0" dirty="0">
                <a:ln w="22225">
                  <a:solidFill>
                    <a:schemeClr val="accent2"/>
                  </a:solidFill>
                  <a:prstDash val="solid"/>
                </a:ln>
                <a:solidFill>
                  <a:schemeClr val="accent2">
                    <a:lumMod val="40000"/>
                    <a:lumOff val="60000"/>
                  </a:schemeClr>
                </a:solidFill>
                <a:effectLst/>
              </a:rPr>
              <a:t>UP</a:t>
            </a:r>
            <a:endParaRPr lang="ja-JP" altLang="en-US" sz="5400" b="1" cap="none" spc="0" dirty="0">
              <a:ln w="22225">
                <a:solidFill>
                  <a:schemeClr val="accent2"/>
                </a:solidFill>
                <a:prstDash val="solid"/>
              </a:ln>
              <a:solidFill>
                <a:schemeClr val="accent2">
                  <a:lumMod val="40000"/>
                  <a:lumOff val="60000"/>
                </a:schemeClr>
              </a:solidFill>
              <a:effectLst/>
            </a:endParaRPr>
          </a:p>
        </p:txBody>
      </p:sp>
      <p:pic>
        <p:nvPicPr>
          <p:cNvPr id="16" name="オーディオ 15">
            <a:hlinkClick r:id="" action="ppaction://media"/>
            <a:extLst>
              <a:ext uri="{FF2B5EF4-FFF2-40B4-BE49-F238E27FC236}">
                <a16:creationId xmlns:a16="http://schemas.microsoft.com/office/drawing/2014/main" id="{F354AD7C-0394-2D3A-4D65-7A96D4965339}"/>
              </a:ext>
            </a:extLst>
          </p:cNvPr>
          <p:cNvPicPr>
            <a:picLocks noChangeAspect="1"/>
          </p:cNvPicPr>
          <p:nvPr>
            <a:audioFile r:link="rId3"/>
            <p:extLst>
              <p:ext uri="{DAA4B4D4-6D71-4841-9C94-3DE7FCFB9230}">
                <p14:media xmlns:p14="http://schemas.microsoft.com/office/powerpoint/2010/main" r:embed="rId2"/>
              </p:ext>
            </p:extLst>
          </p:nvPr>
        </p:nvPicPr>
        <p:blipFill>
          <a:blip r:embed="rId16"/>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283881085"/>
      </p:ext>
    </p:extLst>
  </p:cSld>
  <p:clrMapOvr>
    <a:masterClrMapping/>
  </p:clrMapOvr>
  <mc:AlternateContent xmlns:mc="http://schemas.openxmlformats.org/markup-compatibility/2006" xmlns:p14="http://schemas.microsoft.com/office/powerpoint/2010/main">
    <mc:Choice Requires="p14">
      <p:transition spd="slow" p14:dur="2000" advTm="18007"/>
    </mc:Choice>
    <mc:Fallback xmlns="">
      <p:transition spd="slow" advTm="18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down)">
                                      <p:cBhvr>
                                        <p:cTn id="11" dur="5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fade">
                                      <p:cBhvr>
                                        <p:cTn id="16" dur="500"/>
                                        <p:tgtEl>
                                          <p:spTgt spid="17"/>
                                        </p:tgtEl>
                                      </p:cBhvr>
                                    </p:animEffect>
                                  </p:childTnLst>
                                </p:cTn>
                              </p:par>
                              <p:par>
                                <p:cTn id="17" presetID="10" presetClass="entr" presetSubtype="0" fill="hold" nodeType="withEffect">
                                  <p:stCondLst>
                                    <p:cond delay="0"/>
                                  </p:stCondLst>
                                  <p:childTnLst>
                                    <p:set>
                                      <p:cBhvr>
                                        <p:cTn id="18" dur="1" fill="hold">
                                          <p:stCondLst>
                                            <p:cond delay="0"/>
                                          </p:stCondLst>
                                        </p:cTn>
                                        <p:tgtEl>
                                          <p:spTgt spid="19"/>
                                        </p:tgtEl>
                                        <p:attrNameLst>
                                          <p:attrName>style.visibility</p:attrName>
                                        </p:attrNameLst>
                                      </p:cBhvr>
                                      <p:to>
                                        <p:strVal val="visible"/>
                                      </p:to>
                                    </p:set>
                                    <p:animEffect transition="in" filter="fade">
                                      <p:cBhvr>
                                        <p:cTn id="19" dur="500"/>
                                        <p:tgtEl>
                                          <p:spTgt spid="19"/>
                                        </p:tgtEl>
                                      </p:cBhvr>
                                    </p:animEffect>
                                  </p:childTnLst>
                                </p:cTn>
                              </p:par>
                              <p:par>
                                <p:cTn id="20" presetID="10" presetClass="entr" presetSubtype="0" fill="hold" nodeType="with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childTnLst>
                          </p:cTn>
                        </p:par>
                        <p:par>
                          <p:cTn id="23" fill="hold">
                            <p:stCondLst>
                              <p:cond delay="500"/>
                            </p:stCondLst>
                            <p:childTnLst>
                              <p:par>
                                <p:cTn id="24" presetID="22" presetClass="entr" presetSubtype="4" fill="hold" grpId="0" nodeType="after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wipe(down)">
                                      <p:cBhvr>
                                        <p:cTn id="26" dur="500"/>
                                        <p:tgtEl>
                                          <p:spTgt spid="1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500"/>
                                        <p:tgtEl>
                                          <p:spTgt spid="12"/>
                                        </p:tgtEl>
                                      </p:cBhvr>
                                    </p:animEffect>
                                  </p:childTnLst>
                                </p:cTn>
                              </p:par>
                              <p:par>
                                <p:cTn id="32" presetID="10" presetClass="entr" presetSubtype="0" fill="hold" nodeType="withEffect">
                                  <p:stCondLst>
                                    <p:cond delay="0"/>
                                  </p:stCondLst>
                                  <p:childTnLst>
                                    <p:set>
                                      <p:cBhvr>
                                        <p:cTn id="33" dur="1" fill="hold">
                                          <p:stCondLst>
                                            <p:cond delay="0"/>
                                          </p:stCondLst>
                                        </p:cTn>
                                        <p:tgtEl>
                                          <p:spTgt spid="3"/>
                                        </p:tgtEl>
                                        <p:attrNameLst>
                                          <p:attrName>style.visibility</p:attrName>
                                        </p:attrNameLst>
                                      </p:cBhvr>
                                      <p:to>
                                        <p:strVal val="visible"/>
                                      </p:to>
                                    </p:set>
                                    <p:animEffect transition="in" filter="fade">
                                      <p:cBhvr>
                                        <p:cTn id="34" dur="500"/>
                                        <p:tgtEl>
                                          <p:spTgt spid="3"/>
                                        </p:tgtEl>
                                      </p:cBhvr>
                                    </p:animEffect>
                                  </p:childTnLst>
                                </p:cTn>
                              </p:par>
                              <p:par>
                                <p:cTn id="35" presetID="10" presetClass="entr" presetSubtype="0" fill="hold" nodeType="with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par>
                          <p:cTn id="38" fill="hold">
                            <p:stCondLst>
                              <p:cond delay="500"/>
                            </p:stCondLst>
                            <p:childTnLst>
                              <p:par>
                                <p:cTn id="39" presetID="22" presetClass="entr" presetSubtype="1" fill="hold" grpId="0" nodeType="after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wipe(up)">
                                      <p:cBhvr>
                                        <p:cTn id="4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2" fill="hold" display="0">
                  <p:stCondLst>
                    <p:cond delay="indefinite"/>
                  </p:stCondLst>
                  <p:endCondLst>
                    <p:cond evt="onStopAudio" delay="0">
                      <p:tgtEl>
                        <p:sldTgt/>
                      </p:tgtEl>
                    </p:cond>
                  </p:endCondLst>
                </p:cTn>
                <p:tgtEl>
                  <p:spTgt spid="16"/>
                </p:tgtEl>
              </p:cMediaNode>
            </p:audio>
          </p:childTnLst>
        </p:cTn>
      </p:par>
    </p:tnLst>
    <p:bldLst>
      <p:bldP spid="9" grpId="0"/>
      <p:bldP spid="8" grpId="0"/>
      <p:bldP spid="10"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角丸四角形 2">
            <a:extLst>
              <a:ext uri="{FF2B5EF4-FFF2-40B4-BE49-F238E27FC236}">
                <a16:creationId xmlns:a16="http://schemas.microsoft.com/office/drawing/2014/main" id="{7446C997-7748-4794-9530-5E83FDD7F501}"/>
              </a:ext>
            </a:extLst>
          </p:cNvPr>
          <p:cNvSpPr>
            <a:spLocks noGrp="1" noRot="1" noMove="1" noResize="1" noEditPoints="1" noAdjustHandles="1" noChangeArrowheads="1" noChangeShapeType="1"/>
          </p:cNvSpPr>
          <p:nvPr/>
        </p:nvSpPr>
        <p:spPr>
          <a:xfrm>
            <a:off x="-3174" y="399689"/>
            <a:ext cx="12188827" cy="6458311"/>
          </a:xfrm>
          <a:prstGeom prst="roundRect">
            <a:avLst>
              <a:gd name="adj" fmla="val 0"/>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ja-JP" altLang="en-US" sz="2400" dirty="0"/>
          </a:p>
        </p:txBody>
      </p:sp>
      <p:cxnSp>
        <p:nvCxnSpPr>
          <p:cNvPr id="22" name="直線コネクタ 21">
            <a:extLst>
              <a:ext uri="{FF2B5EF4-FFF2-40B4-BE49-F238E27FC236}">
                <a16:creationId xmlns:a16="http://schemas.microsoft.com/office/drawing/2014/main" id="{BD0AA5A4-7CE4-7C86-6C08-F3BC1FF8D9D4}"/>
              </a:ext>
            </a:extLst>
          </p:cNvPr>
          <p:cNvCxnSpPr>
            <a:cxnSpLocks/>
          </p:cNvCxnSpPr>
          <p:nvPr/>
        </p:nvCxnSpPr>
        <p:spPr>
          <a:xfrm>
            <a:off x="-3173" y="406418"/>
            <a:ext cx="12195173" cy="0"/>
          </a:xfrm>
          <a:prstGeom prst="line">
            <a:avLst/>
          </a:prstGeom>
          <a:solidFill>
            <a:schemeClr val="bg1"/>
          </a:solidFill>
          <a:ln w="38100">
            <a:solidFill>
              <a:srgbClr val="F5640B"/>
            </a:solidFill>
          </a:ln>
        </p:spPr>
        <p:style>
          <a:lnRef idx="1">
            <a:schemeClr val="accent1"/>
          </a:lnRef>
          <a:fillRef idx="0">
            <a:schemeClr val="accent1"/>
          </a:fillRef>
          <a:effectRef idx="0">
            <a:schemeClr val="accent1"/>
          </a:effectRef>
          <a:fontRef idx="minor">
            <a:schemeClr val="tx1"/>
          </a:fontRef>
        </p:style>
      </p:cxnSp>
      <p:sp>
        <p:nvSpPr>
          <p:cNvPr id="15" name="角丸四角形 63">
            <a:extLst>
              <a:ext uri="{FF2B5EF4-FFF2-40B4-BE49-F238E27FC236}">
                <a16:creationId xmlns:a16="http://schemas.microsoft.com/office/drawing/2014/main" id="{3BC6D94E-3D60-8053-6D08-5085A90D2DDB}"/>
              </a:ext>
            </a:extLst>
          </p:cNvPr>
          <p:cNvSpPr/>
          <p:nvPr/>
        </p:nvSpPr>
        <p:spPr>
          <a:xfrm>
            <a:off x="133964" y="6130489"/>
            <a:ext cx="11914553" cy="690711"/>
          </a:xfrm>
          <a:prstGeom prst="roundRect">
            <a:avLst/>
          </a:prstGeom>
          <a:noFill/>
          <a:ln w="28575">
            <a:noFill/>
          </a:ln>
        </p:spPr>
        <p:style>
          <a:lnRef idx="2">
            <a:schemeClr val="accent6"/>
          </a:lnRef>
          <a:fillRef idx="1">
            <a:schemeClr val="lt1"/>
          </a:fillRef>
          <a:effectRef idx="0">
            <a:schemeClr val="accent6"/>
          </a:effectRef>
          <a:fontRef idx="minor">
            <a:schemeClr val="dk1"/>
          </a:fontRef>
        </p:style>
        <p:txBody>
          <a:bodyPr lIns="91440" tIns="45720" rIns="91440" bIns="45720" rtlCol="0" anchor="t"/>
          <a:lstStyle/>
          <a:p>
            <a:pPr algn="ctr">
              <a:defRPr/>
            </a:pPr>
            <a:r>
              <a:rPr lang="ja-JP" altLang="en-US" sz="3733" b="1" dirty="0">
                <a:ln w="0">
                  <a:noFill/>
                </a:ln>
                <a:solidFill>
                  <a:srgbClr val="F5640B"/>
                </a:solidFill>
                <a:latin typeface="游ゴシック" panose="020B0400000000000000" pitchFamily="50" charset="-128"/>
                <a:ea typeface="游ゴシック" panose="020B0400000000000000" pitchFamily="50" charset="-128"/>
              </a:rPr>
              <a:t>品質に高い影響を及ぼす「冷押し１号製品曲がり」</a:t>
            </a:r>
            <a:endParaRPr lang="en-US" altLang="ja-JP" sz="3733" b="1" dirty="0">
              <a:ln w="0">
                <a:noFill/>
              </a:ln>
              <a:solidFill>
                <a:srgbClr val="F5640B"/>
              </a:solidFill>
              <a:latin typeface="游ゴシック" panose="020B0400000000000000" pitchFamily="50" charset="-128"/>
              <a:ea typeface="游ゴシック" panose="020B0400000000000000" pitchFamily="50" charset="-128"/>
            </a:endParaRPr>
          </a:p>
        </p:txBody>
      </p:sp>
      <p:sp>
        <p:nvSpPr>
          <p:cNvPr id="6" name="角丸四角形 72">
            <a:extLst>
              <a:ext uri="{FF2B5EF4-FFF2-40B4-BE49-F238E27FC236}">
                <a16:creationId xmlns:a16="http://schemas.microsoft.com/office/drawing/2014/main" id="{25C78011-E561-D72F-4A45-2861790F71D0}"/>
              </a:ext>
            </a:extLst>
          </p:cNvPr>
          <p:cNvSpPr/>
          <p:nvPr/>
        </p:nvSpPr>
        <p:spPr>
          <a:xfrm>
            <a:off x="-269833" y="197529"/>
            <a:ext cx="6176780" cy="1062167"/>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en-US" altLang="ja-JP" sz="2667" b="1" dirty="0">
                <a:solidFill>
                  <a:sysClr val="windowText" lastClr="000000"/>
                </a:solidFill>
                <a:latin typeface="+mn-ea"/>
              </a:rPr>
              <a:t>【</a:t>
            </a:r>
            <a:r>
              <a:rPr lang="ja-JP" altLang="en-US" sz="2667" b="1" dirty="0">
                <a:solidFill>
                  <a:sysClr val="windowText" lastClr="000000"/>
                </a:solidFill>
                <a:latin typeface="+mn-ea"/>
              </a:rPr>
              <a:t>テーマ選定会合</a:t>
            </a:r>
            <a:r>
              <a:rPr lang="en-US" altLang="ja-JP" sz="2667" b="1" dirty="0">
                <a:solidFill>
                  <a:sysClr val="windowText" lastClr="000000"/>
                </a:solidFill>
                <a:latin typeface="+mn-ea"/>
              </a:rPr>
              <a:t>】</a:t>
            </a:r>
          </a:p>
        </p:txBody>
      </p:sp>
      <p:sp>
        <p:nvSpPr>
          <p:cNvPr id="13" name="四角形: 角を丸くする 12">
            <a:extLst>
              <a:ext uri="{FF2B5EF4-FFF2-40B4-BE49-F238E27FC236}">
                <a16:creationId xmlns:a16="http://schemas.microsoft.com/office/drawing/2014/main" id="{FD874A7C-4583-CF21-11B7-65466C67C3BD}"/>
              </a:ext>
            </a:extLst>
          </p:cNvPr>
          <p:cNvSpPr/>
          <p:nvPr/>
        </p:nvSpPr>
        <p:spPr>
          <a:xfrm>
            <a:off x="6029958" y="899663"/>
            <a:ext cx="5856285" cy="5155203"/>
          </a:xfrm>
          <a:prstGeom prst="roundRect">
            <a:avLst>
              <a:gd name="adj" fmla="val 8320"/>
            </a:avLst>
          </a:prstGeom>
          <a:solidFill>
            <a:schemeClr val="tx1"/>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2400"/>
          </a:p>
        </p:txBody>
      </p:sp>
      <p:cxnSp>
        <p:nvCxnSpPr>
          <p:cNvPr id="14" name="直線コネクタ 13">
            <a:extLst>
              <a:ext uri="{FF2B5EF4-FFF2-40B4-BE49-F238E27FC236}">
                <a16:creationId xmlns:a16="http://schemas.microsoft.com/office/drawing/2014/main" id="{2C87B25A-589A-D6D1-860D-12287D36AF99}"/>
              </a:ext>
            </a:extLst>
          </p:cNvPr>
          <p:cNvCxnSpPr>
            <a:cxnSpLocks/>
          </p:cNvCxnSpPr>
          <p:nvPr/>
        </p:nvCxnSpPr>
        <p:spPr>
          <a:xfrm>
            <a:off x="6768075" y="3479751"/>
            <a:ext cx="4512501" cy="0"/>
          </a:xfrm>
          <a:prstGeom prst="line">
            <a:avLst/>
          </a:prstGeom>
          <a:ln w="9525"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20" name="直線コネクタ 19">
            <a:extLst>
              <a:ext uri="{FF2B5EF4-FFF2-40B4-BE49-F238E27FC236}">
                <a16:creationId xmlns:a16="http://schemas.microsoft.com/office/drawing/2014/main" id="{614C6C4C-066B-7192-C536-0C9C30CC2BD0}"/>
              </a:ext>
            </a:extLst>
          </p:cNvPr>
          <p:cNvCxnSpPr>
            <a:cxnSpLocks/>
          </p:cNvCxnSpPr>
          <p:nvPr/>
        </p:nvCxnSpPr>
        <p:spPr>
          <a:xfrm>
            <a:off x="9011589" y="1567717"/>
            <a:ext cx="0" cy="4261551"/>
          </a:xfrm>
          <a:prstGeom prst="line">
            <a:avLst/>
          </a:prstGeom>
          <a:ln w="9525"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21" name="テキスト ボックス 20">
            <a:extLst>
              <a:ext uri="{FF2B5EF4-FFF2-40B4-BE49-F238E27FC236}">
                <a16:creationId xmlns:a16="http://schemas.microsoft.com/office/drawing/2014/main" id="{A63848E3-4472-715B-FBE3-FCCC4CFF232C}"/>
              </a:ext>
            </a:extLst>
          </p:cNvPr>
          <p:cNvSpPr txBox="1"/>
          <p:nvPr/>
        </p:nvSpPr>
        <p:spPr>
          <a:xfrm>
            <a:off x="6105971" y="3223929"/>
            <a:ext cx="877163" cy="646331"/>
          </a:xfrm>
          <a:prstGeom prst="rect">
            <a:avLst/>
          </a:prstGeom>
          <a:noFill/>
        </p:spPr>
        <p:txBody>
          <a:bodyPr wrap="none" rtlCol="0">
            <a:spAutoFit/>
          </a:bodyPr>
          <a:lstStyle/>
          <a:p>
            <a:r>
              <a:rPr lang="ja-JP" altLang="en-US" b="1" dirty="0">
                <a:solidFill>
                  <a:schemeClr val="bg1"/>
                </a:solidFill>
              </a:rPr>
              <a:t>是正</a:t>
            </a:r>
            <a:endParaRPr lang="en-US" altLang="ja-JP" b="1" dirty="0">
              <a:solidFill>
                <a:schemeClr val="bg1"/>
              </a:solidFill>
            </a:endParaRPr>
          </a:p>
          <a:p>
            <a:r>
              <a:rPr lang="ja-JP" altLang="en-US" b="1" dirty="0">
                <a:solidFill>
                  <a:schemeClr val="bg1"/>
                </a:solidFill>
              </a:rPr>
              <a:t>容易性</a:t>
            </a:r>
          </a:p>
        </p:txBody>
      </p:sp>
      <p:sp>
        <p:nvSpPr>
          <p:cNvPr id="24" name="テキスト ボックス 23">
            <a:extLst>
              <a:ext uri="{FF2B5EF4-FFF2-40B4-BE49-F238E27FC236}">
                <a16:creationId xmlns:a16="http://schemas.microsoft.com/office/drawing/2014/main" id="{0D7E0A4E-74D7-9AAA-AD0A-07861ADED445}"/>
              </a:ext>
            </a:extLst>
          </p:cNvPr>
          <p:cNvSpPr txBox="1"/>
          <p:nvPr/>
        </p:nvSpPr>
        <p:spPr>
          <a:xfrm>
            <a:off x="8162365" y="993200"/>
            <a:ext cx="1731516" cy="646331"/>
          </a:xfrm>
          <a:prstGeom prst="rect">
            <a:avLst/>
          </a:prstGeom>
          <a:noFill/>
        </p:spPr>
        <p:txBody>
          <a:bodyPr wrap="square" rtlCol="0">
            <a:spAutoFit/>
          </a:bodyPr>
          <a:lstStyle/>
          <a:p>
            <a:r>
              <a:rPr lang="ja-JP" altLang="en-US" b="1" dirty="0">
                <a:solidFill>
                  <a:schemeClr val="bg1"/>
                </a:solidFill>
              </a:rPr>
              <a:t>品質・生産に</a:t>
            </a:r>
            <a:endParaRPr lang="en-US" altLang="ja-JP" b="1" dirty="0">
              <a:solidFill>
                <a:schemeClr val="bg1"/>
              </a:solidFill>
            </a:endParaRPr>
          </a:p>
          <a:p>
            <a:r>
              <a:rPr lang="ja-JP" altLang="en-US" b="1" dirty="0">
                <a:solidFill>
                  <a:schemeClr val="bg1"/>
                </a:solidFill>
              </a:rPr>
              <a:t>及ぼす影響度</a:t>
            </a:r>
          </a:p>
        </p:txBody>
      </p:sp>
      <p:sp>
        <p:nvSpPr>
          <p:cNvPr id="30" name="テキスト ボックス 29">
            <a:extLst>
              <a:ext uri="{FF2B5EF4-FFF2-40B4-BE49-F238E27FC236}">
                <a16:creationId xmlns:a16="http://schemas.microsoft.com/office/drawing/2014/main" id="{D9042491-0C45-7D84-94BB-A5E8F4181A2C}"/>
              </a:ext>
            </a:extLst>
          </p:cNvPr>
          <p:cNvSpPr txBox="1"/>
          <p:nvPr/>
        </p:nvSpPr>
        <p:spPr>
          <a:xfrm>
            <a:off x="8982425" y="1925688"/>
            <a:ext cx="461665" cy="784830"/>
          </a:xfrm>
          <a:prstGeom prst="rect">
            <a:avLst/>
          </a:prstGeom>
          <a:noFill/>
        </p:spPr>
        <p:txBody>
          <a:bodyPr vert="eaVert" wrap="none" rtlCol="0">
            <a:spAutoFit/>
          </a:bodyPr>
          <a:lstStyle/>
          <a:p>
            <a:r>
              <a:rPr lang="ja-JP" altLang="en-US" b="1" dirty="0">
                <a:solidFill>
                  <a:schemeClr val="bg1"/>
                </a:solidFill>
              </a:rPr>
              <a:t>影響大</a:t>
            </a:r>
          </a:p>
        </p:txBody>
      </p:sp>
      <p:sp>
        <p:nvSpPr>
          <p:cNvPr id="31" name="テキスト ボックス 30">
            <a:extLst>
              <a:ext uri="{FF2B5EF4-FFF2-40B4-BE49-F238E27FC236}">
                <a16:creationId xmlns:a16="http://schemas.microsoft.com/office/drawing/2014/main" id="{14ACC461-2945-0F6C-D441-742028FCD723}"/>
              </a:ext>
            </a:extLst>
          </p:cNvPr>
          <p:cNvSpPr txBox="1"/>
          <p:nvPr/>
        </p:nvSpPr>
        <p:spPr>
          <a:xfrm>
            <a:off x="8982425" y="4335480"/>
            <a:ext cx="461665" cy="784830"/>
          </a:xfrm>
          <a:prstGeom prst="rect">
            <a:avLst/>
          </a:prstGeom>
          <a:noFill/>
        </p:spPr>
        <p:txBody>
          <a:bodyPr vert="eaVert" wrap="none" rtlCol="0">
            <a:spAutoFit/>
          </a:bodyPr>
          <a:lstStyle/>
          <a:p>
            <a:r>
              <a:rPr lang="ja-JP" altLang="en-US" b="1" dirty="0">
                <a:solidFill>
                  <a:schemeClr val="bg1"/>
                </a:solidFill>
              </a:rPr>
              <a:t>影響小</a:t>
            </a:r>
          </a:p>
        </p:txBody>
      </p:sp>
      <p:sp>
        <p:nvSpPr>
          <p:cNvPr id="32" name="テキスト ボックス 31">
            <a:extLst>
              <a:ext uri="{FF2B5EF4-FFF2-40B4-BE49-F238E27FC236}">
                <a16:creationId xmlns:a16="http://schemas.microsoft.com/office/drawing/2014/main" id="{65CFFB17-BF57-7B0E-7161-67062881DF5E}"/>
              </a:ext>
            </a:extLst>
          </p:cNvPr>
          <p:cNvSpPr txBox="1"/>
          <p:nvPr/>
        </p:nvSpPr>
        <p:spPr>
          <a:xfrm>
            <a:off x="7260134" y="3457399"/>
            <a:ext cx="646331" cy="369332"/>
          </a:xfrm>
          <a:prstGeom prst="rect">
            <a:avLst/>
          </a:prstGeom>
          <a:noFill/>
        </p:spPr>
        <p:txBody>
          <a:bodyPr wrap="none" rtlCol="0">
            <a:spAutoFit/>
          </a:bodyPr>
          <a:lstStyle/>
          <a:p>
            <a:r>
              <a:rPr lang="ja-JP" altLang="en-US" b="1" dirty="0">
                <a:solidFill>
                  <a:schemeClr val="bg1"/>
                </a:solidFill>
              </a:rPr>
              <a:t>容易</a:t>
            </a:r>
          </a:p>
        </p:txBody>
      </p:sp>
      <p:sp>
        <p:nvSpPr>
          <p:cNvPr id="33" name="テキスト ボックス 32">
            <a:extLst>
              <a:ext uri="{FF2B5EF4-FFF2-40B4-BE49-F238E27FC236}">
                <a16:creationId xmlns:a16="http://schemas.microsoft.com/office/drawing/2014/main" id="{835A8D69-909E-F7DF-AD66-0F428C5C5223}"/>
              </a:ext>
            </a:extLst>
          </p:cNvPr>
          <p:cNvSpPr txBox="1"/>
          <p:nvPr/>
        </p:nvSpPr>
        <p:spPr>
          <a:xfrm>
            <a:off x="10058784" y="3457399"/>
            <a:ext cx="877163" cy="369332"/>
          </a:xfrm>
          <a:prstGeom prst="rect">
            <a:avLst/>
          </a:prstGeom>
          <a:noFill/>
        </p:spPr>
        <p:txBody>
          <a:bodyPr wrap="none" rtlCol="0">
            <a:spAutoFit/>
          </a:bodyPr>
          <a:lstStyle/>
          <a:p>
            <a:r>
              <a:rPr lang="ja-JP" altLang="en-US" b="1" dirty="0">
                <a:solidFill>
                  <a:schemeClr val="bg1"/>
                </a:solidFill>
              </a:rPr>
              <a:t>難しい</a:t>
            </a:r>
          </a:p>
        </p:txBody>
      </p:sp>
      <p:sp>
        <p:nvSpPr>
          <p:cNvPr id="34" name="テキスト ボックス 33">
            <a:extLst>
              <a:ext uri="{FF2B5EF4-FFF2-40B4-BE49-F238E27FC236}">
                <a16:creationId xmlns:a16="http://schemas.microsoft.com/office/drawing/2014/main" id="{9DE1CFA4-EFD0-9700-EAB1-C61CD044076B}"/>
              </a:ext>
            </a:extLst>
          </p:cNvPr>
          <p:cNvSpPr txBox="1"/>
          <p:nvPr/>
        </p:nvSpPr>
        <p:spPr>
          <a:xfrm>
            <a:off x="8609697" y="3548810"/>
            <a:ext cx="492443" cy="461665"/>
          </a:xfrm>
          <a:prstGeom prst="rect">
            <a:avLst/>
          </a:prstGeom>
          <a:noFill/>
        </p:spPr>
        <p:txBody>
          <a:bodyPr wrap="none" rtlCol="0">
            <a:spAutoFit/>
          </a:bodyPr>
          <a:lstStyle/>
          <a:p>
            <a:r>
              <a:rPr lang="ja-JP" altLang="en-US" sz="2400" dirty="0">
                <a:solidFill>
                  <a:schemeClr val="bg1"/>
                </a:solidFill>
              </a:rPr>
              <a:t>①</a:t>
            </a:r>
          </a:p>
        </p:txBody>
      </p:sp>
      <p:sp>
        <p:nvSpPr>
          <p:cNvPr id="35" name="テキスト ボックス 34">
            <a:extLst>
              <a:ext uri="{FF2B5EF4-FFF2-40B4-BE49-F238E27FC236}">
                <a16:creationId xmlns:a16="http://schemas.microsoft.com/office/drawing/2014/main" id="{A94D4D92-96FA-6D16-F837-3C3CDD02E7DD}"/>
              </a:ext>
            </a:extLst>
          </p:cNvPr>
          <p:cNvSpPr txBox="1"/>
          <p:nvPr/>
        </p:nvSpPr>
        <p:spPr>
          <a:xfrm>
            <a:off x="7934050" y="3055218"/>
            <a:ext cx="492443" cy="461665"/>
          </a:xfrm>
          <a:prstGeom prst="rect">
            <a:avLst/>
          </a:prstGeom>
          <a:noFill/>
        </p:spPr>
        <p:txBody>
          <a:bodyPr wrap="none" rtlCol="0">
            <a:spAutoFit/>
          </a:bodyPr>
          <a:lstStyle/>
          <a:p>
            <a:r>
              <a:rPr lang="ja-JP" altLang="en-US" sz="2400" dirty="0">
                <a:solidFill>
                  <a:schemeClr val="bg1"/>
                </a:solidFill>
              </a:rPr>
              <a:t>②</a:t>
            </a:r>
          </a:p>
        </p:txBody>
      </p:sp>
      <p:sp>
        <p:nvSpPr>
          <p:cNvPr id="36" name="テキスト ボックス 35">
            <a:extLst>
              <a:ext uri="{FF2B5EF4-FFF2-40B4-BE49-F238E27FC236}">
                <a16:creationId xmlns:a16="http://schemas.microsoft.com/office/drawing/2014/main" id="{809A8064-0257-F39C-812B-C04A1018C086}"/>
              </a:ext>
            </a:extLst>
          </p:cNvPr>
          <p:cNvSpPr txBox="1"/>
          <p:nvPr/>
        </p:nvSpPr>
        <p:spPr>
          <a:xfrm>
            <a:off x="10017377" y="2040683"/>
            <a:ext cx="595035" cy="584775"/>
          </a:xfrm>
          <a:prstGeom prst="rect">
            <a:avLst/>
          </a:prstGeom>
          <a:noFill/>
        </p:spPr>
        <p:txBody>
          <a:bodyPr wrap="none" rtlCol="0">
            <a:spAutoFit/>
          </a:bodyPr>
          <a:lstStyle/>
          <a:p>
            <a:r>
              <a:rPr lang="ja-JP" altLang="en-US" sz="3200" b="1" dirty="0">
                <a:solidFill>
                  <a:srgbClr val="FF0000"/>
                </a:solidFill>
              </a:rPr>
              <a:t>③</a:t>
            </a:r>
          </a:p>
        </p:txBody>
      </p:sp>
      <p:sp>
        <p:nvSpPr>
          <p:cNvPr id="37" name="テキスト ボックス 36">
            <a:extLst>
              <a:ext uri="{FF2B5EF4-FFF2-40B4-BE49-F238E27FC236}">
                <a16:creationId xmlns:a16="http://schemas.microsoft.com/office/drawing/2014/main" id="{3E3456B5-40AC-8022-4C9A-E1EE48888AFF}"/>
              </a:ext>
            </a:extLst>
          </p:cNvPr>
          <p:cNvSpPr txBox="1"/>
          <p:nvPr/>
        </p:nvSpPr>
        <p:spPr>
          <a:xfrm>
            <a:off x="7994462" y="4600625"/>
            <a:ext cx="492443" cy="461665"/>
          </a:xfrm>
          <a:prstGeom prst="rect">
            <a:avLst/>
          </a:prstGeom>
          <a:noFill/>
        </p:spPr>
        <p:txBody>
          <a:bodyPr wrap="none" rtlCol="0">
            <a:spAutoFit/>
          </a:bodyPr>
          <a:lstStyle/>
          <a:p>
            <a:r>
              <a:rPr lang="ja-JP" altLang="en-US" sz="2400" dirty="0">
                <a:solidFill>
                  <a:schemeClr val="bg1"/>
                </a:solidFill>
              </a:rPr>
              <a:t>④</a:t>
            </a:r>
          </a:p>
        </p:txBody>
      </p:sp>
      <p:sp>
        <p:nvSpPr>
          <p:cNvPr id="5" name="四角形: 角を丸くする 4">
            <a:extLst>
              <a:ext uri="{FF2B5EF4-FFF2-40B4-BE49-F238E27FC236}">
                <a16:creationId xmlns:a16="http://schemas.microsoft.com/office/drawing/2014/main" id="{E618CDEF-1E9D-5449-D79C-0EBB0C4E5DB5}"/>
              </a:ext>
            </a:extLst>
          </p:cNvPr>
          <p:cNvSpPr/>
          <p:nvPr/>
        </p:nvSpPr>
        <p:spPr>
          <a:xfrm>
            <a:off x="34242" y="988942"/>
            <a:ext cx="5856285" cy="4593010"/>
          </a:xfrm>
          <a:prstGeom prst="roundRect">
            <a:avLst>
              <a:gd name="adj" fmla="val 7283"/>
            </a:avLst>
          </a:prstGeom>
          <a:solidFill>
            <a:schemeClr val="tx1"/>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2400"/>
          </a:p>
        </p:txBody>
      </p:sp>
      <p:sp>
        <p:nvSpPr>
          <p:cNvPr id="38" name="テキスト ボックス 37">
            <a:extLst>
              <a:ext uri="{FF2B5EF4-FFF2-40B4-BE49-F238E27FC236}">
                <a16:creationId xmlns:a16="http://schemas.microsoft.com/office/drawing/2014/main" id="{1CF5F167-2E10-0753-8296-EE2BCE9FDEFF}"/>
              </a:ext>
            </a:extLst>
          </p:cNvPr>
          <p:cNvSpPr txBox="1"/>
          <p:nvPr/>
        </p:nvSpPr>
        <p:spPr>
          <a:xfrm>
            <a:off x="7248813" y="4092861"/>
            <a:ext cx="492443" cy="461665"/>
          </a:xfrm>
          <a:prstGeom prst="rect">
            <a:avLst/>
          </a:prstGeom>
          <a:noFill/>
        </p:spPr>
        <p:txBody>
          <a:bodyPr wrap="none" rtlCol="0">
            <a:spAutoFit/>
          </a:bodyPr>
          <a:lstStyle/>
          <a:p>
            <a:r>
              <a:rPr lang="ja-JP" altLang="en-US" sz="2400" dirty="0">
                <a:solidFill>
                  <a:schemeClr val="bg1"/>
                </a:solidFill>
              </a:rPr>
              <a:t>⑤</a:t>
            </a:r>
          </a:p>
        </p:txBody>
      </p:sp>
      <p:pic>
        <p:nvPicPr>
          <p:cNvPr id="39" name="図 38">
            <a:extLst>
              <a:ext uri="{FF2B5EF4-FFF2-40B4-BE49-F238E27FC236}">
                <a16:creationId xmlns:a16="http://schemas.microsoft.com/office/drawing/2014/main" id="{3B16EAB9-2E2D-2879-E58B-75EDA2F744B9}"/>
              </a:ext>
            </a:extLst>
          </p:cNvPr>
          <p:cNvPicPr>
            <a:picLocks noChangeAspect="1"/>
          </p:cNvPicPr>
          <p:nvPr/>
        </p:nvPicPr>
        <p:blipFill>
          <a:blip r:embed="rId6"/>
          <a:stretch>
            <a:fillRect/>
          </a:stretch>
        </p:blipFill>
        <p:spPr>
          <a:xfrm>
            <a:off x="9738475" y="3889791"/>
            <a:ext cx="1685029" cy="1951085"/>
          </a:xfrm>
          <a:prstGeom prst="rect">
            <a:avLst/>
          </a:prstGeom>
        </p:spPr>
      </p:pic>
      <p:sp>
        <p:nvSpPr>
          <p:cNvPr id="2" name="正方形/長方形 1">
            <a:extLst>
              <a:ext uri="{FF2B5EF4-FFF2-40B4-BE49-F238E27FC236}">
                <a16:creationId xmlns:a16="http://schemas.microsoft.com/office/drawing/2014/main" id="{B5B88004-79DE-7B5A-6662-1B0F653A8171}"/>
              </a:ext>
            </a:extLst>
          </p:cNvPr>
          <p:cNvSpPr/>
          <p:nvPr/>
        </p:nvSpPr>
        <p:spPr>
          <a:xfrm>
            <a:off x="9046437" y="5505212"/>
            <a:ext cx="3142391" cy="80910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b="1" dirty="0">
                <a:solidFill>
                  <a:schemeClr val="bg1">
                    <a:lumMod val="85000"/>
                    <a:lumOff val="15000"/>
                  </a:schemeClr>
                </a:solidFill>
              </a:rPr>
              <a:t>南里</a:t>
            </a:r>
          </a:p>
        </p:txBody>
      </p:sp>
      <p:pic>
        <p:nvPicPr>
          <p:cNvPr id="4" name="図 3">
            <a:extLst>
              <a:ext uri="{FF2B5EF4-FFF2-40B4-BE49-F238E27FC236}">
                <a16:creationId xmlns:a16="http://schemas.microsoft.com/office/drawing/2014/main" id="{5A62ED56-82B7-6F49-F441-BE9689460DBC}"/>
              </a:ext>
            </a:extLst>
          </p:cNvPr>
          <p:cNvPicPr>
            <a:picLocks noChangeAspect="1"/>
          </p:cNvPicPr>
          <p:nvPr/>
        </p:nvPicPr>
        <p:blipFill rotWithShape="1">
          <a:blip r:embed="rId7" cstate="print">
            <a:extLst>
              <a:ext uri="{BEBA8EAE-BF5A-486C-A8C5-ECC9F3942E4B}">
                <a14:imgProps xmlns:a14="http://schemas.microsoft.com/office/drawing/2010/main">
                  <a14:imgLayer r:embed="rId8">
                    <a14:imgEffect>
                      <a14:backgroundRemoval t="0" b="100000" l="0" r="100000"/>
                    </a14:imgEffect>
                  </a14:imgLayer>
                </a14:imgProps>
              </a:ext>
              <a:ext uri="{28A0092B-C50C-407E-A947-70E740481C1C}">
                <a14:useLocalDpi xmlns:a14="http://schemas.microsoft.com/office/drawing/2010/main"/>
              </a:ext>
            </a:extLst>
          </a:blip>
          <a:srcRect/>
          <a:stretch/>
        </p:blipFill>
        <p:spPr>
          <a:xfrm>
            <a:off x="10449079" y="3822115"/>
            <a:ext cx="619040" cy="817134"/>
          </a:xfrm>
          <a:prstGeom prst="rect">
            <a:avLst/>
          </a:prstGeom>
        </p:spPr>
      </p:pic>
      <p:sp>
        <p:nvSpPr>
          <p:cNvPr id="8" name="Rectangle 2">
            <a:extLst>
              <a:ext uri="{FF2B5EF4-FFF2-40B4-BE49-F238E27FC236}">
                <a16:creationId xmlns:a16="http://schemas.microsoft.com/office/drawing/2014/main" id="{A73DA597-41CE-FB6C-35AA-83A54E38032F}"/>
              </a:ext>
            </a:extLst>
          </p:cNvPr>
          <p:cNvSpPr>
            <a:spLocks noChangeArrowheads="1"/>
          </p:cNvSpPr>
          <p:nvPr/>
        </p:nvSpPr>
        <p:spPr bwMode="auto">
          <a:xfrm>
            <a:off x="124031" y="-37601"/>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ea typeface="HG創英角ﾎﾟｯﾌﾟ体" pitchFamily="49" charset="-128"/>
              </a:rPr>
              <a:t>ステップ３－２（事例）</a:t>
            </a:r>
          </a:p>
        </p:txBody>
      </p:sp>
      <p:sp>
        <p:nvSpPr>
          <p:cNvPr id="11" name="正方形/長方形 10">
            <a:extLst>
              <a:ext uri="{FF2B5EF4-FFF2-40B4-BE49-F238E27FC236}">
                <a16:creationId xmlns:a16="http://schemas.microsoft.com/office/drawing/2014/main" id="{D7E2B8A8-D38C-30C0-08E6-CCB80236A1CA}"/>
              </a:ext>
            </a:extLst>
          </p:cNvPr>
          <p:cNvSpPr/>
          <p:nvPr/>
        </p:nvSpPr>
        <p:spPr>
          <a:xfrm>
            <a:off x="10900454" y="-229896"/>
            <a:ext cx="128519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tx1"/>
                </a:solidFill>
              </a:rPr>
              <a:t>31/50</a:t>
            </a:r>
            <a:endParaRPr kumimoji="1" lang="ja-JP" altLang="en-US" sz="3200" dirty="0">
              <a:solidFill>
                <a:schemeClr val="tx1"/>
              </a:solidFill>
            </a:endParaRPr>
          </a:p>
        </p:txBody>
      </p:sp>
      <p:sp>
        <p:nvSpPr>
          <p:cNvPr id="10" name="テキスト ボックス 9">
            <a:extLst>
              <a:ext uri="{FF2B5EF4-FFF2-40B4-BE49-F238E27FC236}">
                <a16:creationId xmlns:a16="http://schemas.microsoft.com/office/drawing/2014/main" id="{75CEBFE4-0211-09A5-7EE1-E53A004A8106}"/>
              </a:ext>
            </a:extLst>
          </p:cNvPr>
          <p:cNvSpPr txBox="1"/>
          <p:nvPr/>
        </p:nvSpPr>
        <p:spPr>
          <a:xfrm>
            <a:off x="256592" y="1276048"/>
            <a:ext cx="5473956" cy="707886"/>
          </a:xfrm>
          <a:prstGeom prst="rect">
            <a:avLst/>
          </a:prstGeom>
          <a:solidFill>
            <a:schemeClr val="tx1"/>
          </a:solidFill>
          <a:ln>
            <a:solidFill>
              <a:schemeClr val="bg1"/>
            </a:solidFill>
          </a:ln>
        </p:spPr>
        <p:txBody>
          <a:bodyPr wrap="square" rtlCol="0">
            <a:spAutoFit/>
          </a:bodyPr>
          <a:lstStyle/>
          <a:p>
            <a:r>
              <a:rPr kumimoji="1" lang="ja-JP" altLang="en-US" sz="4000" dirty="0">
                <a:solidFill>
                  <a:schemeClr val="bg1"/>
                </a:solidFill>
              </a:rPr>
              <a:t>　　　不具合内容</a:t>
            </a:r>
          </a:p>
        </p:txBody>
      </p:sp>
      <p:sp>
        <p:nvSpPr>
          <p:cNvPr id="19" name="テキスト ボックス 18">
            <a:extLst>
              <a:ext uri="{FF2B5EF4-FFF2-40B4-BE49-F238E27FC236}">
                <a16:creationId xmlns:a16="http://schemas.microsoft.com/office/drawing/2014/main" id="{6803BFE3-B3C7-2739-AE4E-BC92B9CD441E}"/>
              </a:ext>
            </a:extLst>
          </p:cNvPr>
          <p:cNvSpPr txBox="1"/>
          <p:nvPr/>
        </p:nvSpPr>
        <p:spPr>
          <a:xfrm>
            <a:off x="256144" y="1978515"/>
            <a:ext cx="5473956" cy="584775"/>
          </a:xfrm>
          <a:prstGeom prst="rect">
            <a:avLst/>
          </a:prstGeom>
          <a:solidFill>
            <a:schemeClr val="tx1"/>
          </a:solidFill>
          <a:ln>
            <a:solidFill>
              <a:schemeClr val="bg1"/>
            </a:solidFill>
          </a:ln>
        </p:spPr>
        <p:txBody>
          <a:bodyPr wrap="square" rtlCol="0">
            <a:spAutoFit/>
          </a:bodyPr>
          <a:lstStyle/>
          <a:p>
            <a:r>
              <a:rPr lang="ja-JP" altLang="en-US" sz="3200" dirty="0">
                <a:solidFill>
                  <a:schemeClr val="bg1"/>
                </a:solidFill>
              </a:rPr>
              <a:t>①</a:t>
            </a:r>
            <a:r>
              <a:rPr lang="en-US" altLang="ja-JP" sz="3200" dirty="0">
                <a:solidFill>
                  <a:schemeClr val="bg1"/>
                </a:solidFill>
              </a:rPr>
              <a:t>RM-1</a:t>
            </a:r>
            <a:r>
              <a:rPr lang="ja-JP" altLang="en-US" sz="3200" dirty="0">
                <a:solidFill>
                  <a:schemeClr val="bg1"/>
                </a:solidFill>
              </a:rPr>
              <a:t>マンドレル折損多発</a:t>
            </a:r>
            <a:endParaRPr kumimoji="1" lang="ja-JP" altLang="en-US" sz="3200" dirty="0">
              <a:solidFill>
                <a:schemeClr val="bg1"/>
              </a:solidFill>
            </a:endParaRPr>
          </a:p>
        </p:txBody>
      </p:sp>
      <p:sp>
        <p:nvSpPr>
          <p:cNvPr id="23" name="テキスト ボックス 22">
            <a:extLst>
              <a:ext uri="{FF2B5EF4-FFF2-40B4-BE49-F238E27FC236}">
                <a16:creationId xmlns:a16="http://schemas.microsoft.com/office/drawing/2014/main" id="{6E052CB1-D1B5-7B2B-3112-285A95646A22}"/>
              </a:ext>
            </a:extLst>
          </p:cNvPr>
          <p:cNvSpPr txBox="1"/>
          <p:nvPr/>
        </p:nvSpPr>
        <p:spPr>
          <a:xfrm>
            <a:off x="255826" y="2562608"/>
            <a:ext cx="5473956" cy="584775"/>
          </a:xfrm>
          <a:prstGeom prst="rect">
            <a:avLst/>
          </a:prstGeom>
          <a:solidFill>
            <a:schemeClr val="tx1"/>
          </a:solidFill>
          <a:ln>
            <a:solidFill>
              <a:schemeClr val="bg1"/>
            </a:solidFill>
          </a:ln>
        </p:spPr>
        <p:txBody>
          <a:bodyPr wrap="square" rtlCol="0">
            <a:spAutoFit/>
          </a:bodyPr>
          <a:lstStyle/>
          <a:p>
            <a:r>
              <a:rPr lang="ja-JP" altLang="en-US" sz="3200" dirty="0">
                <a:solidFill>
                  <a:schemeClr val="bg1"/>
                </a:solidFill>
              </a:rPr>
              <a:t>②</a:t>
            </a:r>
            <a:r>
              <a:rPr lang="en-US" altLang="ja-JP" sz="3200" dirty="0">
                <a:solidFill>
                  <a:schemeClr val="bg1"/>
                </a:solidFill>
              </a:rPr>
              <a:t>3000T-5</a:t>
            </a:r>
            <a:r>
              <a:rPr lang="ja-JP" altLang="en-US" sz="3200" dirty="0">
                <a:solidFill>
                  <a:schemeClr val="bg1"/>
                </a:solidFill>
              </a:rPr>
              <a:t>　停止位置不良</a:t>
            </a:r>
            <a:endParaRPr kumimoji="1" lang="ja-JP" altLang="en-US" sz="3200" dirty="0">
              <a:solidFill>
                <a:schemeClr val="bg1"/>
              </a:solidFill>
            </a:endParaRPr>
          </a:p>
        </p:txBody>
      </p:sp>
      <p:sp>
        <p:nvSpPr>
          <p:cNvPr id="26" name="テキスト ボックス 25">
            <a:extLst>
              <a:ext uri="{FF2B5EF4-FFF2-40B4-BE49-F238E27FC236}">
                <a16:creationId xmlns:a16="http://schemas.microsoft.com/office/drawing/2014/main" id="{61F7EF29-EAF2-5176-1A68-D58FBDF61829}"/>
              </a:ext>
            </a:extLst>
          </p:cNvPr>
          <p:cNvSpPr txBox="1"/>
          <p:nvPr/>
        </p:nvSpPr>
        <p:spPr>
          <a:xfrm>
            <a:off x="256270" y="3147397"/>
            <a:ext cx="5473956" cy="584775"/>
          </a:xfrm>
          <a:prstGeom prst="rect">
            <a:avLst/>
          </a:prstGeom>
          <a:solidFill>
            <a:schemeClr val="tx1"/>
          </a:solidFill>
          <a:ln>
            <a:solidFill>
              <a:schemeClr val="bg1"/>
            </a:solidFill>
          </a:ln>
        </p:spPr>
        <p:txBody>
          <a:bodyPr wrap="square" rtlCol="0">
            <a:spAutoFit/>
          </a:bodyPr>
          <a:lstStyle/>
          <a:p>
            <a:r>
              <a:rPr lang="ja-JP" altLang="en-US" sz="3200" dirty="0">
                <a:solidFill>
                  <a:schemeClr val="bg1"/>
                </a:solidFill>
              </a:rPr>
              <a:t>③冷押し</a:t>
            </a:r>
            <a:r>
              <a:rPr lang="en-US" altLang="ja-JP" sz="3200" dirty="0">
                <a:solidFill>
                  <a:schemeClr val="bg1"/>
                </a:solidFill>
              </a:rPr>
              <a:t>1</a:t>
            </a:r>
            <a:r>
              <a:rPr lang="ja-JP" altLang="en-US" sz="3200" dirty="0">
                <a:solidFill>
                  <a:schemeClr val="bg1"/>
                </a:solidFill>
              </a:rPr>
              <a:t>号　製品曲がり</a:t>
            </a:r>
            <a:endParaRPr kumimoji="1" lang="ja-JP" altLang="en-US" sz="3200" dirty="0">
              <a:solidFill>
                <a:schemeClr val="bg1"/>
              </a:solidFill>
            </a:endParaRPr>
          </a:p>
        </p:txBody>
      </p:sp>
      <p:sp>
        <p:nvSpPr>
          <p:cNvPr id="27" name="テキスト ボックス 26">
            <a:extLst>
              <a:ext uri="{FF2B5EF4-FFF2-40B4-BE49-F238E27FC236}">
                <a16:creationId xmlns:a16="http://schemas.microsoft.com/office/drawing/2014/main" id="{2073570D-B02E-8299-A269-45E44B7E50D9}"/>
              </a:ext>
            </a:extLst>
          </p:cNvPr>
          <p:cNvSpPr txBox="1"/>
          <p:nvPr/>
        </p:nvSpPr>
        <p:spPr>
          <a:xfrm>
            <a:off x="256592" y="3731782"/>
            <a:ext cx="5473956" cy="584775"/>
          </a:xfrm>
          <a:prstGeom prst="rect">
            <a:avLst/>
          </a:prstGeom>
          <a:solidFill>
            <a:schemeClr val="tx1"/>
          </a:solidFill>
          <a:ln>
            <a:solidFill>
              <a:schemeClr val="bg1"/>
            </a:solidFill>
          </a:ln>
        </p:spPr>
        <p:txBody>
          <a:bodyPr wrap="square" rtlCol="0">
            <a:spAutoFit/>
          </a:bodyPr>
          <a:lstStyle/>
          <a:p>
            <a:r>
              <a:rPr lang="ja-JP" altLang="en-US" sz="3200" dirty="0">
                <a:solidFill>
                  <a:schemeClr val="bg1"/>
                </a:solidFill>
              </a:rPr>
              <a:t>④</a:t>
            </a:r>
            <a:r>
              <a:rPr lang="en-US" altLang="ja-JP" sz="3200" dirty="0">
                <a:solidFill>
                  <a:schemeClr val="bg1"/>
                </a:solidFill>
              </a:rPr>
              <a:t>23-E</a:t>
            </a:r>
            <a:r>
              <a:rPr lang="ja-JP" altLang="en-US" sz="3200" dirty="0">
                <a:solidFill>
                  <a:schemeClr val="bg1"/>
                </a:solidFill>
              </a:rPr>
              <a:t>　潤滑油回収遅い</a:t>
            </a:r>
            <a:endParaRPr kumimoji="1" lang="ja-JP" altLang="en-US" sz="3200" dirty="0">
              <a:solidFill>
                <a:schemeClr val="bg1"/>
              </a:solidFill>
            </a:endParaRPr>
          </a:p>
        </p:txBody>
      </p:sp>
      <p:sp>
        <p:nvSpPr>
          <p:cNvPr id="28" name="テキスト ボックス 27">
            <a:extLst>
              <a:ext uri="{FF2B5EF4-FFF2-40B4-BE49-F238E27FC236}">
                <a16:creationId xmlns:a16="http://schemas.microsoft.com/office/drawing/2014/main" id="{B81D8D04-93F3-9B3A-0B80-80B5B3293646}"/>
              </a:ext>
            </a:extLst>
          </p:cNvPr>
          <p:cNvSpPr txBox="1"/>
          <p:nvPr/>
        </p:nvSpPr>
        <p:spPr>
          <a:xfrm>
            <a:off x="256885" y="4316167"/>
            <a:ext cx="5473956" cy="584775"/>
          </a:xfrm>
          <a:prstGeom prst="rect">
            <a:avLst/>
          </a:prstGeom>
          <a:solidFill>
            <a:schemeClr val="tx1"/>
          </a:solidFill>
          <a:ln>
            <a:solidFill>
              <a:schemeClr val="bg1"/>
            </a:solidFill>
          </a:ln>
        </p:spPr>
        <p:txBody>
          <a:bodyPr wrap="square" rtlCol="0">
            <a:spAutoFit/>
          </a:bodyPr>
          <a:lstStyle/>
          <a:p>
            <a:r>
              <a:rPr lang="ja-JP" altLang="en-US" sz="3200" dirty="0">
                <a:solidFill>
                  <a:schemeClr val="bg1"/>
                </a:solidFill>
              </a:rPr>
              <a:t>⑤</a:t>
            </a:r>
            <a:r>
              <a:rPr lang="en-US" altLang="ja-JP" sz="3200" dirty="0">
                <a:solidFill>
                  <a:schemeClr val="bg1"/>
                </a:solidFill>
              </a:rPr>
              <a:t>34-A</a:t>
            </a:r>
            <a:r>
              <a:rPr lang="ja-JP" altLang="en-US" sz="3200" dirty="0">
                <a:solidFill>
                  <a:schemeClr val="bg1"/>
                </a:solidFill>
              </a:rPr>
              <a:t>　潤滑油減り早い</a:t>
            </a:r>
            <a:endParaRPr kumimoji="1" lang="ja-JP" altLang="en-US" sz="3200" dirty="0">
              <a:solidFill>
                <a:schemeClr val="bg1"/>
              </a:solidFill>
            </a:endParaRPr>
          </a:p>
        </p:txBody>
      </p:sp>
      <p:sp>
        <p:nvSpPr>
          <p:cNvPr id="29" name="テキスト ボックス 28">
            <a:extLst>
              <a:ext uri="{FF2B5EF4-FFF2-40B4-BE49-F238E27FC236}">
                <a16:creationId xmlns:a16="http://schemas.microsoft.com/office/drawing/2014/main" id="{E77D33AB-A500-DF46-C9D1-B76675922707}"/>
              </a:ext>
            </a:extLst>
          </p:cNvPr>
          <p:cNvSpPr txBox="1"/>
          <p:nvPr/>
        </p:nvSpPr>
        <p:spPr>
          <a:xfrm>
            <a:off x="255826" y="4901875"/>
            <a:ext cx="5473956" cy="584775"/>
          </a:xfrm>
          <a:prstGeom prst="rect">
            <a:avLst/>
          </a:prstGeom>
          <a:solidFill>
            <a:schemeClr val="tx1"/>
          </a:solidFill>
          <a:ln>
            <a:solidFill>
              <a:schemeClr val="bg1"/>
            </a:solidFill>
          </a:ln>
        </p:spPr>
        <p:txBody>
          <a:bodyPr wrap="square" rtlCol="0">
            <a:spAutoFit/>
          </a:bodyPr>
          <a:lstStyle/>
          <a:p>
            <a:r>
              <a:rPr lang="ja-JP" altLang="en-US" sz="3200" dirty="0">
                <a:solidFill>
                  <a:schemeClr val="bg1"/>
                </a:solidFill>
              </a:rPr>
              <a:t>⑥ｽｸﾘｭｰ　ﾊﾞﾗﾝｻｰ圧力低い</a:t>
            </a:r>
            <a:endParaRPr kumimoji="1" lang="ja-JP" altLang="en-US" sz="3200" dirty="0">
              <a:solidFill>
                <a:schemeClr val="bg1"/>
              </a:solidFill>
            </a:endParaRPr>
          </a:p>
        </p:txBody>
      </p:sp>
      <p:sp>
        <p:nvSpPr>
          <p:cNvPr id="40" name="テキスト ボックス 39">
            <a:extLst>
              <a:ext uri="{FF2B5EF4-FFF2-40B4-BE49-F238E27FC236}">
                <a16:creationId xmlns:a16="http://schemas.microsoft.com/office/drawing/2014/main" id="{3F3AF73D-D27C-36FC-4584-D826429B8AAC}"/>
              </a:ext>
            </a:extLst>
          </p:cNvPr>
          <p:cNvSpPr txBox="1"/>
          <p:nvPr/>
        </p:nvSpPr>
        <p:spPr>
          <a:xfrm>
            <a:off x="7885148" y="3673452"/>
            <a:ext cx="492443" cy="461665"/>
          </a:xfrm>
          <a:prstGeom prst="rect">
            <a:avLst/>
          </a:prstGeom>
          <a:noFill/>
        </p:spPr>
        <p:txBody>
          <a:bodyPr wrap="none" rtlCol="0">
            <a:spAutoFit/>
          </a:bodyPr>
          <a:lstStyle/>
          <a:p>
            <a:r>
              <a:rPr lang="ja-JP" altLang="en-US" sz="2400" dirty="0">
                <a:solidFill>
                  <a:schemeClr val="bg1"/>
                </a:solidFill>
              </a:rPr>
              <a:t>⑥</a:t>
            </a:r>
          </a:p>
        </p:txBody>
      </p:sp>
      <p:sp>
        <p:nvSpPr>
          <p:cNvPr id="3" name="正方形/長方形 2">
            <a:extLst>
              <a:ext uri="{FF2B5EF4-FFF2-40B4-BE49-F238E27FC236}">
                <a16:creationId xmlns:a16="http://schemas.microsoft.com/office/drawing/2014/main" id="{BF49F206-8E9D-BD6D-9906-1BC397AE57C3}"/>
              </a:ext>
            </a:extLst>
          </p:cNvPr>
          <p:cNvSpPr/>
          <p:nvPr/>
        </p:nvSpPr>
        <p:spPr>
          <a:xfrm>
            <a:off x="255826" y="3100195"/>
            <a:ext cx="5512995" cy="65037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2400"/>
          </a:p>
        </p:txBody>
      </p:sp>
      <p:grpSp>
        <p:nvGrpSpPr>
          <p:cNvPr id="17" name="グループ化 16">
            <a:extLst>
              <a:ext uri="{FF2B5EF4-FFF2-40B4-BE49-F238E27FC236}">
                <a16:creationId xmlns:a16="http://schemas.microsoft.com/office/drawing/2014/main" id="{544987EB-8FE8-8134-1A5B-99BF4135A6A6}"/>
              </a:ext>
            </a:extLst>
          </p:cNvPr>
          <p:cNvGrpSpPr/>
          <p:nvPr/>
        </p:nvGrpSpPr>
        <p:grpSpPr>
          <a:xfrm>
            <a:off x="86691" y="4323693"/>
            <a:ext cx="1363610" cy="1697252"/>
            <a:chOff x="12326130" y="3465797"/>
            <a:chExt cx="818674" cy="1140132"/>
          </a:xfrm>
        </p:grpSpPr>
        <p:pic>
          <p:nvPicPr>
            <p:cNvPr id="12" name="図 11" descr="座る, フロント, スポーツゲーム が含まれている画像&#10;&#10;自動的に生成された説明">
              <a:extLst>
                <a:ext uri="{FF2B5EF4-FFF2-40B4-BE49-F238E27FC236}">
                  <a16:creationId xmlns:a16="http://schemas.microsoft.com/office/drawing/2014/main" id="{46ADA704-EA94-2EFE-44E0-2E5FD8E373D4}"/>
                </a:ext>
              </a:extLst>
            </p:cNvPr>
            <p:cNvPicPr>
              <a:picLocks noChangeAspect="1"/>
            </p:cNvPicPr>
            <p:nvPr/>
          </p:nvPicPr>
          <p:blipFill>
            <a:blip r:embed="rId9" cstate="print">
              <a:extLst>
                <a:ext uri="{28A0092B-C50C-407E-A947-70E740481C1C}">
                  <a14:useLocalDpi xmlns:a14="http://schemas.microsoft.com/office/drawing/2010/main" val="0"/>
                </a:ext>
              </a:extLst>
            </a:blip>
            <a:srcRect l="-5577" t="1" r="-1" b="58558"/>
            <a:stretch/>
          </p:blipFill>
          <p:spPr>
            <a:xfrm>
              <a:off x="12326130" y="3942348"/>
              <a:ext cx="818674" cy="663581"/>
            </a:xfrm>
            <a:prstGeom prst="rect">
              <a:avLst/>
            </a:prstGeom>
          </p:spPr>
        </p:pic>
        <p:pic>
          <p:nvPicPr>
            <p:cNvPr id="16" name="図 15">
              <a:extLst>
                <a:ext uri="{FF2B5EF4-FFF2-40B4-BE49-F238E27FC236}">
                  <a16:creationId xmlns:a16="http://schemas.microsoft.com/office/drawing/2014/main" id="{07B9B5EE-8A27-5311-6046-947DADBB858F}"/>
                </a:ext>
              </a:extLst>
            </p:cNvPr>
            <p:cNvPicPr>
              <a:picLocks noChangeAspect="1"/>
            </p:cNvPicPr>
            <p:nvPr/>
          </p:nvPicPr>
          <p:blipFill>
            <a:blip r:embed="rId10"/>
            <a:stretch>
              <a:fillRect/>
            </a:stretch>
          </p:blipFill>
          <p:spPr>
            <a:xfrm>
              <a:off x="12467873" y="3465797"/>
              <a:ext cx="549580" cy="606315"/>
            </a:xfrm>
            <a:prstGeom prst="rect">
              <a:avLst/>
            </a:prstGeom>
          </p:spPr>
        </p:pic>
      </p:grpSp>
      <p:sp>
        <p:nvSpPr>
          <p:cNvPr id="18" name="吹き出し: 角を丸めた四角形 17">
            <a:extLst>
              <a:ext uri="{FF2B5EF4-FFF2-40B4-BE49-F238E27FC236}">
                <a16:creationId xmlns:a16="http://schemas.microsoft.com/office/drawing/2014/main" id="{BDA6BD9D-44CA-B8B7-FD39-AC111DBA6361}"/>
              </a:ext>
            </a:extLst>
          </p:cNvPr>
          <p:cNvSpPr/>
          <p:nvPr/>
        </p:nvSpPr>
        <p:spPr>
          <a:xfrm>
            <a:off x="2142134" y="5049781"/>
            <a:ext cx="2344650" cy="1050264"/>
          </a:xfrm>
          <a:prstGeom prst="wedgeRoundRectCallout">
            <a:avLst>
              <a:gd name="adj1" fmla="val -86833"/>
              <a:gd name="adj2" fmla="val -49037"/>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600" b="1" dirty="0">
                <a:solidFill>
                  <a:prstClr val="black">
                    <a:lumMod val="85000"/>
                    <a:lumOff val="15000"/>
                  </a:prstClr>
                </a:solidFill>
                <a:latin typeface="游ゴシック" panose="020B0400000000000000" pitchFamily="50" charset="-128"/>
                <a:ea typeface="游ゴシック" panose="020B0400000000000000" pitchFamily="50" charset="-128"/>
              </a:rPr>
              <a:t>冷押しの事なら</a:t>
            </a:r>
            <a:endParaRPr lang="en-US" altLang="ja-JP" sz="1600" b="1" dirty="0">
              <a:solidFill>
                <a:prstClr val="black">
                  <a:lumMod val="85000"/>
                  <a:lumOff val="15000"/>
                </a:prstClr>
              </a:solidFill>
              <a:latin typeface="游ゴシック" panose="020B0400000000000000" pitchFamily="50" charset="-128"/>
              <a:ea typeface="游ゴシック" panose="020B0400000000000000" pitchFamily="50" charset="-128"/>
            </a:endParaRPr>
          </a:p>
          <a:p>
            <a:pPr algn="ctr" defTabSz="914377"/>
            <a:r>
              <a:rPr lang="ja-JP" altLang="en-US" sz="1600" b="1" dirty="0">
                <a:solidFill>
                  <a:prstClr val="black">
                    <a:lumMod val="85000"/>
                    <a:lumOff val="15000"/>
                  </a:prstClr>
                </a:solidFill>
                <a:latin typeface="游ゴシック" panose="020B0400000000000000" pitchFamily="50" charset="-128"/>
                <a:ea typeface="游ゴシック" panose="020B0400000000000000" pitchFamily="50" charset="-128"/>
              </a:rPr>
              <a:t>エリーサークルの岡崎さんに聞くといいぞ！</a:t>
            </a:r>
            <a:endParaRPr lang="en-US" altLang="ja-JP" sz="1600" b="1" dirty="0">
              <a:solidFill>
                <a:prstClr val="black">
                  <a:lumMod val="85000"/>
                  <a:lumOff val="15000"/>
                </a:prstClr>
              </a:solidFill>
              <a:latin typeface="游ゴシック" panose="020B0400000000000000" pitchFamily="50" charset="-128"/>
              <a:ea typeface="游ゴシック" panose="020B0400000000000000" pitchFamily="50" charset="-128"/>
            </a:endParaRPr>
          </a:p>
        </p:txBody>
      </p:sp>
      <p:pic>
        <p:nvPicPr>
          <p:cNvPr id="42" name="オーディオ 41">
            <a:hlinkClick r:id="" action="ppaction://media"/>
            <a:extLst>
              <a:ext uri="{FF2B5EF4-FFF2-40B4-BE49-F238E27FC236}">
                <a16:creationId xmlns:a16="http://schemas.microsoft.com/office/drawing/2014/main" id="{9FD00AD9-3BE5-6694-C503-A9E41EB6640F}"/>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452290626"/>
      </p:ext>
    </p:extLst>
  </p:cSld>
  <p:clrMapOvr>
    <a:masterClrMapping/>
  </p:clrMapOvr>
  <mc:AlternateContent xmlns:mc="http://schemas.openxmlformats.org/markup-compatibility/2006" xmlns:p14="http://schemas.microsoft.com/office/powerpoint/2010/main">
    <mc:Choice Requires="p14">
      <p:transition p14:dur="10" advTm="22394"/>
    </mc:Choice>
    <mc:Fallback xmlns="">
      <p:transition advTm="22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4"/>
                                        </p:tgtEl>
                                        <p:attrNameLst>
                                          <p:attrName>style.visibility</p:attrName>
                                        </p:attrNameLst>
                                      </p:cBhvr>
                                      <p:to>
                                        <p:strVal val="visible"/>
                                      </p:to>
                                    </p:set>
                                    <p:animEffect transition="in" filter="fade">
                                      <p:cBhvr>
                                        <p:cTn id="11" dur="500"/>
                                        <p:tgtEl>
                                          <p:spTgt spid="34"/>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35"/>
                                        </p:tgtEl>
                                        <p:attrNameLst>
                                          <p:attrName>style.visibility</p:attrName>
                                        </p:attrNameLst>
                                      </p:cBhvr>
                                      <p:to>
                                        <p:strVal val="visible"/>
                                      </p:to>
                                    </p:set>
                                    <p:animEffect transition="in" filter="fade">
                                      <p:cBhvr>
                                        <p:cTn id="14" dur="500"/>
                                        <p:tgtEl>
                                          <p:spTgt spid="35"/>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6"/>
                                        </p:tgtEl>
                                        <p:attrNameLst>
                                          <p:attrName>style.visibility</p:attrName>
                                        </p:attrNameLst>
                                      </p:cBhvr>
                                      <p:to>
                                        <p:strVal val="visible"/>
                                      </p:to>
                                    </p:set>
                                    <p:animEffect transition="in" filter="fade">
                                      <p:cBhvr>
                                        <p:cTn id="17" dur="500"/>
                                        <p:tgtEl>
                                          <p:spTgt spid="3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7"/>
                                        </p:tgtEl>
                                        <p:attrNameLst>
                                          <p:attrName>style.visibility</p:attrName>
                                        </p:attrNameLst>
                                      </p:cBhvr>
                                      <p:to>
                                        <p:strVal val="visible"/>
                                      </p:to>
                                    </p:set>
                                    <p:animEffect transition="in" filter="fade">
                                      <p:cBhvr>
                                        <p:cTn id="20" dur="500"/>
                                        <p:tgtEl>
                                          <p:spTgt spid="3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8"/>
                                        </p:tgtEl>
                                        <p:attrNameLst>
                                          <p:attrName>style.visibility</p:attrName>
                                        </p:attrNameLst>
                                      </p:cBhvr>
                                      <p:to>
                                        <p:strVal val="visible"/>
                                      </p:to>
                                    </p:set>
                                    <p:animEffect transition="in" filter="fade">
                                      <p:cBhvr>
                                        <p:cTn id="23" dur="500"/>
                                        <p:tgtEl>
                                          <p:spTgt spid="38"/>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0"/>
                                        </p:tgtEl>
                                        <p:attrNameLst>
                                          <p:attrName>style.visibility</p:attrName>
                                        </p:attrNameLst>
                                      </p:cBhvr>
                                      <p:to>
                                        <p:strVal val="visible"/>
                                      </p:to>
                                    </p:set>
                                    <p:animEffect transition="in" filter="fade">
                                      <p:cBhvr>
                                        <p:cTn id="26" dur="500"/>
                                        <p:tgtEl>
                                          <p:spTgt spid="40"/>
                                        </p:tgtEl>
                                      </p:cBhvr>
                                    </p:animEffect>
                                  </p:childTnLst>
                                </p:cTn>
                              </p:par>
                            </p:childTnLst>
                          </p:cTn>
                        </p:par>
                        <p:par>
                          <p:cTn id="27" fill="hold">
                            <p:stCondLst>
                              <p:cond delay="500"/>
                            </p:stCondLst>
                            <p:childTnLst>
                              <p:par>
                                <p:cTn id="28" presetID="22" presetClass="entr" presetSubtype="8" fill="hold" grpId="0" nodeType="after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left)">
                                      <p:cBhvr>
                                        <p:cTn id="30" dur="500"/>
                                        <p:tgtEl>
                                          <p:spTgt spid="3"/>
                                        </p:tgtEl>
                                      </p:cBhvr>
                                    </p:animEffect>
                                  </p:childTnLst>
                                </p:cTn>
                              </p:par>
                            </p:childTnLst>
                          </p:cTn>
                        </p:par>
                        <p:par>
                          <p:cTn id="31" fill="hold">
                            <p:stCondLst>
                              <p:cond delay="1000"/>
                            </p:stCondLst>
                            <p:childTnLst>
                              <p:par>
                                <p:cTn id="32" presetID="22" presetClass="entr" presetSubtype="1" fill="hold" grpId="0" nodeType="after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wipe(up)">
                                      <p:cBhvr>
                                        <p:cTn id="34" dur="500"/>
                                        <p:tgtEl>
                                          <p:spTgt spid="15"/>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1" fill="hold" nodeType="click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wipe(up)">
                                      <p:cBhvr>
                                        <p:cTn id="39" dur="500"/>
                                        <p:tgtEl>
                                          <p:spTgt spid="17"/>
                                        </p:tgtEl>
                                      </p:cBhvr>
                                    </p:animEffect>
                                  </p:childTnLst>
                                </p:cTn>
                              </p:par>
                              <p:par>
                                <p:cTn id="40" presetID="22" presetClass="entr" presetSubtype="1" fill="hold" grpId="0" nodeType="with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wipe(up)">
                                      <p:cBhvr>
                                        <p:cTn id="4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42"/>
                </p:tgtEl>
              </p:cMediaNode>
            </p:audio>
          </p:childTnLst>
        </p:cTn>
      </p:par>
    </p:tnLst>
    <p:bldLst>
      <p:bldP spid="15" grpId="0"/>
      <p:bldP spid="34" grpId="0"/>
      <p:bldP spid="35" grpId="0"/>
      <p:bldP spid="36" grpId="0"/>
      <p:bldP spid="37" grpId="0"/>
      <p:bldP spid="38" grpId="0"/>
      <p:bldP spid="40" grpId="0"/>
      <p:bldP spid="3" grpId="0" animBg="1"/>
      <p:bldP spid="18"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角丸四角形 2">
            <a:extLst>
              <a:ext uri="{FF2B5EF4-FFF2-40B4-BE49-F238E27FC236}">
                <a16:creationId xmlns:a16="http://schemas.microsoft.com/office/drawing/2014/main" id="{7446C997-7748-4794-9530-5E83FDD7F501}"/>
              </a:ext>
            </a:extLst>
          </p:cNvPr>
          <p:cNvSpPr>
            <a:spLocks noGrp="1" noRot="1" noMove="1" noResize="1" noEditPoints="1" noAdjustHandles="1" noChangeArrowheads="1" noChangeShapeType="1"/>
          </p:cNvSpPr>
          <p:nvPr/>
        </p:nvSpPr>
        <p:spPr>
          <a:xfrm>
            <a:off x="-3174" y="399689"/>
            <a:ext cx="12188827" cy="6458311"/>
          </a:xfrm>
          <a:prstGeom prst="roundRect">
            <a:avLst>
              <a:gd name="adj" fmla="val 0"/>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10" name="テキスト ボックス 9">
            <a:extLst>
              <a:ext uri="{FF2B5EF4-FFF2-40B4-BE49-F238E27FC236}">
                <a16:creationId xmlns:a16="http://schemas.microsoft.com/office/drawing/2014/main" id="{DAA380EC-5E27-7249-5F5B-B907AF6F86A8}"/>
              </a:ext>
            </a:extLst>
          </p:cNvPr>
          <p:cNvSpPr txBox="1"/>
          <p:nvPr/>
        </p:nvSpPr>
        <p:spPr>
          <a:xfrm>
            <a:off x="-166461" y="484055"/>
            <a:ext cx="4175255" cy="461665"/>
          </a:xfrm>
          <a:prstGeom prst="rect">
            <a:avLst/>
          </a:prstGeom>
          <a:noFill/>
        </p:spPr>
        <p:txBody>
          <a:bodyPr wrap="square" rtlCol="0">
            <a:spAutoFit/>
          </a:bodyPr>
          <a:lstStyle/>
          <a:p>
            <a:pPr defTabSz="914377"/>
            <a:r>
              <a:rPr lang="en-US" altLang="ja-JP" sz="2400" b="1" dirty="0">
                <a:solidFill>
                  <a:prstClr val="black"/>
                </a:solidFill>
                <a:latin typeface="Calibri" panose="020F0502020204030204"/>
                <a:ea typeface="游ゴシック" panose="020B0400000000000000" pitchFamily="50" charset="-128"/>
              </a:rPr>
              <a:t>【</a:t>
            </a:r>
            <a:r>
              <a:rPr lang="ja-JP" altLang="en-US" sz="2400" b="1" dirty="0">
                <a:solidFill>
                  <a:prstClr val="black"/>
                </a:solidFill>
                <a:latin typeface="Calibri" panose="020F0502020204030204"/>
                <a:ea typeface="游ゴシック" panose="020B0400000000000000" pitchFamily="50" charset="-128"/>
              </a:rPr>
              <a:t>修正不可能品調査</a:t>
            </a:r>
            <a:r>
              <a:rPr lang="en-US" altLang="ja-JP" sz="2400" b="1" dirty="0">
                <a:solidFill>
                  <a:prstClr val="black"/>
                </a:solidFill>
                <a:latin typeface="Calibri" panose="020F0502020204030204"/>
                <a:ea typeface="游ゴシック" panose="020B0400000000000000" pitchFamily="50" charset="-128"/>
              </a:rPr>
              <a:t>】</a:t>
            </a:r>
          </a:p>
        </p:txBody>
      </p:sp>
      <p:sp>
        <p:nvSpPr>
          <p:cNvPr id="21" name="テキスト ボックス 20">
            <a:extLst>
              <a:ext uri="{FF2B5EF4-FFF2-40B4-BE49-F238E27FC236}">
                <a16:creationId xmlns:a16="http://schemas.microsoft.com/office/drawing/2014/main" id="{ADC84848-B334-4AFC-4487-92A71E6BF343}"/>
              </a:ext>
            </a:extLst>
          </p:cNvPr>
          <p:cNvSpPr txBox="1"/>
          <p:nvPr/>
        </p:nvSpPr>
        <p:spPr>
          <a:xfrm>
            <a:off x="1199734" y="3927035"/>
            <a:ext cx="4693975" cy="420756"/>
          </a:xfrm>
          <a:prstGeom prst="rect">
            <a:avLst/>
          </a:prstGeom>
          <a:noFill/>
        </p:spPr>
        <p:txBody>
          <a:bodyPr wrap="square" rtlCol="0">
            <a:spAutoFit/>
          </a:bodyPr>
          <a:lstStyle/>
          <a:p>
            <a:pPr defTabSz="914377"/>
            <a:r>
              <a:rPr kumimoji="0" lang="ja-JP" altLang="en-US" sz="1067" b="1" u="sng" dirty="0">
                <a:solidFill>
                  <a:prstClr val="black"/>
                </a:solidFill>
                <a:latin typeface="游ゴシック" panose="020B0400000000000000" pitchFamily="50" charset="-128"/>
                <a:ea typeface="游ゴシック" panose="020B0400000000000000" pitchFamily="50" charset="-128"/>
              </a:rPr>
              <a:t>図</a:t>
            </a:r>
            <a:r>
              <a:rPr kumimoji="0" lang="en-US" altLang="ja-JP" sz="1067" b="1" u="sng" dirty="0">
                <a:solidFill>
                  <a:prstClr val="black"/>
                </a:solidFill>
                <a:latin typeface="游ゴシック" panose="020B0400000000000000" pitchFamily="50" charset="-128"/>
                <a:ea typeface="游ゴシック" panose="020B0400000000000000" pitchFamily="50" charset="-128"/>
              </a:rPr>
              <a:t>11.</a:t>
            </a:r>
            <a:r>
              <a:rPr kumimoji="0" lang="ja-JP" altLang="en-US" sz="1067" b="1" u="sng" dirty="0">
                <a:solidFill>
                  <a:prstClr val="black"/>
                </a:solidFill>
                <a:latin typeface="游ゴシック" panose="020B0400000000000000" pitchFamily="50" charset="-128"/>
                <a:ea typeface="游ゴシック" panose="020B0400000000000000" pitchFamily="50" charset="-128"/>
              </a:rPr>
              <a:t> 修正不可能品発生状況　</a:t>
            </a:r>
            <a:r>
              <a:rPr kumimoji="0" lang="en-US" altLang="ja-JP" sz="1067" b="1" u="sng" dirty="0">
                <a:solidFill>
                  <a:prstClr val="black"/>
                </a:solidFill>
                <a:latin typeface="游ゴシック" panose="020B0400000000000000" pitchFamily="50" charset="-128"/>
                <a:ea typeface="游ゴシック" panose="020B0400000000000000" pitchFamily="50" charset="-128"/>
              </a:rPr>
              <a:t>’23</a:t>
            </a:r>
            <a:r>
              <a:rPr kumimoji="0" lang="ja-JP" altLang="en-US" sz="1067" b="1" u="sng" dirty="0">
                <a:solidFill>
                  <a:prstClr val="black"/>
                </a:solidFill>
                <a:latin typeface="游ゴシック" panose="020B0400000000000000" pitchFamily="50" charset="-128"/>
                <a:ea typeface="游ゴシック" panose="020B0400000000000000" pitchFamily="50" charset="-128"/>
              </a:rPr>
              <a:t>年</a:t>
            </a:r>
            <a:r>
              <a:rPr kumimoji="0" lang="en-US" altLang="ja-JP" sz="1067" b="1" u="sng" dirty="0">
                <a:solidFill>
                  <a:prstClr val="black"/>
                </a:solidFill>
                <a:latin typeface="游ゴシック" panose="020B0400000000000000" pitchFamily="50" charset="-128"/>
                <a:ea typeface="游ゴシック" panose="020B0400000000000000" pitchFamily="50" charset="-128"/>
              </a:rPr>
              <a:t>4</a:t>
            </a:r>
            <a:r>
              <a:rPr kumimoji="0" lang="ja-JP" altLang="en-US" sz="1067" b="1" u="sng" dirty="0">
                <a:solidFill>
                  <a:prstClr val="black"/>
                </a:solidFill>
                <a:latin typeface="游ゴシック" panose="020B0400000000000000" pitchFamily="50" charset="-128"/>
                <a:ea typeface="游ゴシック" panose="020B0400000000000000" pitchFamily="50" charset="-128"/>
              </a:rPr>
              <a:t>月</a:t>
            </a:r>
            <a:r>
              <a:rPr kumimoji="0" lang="en-US" altLang="ja-JP" sz="1067" b="1" u="sng" dirty="0">
                <a:solidFill>
                  <a:prstClr val="black"/>
                </a:solidFill>
                <a:latin typeface="游ゴシック" panose="020B0400000000000000" pitchFamily="50" charset="-128"/>
                <a:ea typeface="游ゴシック" panose="020B0400000000000000" pitchFamily="50" charset="-128"/>
              </a:rPr>
              <a:t>~’23</a:t>
            </a:r>
            <a:r>
              <a:rPr kumimoji="0" lang="ja-JP" altLang="en-US" sz="1067" b="1" u="sng" dirty="0">
                <a:solidFill>
                  <a:prstClr val="black"/>
                </a:solidFill>
                <a:latin typeface="游ゴシック" panose="020B0400000000000000" pitchFamily="50" charset="-128"/>
                <a:ea typeface="游ゴシック" panose="020B0400000000000000" pitchFamily="50" charset="-128"/>
              </a:rPr>
              <a:t>年</a:t>
            </a:r>
            <a:r>
              <a:rPr kumimoji="0" lang="en-US" altLang="ja-JP" sz="1067" b="1" u="sng" dirty="0">
                <a:solidFill>
                  <a:prstClr val="black"/>
                </a:solidFill>
                <a:latin typeface="游ゴシック" panose="020B0400000000000000" pitchFamily="50" charset="-128"/>
                <a:ea typeface="游ゴシック" panose="020B0400000000000000" pitchFamily="50" charset="-128"/>
              </a:rPr>
              <a:t>9</a:t>
            </a:r>
            <a:r>
              <a:rPr kumimoji="0" lang="ja-JP" altLang="en-US" sz="1067" b="1" u="sng" dirty="0">
                <a:solidFill>
                  <a:prstClr val="black"/>
                </a:solidFill>
                <a:latin typeface="游ゴシック" panose="020B0400000000000000" pitchFamily="50" charset="-128"/>
                <a:ea typeface="游ゴシック" panose="020B0400000000000000" pitchFamily="50" charset="-128"/>
              </a:rPr>
              <a:t>月　　</a:t>
            </a:r>
            <a:endParaRPr kumimoji="0" lang="en-US" altLang="ja-JP" sz="1067" b="1" u="sng" dirty="0">
              <a:solidFill>
                <a:prstClr val="black"/>
              </a:solidFill>
              <a:latin typeface="游ゴシック" panose="020B0400000000000000" pitchFamily="50" charset="-128"/>
              <a:ea typeface="游ゴシック" panose="020B0400000000000000" pitchFamily="50" charset="-128"/>
            </a:endParaRPr>
          </a:p>
          <a:p>
            <a:pPr defTabSz="914377"/>
            <a:r>
              <a:rPr kumimoji="0" lang="ja-JP" altLang="en-US" sz="1067" b="1" u="sng" dirty="0">
                <a:solidFill>
                  <a:prstClr val="black"/>
                </a:solidFill>
                <a:latin typeface="游ゴシック" panose="020B0400000000000000" pitchFamily="50" charset="-128"/>
                <a:ea typeface="游ゴシック" panose="020B0400000000000000" pitchFamily="50" charset="-128"/>
              </a:rPr>
              <a:t>作成日：</a:t>
            </a:r>
            <a:r>
              <a:rPr kumimoji="0" lang="en-US" altLang="ja-JP" sz="1067" b="1" u="sng" dirty="0">
                <a:solidFill>
                  <a:prstClr val="black"/>
                </a:solidFill>
                <a:latin typeface="游ゴシック" panose="020B0400000000000000" pitchFamily="50" charset="-128"/>
                <a:ea typeface="游ゴシック" panose="020B0400000000000000" pitchFamily="50" charset="-128"/>
              </a:rPr>
              <a:t>2023</a:t>
            </a:r>
            <a:r>
              <a:rPr kumimoji="0" lang="ja-JP" altLang="en-US" sz="1067" b="1" u="sng" dirty="0">
                <a:solidFill>
                  <a:prstClr val="black"/>
                </a:solidFill>
                <a:latin typeface="游ゴシック" panose="020B0400000000000000" pitchFamily="50" charset="-128"/>
                <a:ea typeface="游ゴシック" panose="020B0400000000000000" pitchFamily="50" charset="-128"/>
              </a:rPr>
              <a:t>年</a:t>
            </a:r>
            <a:r>
              <a:rPr kumimoji="0" lang="en-US" altLang="ja-JP" sz="1067" b="1" u="sng" dirty="0">
                <a:solidFill>
                  <a:prstClr val="black"/>
                </a:solidFill>
                <a:latin typeface="游ゴシック" panose="020B0400000000000000" pitchFamily="50" charset="-128"/>
                <a:ea typeface="游ゴシック" panose="020B0400000000000000" pitchFamily="50" charset="-128"/>
              </a:rPr>
              <a:t>10</a:t>
            </a:r>
            <a:r>
              <a:rPr kumimoji="0" lang="ja-JP" altLang="en-US" sz="1067" b="1" u="sng" dirty="0">
                <a:solidFill>
                  <a:prstClr val="black"/>
                </a:solidFill>
                <a:latin typeface="游ゴシック" panose="020B0400000000000000" pitchFamily="50" charset="-128"/>
                <a:ea typeface="游ゴシック" panose="020B0400000000000000" pitchFamily="50" charset="-128"/>
              </a:rPr>
              <a:t>月</a:t>
            </a:r>
            <a:r>
              <a:rPr kumimoji="0" lang="en-US" altLang="ja-JP" sz="1067" b="1" u="sng" dirty="0">
                <a:solidFill>
                  <a:prstClr val="black"/>
                </a:solidFill>
                <a:latin typeface="游ゴシック" panose="020B0400000000000000" pitchFamily="50" charset="-128"/>
                <a:ea typeface="游ゴシック" panose="020B0400000000000000" pitchFamily="50" charset="-128"/>
              </a:rPr>
              <a:t>20</a:t>
            </a:r>
            <a:r>
              <a:rPr kumimoji="0" lang="ja-JP" altLang="en-US" sz="1067" b="1" u="sng" dirty="0">
                <a:solidFill>
                  <a:prstClr val="black"/>
                </a:solidFill>
                <a:latin typeface="游ゴシック" panose="020B0400000000000000" pitchFamily="50" charset="-128"/>
                <a:ea typeface="游ゴシック" panose="020B0400000000000000" pitchFamily="50" charset="-128"/>
              </a:rPr>
              <a:t>日　作成者：江口　</a:t>
            </a:r>
          </a:p>
        </p:txBody>
      </p:sp>
      <p:sp>
        <p:nvSpPr>
          <p:cNvPr id="27" name="テキスト ボックス 26">
            <a:extLst>
              <a:ext uri="{FF2B5EF4-FFF2-40B4-BE49-F238E27FC236}">
                <a16:creationId xmlns:a16="http://schemas.microsoft.com/office/drawing/2014/main" id="{9F898AF1-62E3-DC5B-B43C-543CD609228A}"/>
              </a:ext>
            </a:extLst>
          </p:cNvPr>
          <p:cNvSpPr txBox="1"/>
          <p:nvPr/>
        </p:nvSpPr>
        <p:spPr>
          <a:xfrm>
            <a:off x="8273145" y="3918017"/>
            <a:ext cx="4693975" cy="420756"/>
          </a:xfrm>
          <a:prstGeom prst="rect">
            <a:avLst/>
          </a:prstGeom>
          <a:noFill/>
        </p:spPr>
        <p:txBody>
          <a:bodyPr wrap="square" rtlCol="0">
            <a:spAutoFit/>
          </a:bodyPr>
          <a:lstStyle/>
          <a:p>
            <a:pPr defTabSz="914377"/>
            <a:r>
              <a:rPr kumimoji="0" lang="ja-JP" altLang="en-US" sz="1067" b="1" u="sng" dirty="0">
                <a:solidFill>
                  <a:prstClr val="black"/>
                </a:solidFill>
                <a:latin typeface="游ゴシック" panose="020B0400000000000000" pitchFamily="50" charset="-128"/>
                <a:ea typeface="游ゴシック" panose="020B0400000000000000" pitchFamily="50" charset="-128"/>
              </a:rPr>
              <a:t>図</a:t>
            </a:r>
            <a:r>
              <a:rPr kumimoji="0" lang="en-US" altLang="ja-JP" sz="1067" b="1" u="sng" dirty="0">
                <a:solidFill>
                  <a:prstClr val="black"/>
                </a:solidFill>
                <a:latin typeface="游ゴシック" panose="020B0400000000000000" pitchFamily="50" charset="-128"/>
                <a:ea typeface="游ゴシック" panose="020B0400000000000000" pitchFamily="50" charset="-128"/>
              </a:rPr>
              <a:t>12.</a:t>
            </a:r>
            <a:r>
              <a:rPr kumimoji="0" lang="ja-JP" altLang="en-US" sz="1067" b="1" u="sng" dirty="0">
                <a:solidFill>
                  <a:prstClr val="black"/>
                </a:solidFill>
                <a:latin typeface="游ゴシック" panose="020B0400000000000000" pitchFamily="50" charset="-128"/>
                <a:ea typeface="游ゴシック" panose="020B0400000000000000" pitchFamily="50" charset="-128"/>
              </a:rPr>
              <a:t> 修正不可能品割合　</a:t>
            </a:r>
            <a:r>
              <a:rPr kumimoji="0" lang="en-US" altLang="ja-JP" sz="1067" b="1" u="sng" dirty="0">
                <a:solidFill>
                  <a:prstClr val="black"/>
                </a:solidFill>
                <a:latin typeface="游ゴシック" panose="020B0400000000000000" pitchFamily="50" charset="-128"/>
                <a:ea typeface="游ゴシック" panose="020B0400000000000000" pitchFamily="50" charset="-128"/>
              </a:rPr>
              <a:t>’23</a:t>
            </a:r>
            <a:r>
              <a:rPr kumimoji="0" lang="ja-JP" altLang="en-US" sz="1067" b="1" u="sng" dirty="0">
                <a:solidFill>
                  <a:prstClr val="black"/>
                </a:solidFill>
                <a:latin typeface="游ゴシック" panose="020B0400000000000000" pitchFamily="50" charset="-128"/>
                <a:ea typeface="游ゴシック" panose="020B0400000000000000" pitchFamily="50" charset="-128"/>
              </a:rPr>
              <a:t>年</a:t>
            </a:r>
            <a:r>
              <a:rPr kumimoji="0" lang="en-US" altLang="ja-JP" sz="1067" b="1" u="sng" dirty="0">
                <a:solidFill>
                  <a:prstClr val="black"/>
                </a:solidFill>
                <a:latin typeface="游ゴシック" panose="020B0400000000000000" pitchFamily="50" charset="-128"/>
                <a:ea typeface="游ゴシック" panose="020B0400000000000000" pitchFamily="50" charset="-128"/>
              </a:rPr>
              <a:t>4</a:t>
            </a:r>
            <a:r>
              <a:rPr kumimoji="0" lang="ja-JP" altLang="en-US" sz="1067" b="1" u="sng" dirty="0">
                <a:solidFill>
                  <a:prstClr val="black"/>
                </a:solidFill>
                <a:latin typeface="游ゴシック" panose="020B0400000000000000" pitchFamily="50" charset="-128"/>
                <a:ea typeface="游ゴシック" panose="020B0400000000000000" pitchFamily="50" charset="-128"/>
              </a:rPr>
              <a:t>月</a:t>
            </a:r>
            <a:r>
              <a:rPr kumimoji="0" lang="en-US" altLang="ja-JP" sz="1067" b="1" u="sng" dirty="0">
                <a:solidFill>
                  <a:prstClr val="black"/>
                </a:solidFill>
                <a:latin typeface="游ゴシック" panose="020B0400000000000000" pitchFamily="50" charset="-128"/>
                <a:ea typeface="游ゴシック" panose="020B0400000000000000" pitchFamily="50" charset="-128"/>
              </a:rPr>
              <a:t>~’23</a:t>
            </a:r>
            <a:r>
              <a:rPr kumimoji="0" lang="ja-JP" altLang="en-US" sz="1067" b="1" u="sng" dirty="0">
                <a:solidFill>
                  <a:prstClr val="black"/>
                </a:solidFill>
                <a:latin typeface="游ゴシック" panose="020B0400000000000000" pitchFamily="50" charset="-128"/>
                <a:ea typeface="游ゴシック" panose="020B0400000000000000" pitchFamily="50" charset="-128"/>
              </a:rPr>
              <a:t>年</a:t>
            </a:r>
            <a:r>
              <a:rPr kumimoji="0" lang="en-US" altLang="ja-JP" sz="1067" b="1" u="sng" dirty="0">
                <a:solidFill>
                  <a:prstClr val="black"/>
                </a:solidFill>
                <a:latin typeface="游ゴシック" panose="020B0400000000000000" pitchFamily="50" charset="-128"/>
                <a:ea typeface="游ゴシック" panose="020B0400000000000000" pitchFamily="50" charset="-128"/>
              </a:rPr>
              <a:t>9</a:t>
            </a:r>
            <a:r>
              <a:rPr kumimoji="0" lang="ja-JP" altLang="en-US" sz="1067" b="1" u="sng" dirty="0">
                <a:solidFill>
                  <a:prstClr val="black"/>
                </a:solidFill>
                <a:latin typeface="游ゴシック" panose="020B0400000000000000" pitchFamily="50" charset="-128"/>
                <a:ea typeface="游ゴシック" panose="020B0400000000000000" pitchFamily="50" charset="-128"/>
              </a:rPr>
              <a:t>月　</a:t>
            </a:r>
            <a:endParaRPr kumimoji="0" lang="en-US" altLang="ja-JP" sz="1067" b="1" u="sng" dirty="0">
              <a:solidFill>
                <a:prstClr val="black"/>
              </a:solidFill>
              <a:latin typeface="游ゴシック" panose="020B0400000000000000" pitchFamily="50" charset="-128"/>
              <a:ea typeface="游ゴシック" panose="020B0400000000000000" pitchFamily="50" charset="-128"/>
            </a:endParaRPr>
          </a:p>
          <a:p>
            <a:pPr defTabSz="914377"/>
            <a:r>
              <a:rPr kumimoji="0" lang="ja-JP" altLang="en-US" sz="1067" b="1" u="sng" dirty="0">
                <a:solidFill>
                  <a:prstClr val="black"/>
                </a:solidFill>
                <a:latin typeface="游ゴシック" panose="020B0400000000000000" pitchFamily="50" charset="-128"/>
                <a:ea typeface="游ゴシック" panose="020B0400000000000000" pitchFamily="50" charset="-128"/>
              </a:rPr>
              <a:t>作成日：</a:t>
            </a:r>
            <a:r>
              <a:rPr kumimoji="0" lang="en-US" altLang="ja-JP" sz="1067" b="1" u="sng" dirty="0">
                <a:solidFill>
                  <a:prstClr val="black"/>
                </a:solidFill>
                <a:latin typeface="游ゴシック" panose="020B0400000000000000" pitchFamily="50" charset="-128"/>
                <a:ea typeface="游ゴシック" panose="020B0400000000000000" pitchFamily="50" charset="-128"/>
              </a:rPr>
              <a:t>2023</a:t>
            </a:r>
            <a:r>
              <a:rPr kumimoji="0" lang="ja-JP" altLang="en-US" sz="1067" b="1" u="sng" dirty="0">
                <a:solidFill>
                  <a:prstClr val="black"/>
                </a:solidFill>
                <a:latin typeface="游ゴシック" panose="020B0400000000000000" pitchFamily="50" charset="-128"/>
                <a:ea typeface="游ゴシック" panose="020B0400000000000000" pitchFamily="50" charset="-128"/>
              </a:rPr>
              <a:t>年</a:t>
            </a:r>
            <a:r>
              <a:rPr kumimoji="0" lang="en-US" altLang="ja-JP" sz="1067" b="1" u="sng" dirty="0">
                <a:solidFill>
                  <a:prstClr val="black"/>
                </a:solidFill>
                <a:latin typeface="游ゴシック" panose="020B0400000000000000" pitchFamily="50" charset="-128"/>
                <a:ea typeface="游ゴシック" panose="020B0400000000000000" pitchFamily="50" charset="-128"/>
              </a:rPr>
              <a:t>10</a:t>
            </a:r>
            <a:r>
              <a:rPr kumimoji="0" lang="ja-JP" altLang="en-US" sz="1067" b="1" u="sng" dirty="0">
                <a:solidFill>
                  <a:prstClr val="black"/>
                </a:solidFill>
                <a:latin typeface="游ゴシック" panose="020B0400000000000000" pitchFamily="50" charset="-128"/>
                <a:ea typeface="游ゴシック" panose="020B0400000000000000" pitchFamily="50" charset="-128"/>
              </a:rPr>
              <a:t>月</a:t>
            </a:r>
            <a:r>
              <a:rPr kumimoji="0" lang="en-US" altLang="ja-JP" sz="1067" b="1" u="sng" dirty="0">
                <a:solidFill>
                  <a:prstClr val="black"/>
                </a:solidFill>
                <a:latin typeface="游ゴシック" panose="020B0400000000000000" pitchFamily="50" charset="-128"/>
                <a:ea typeface="游ゴシック" panose="020B0400000000000000" pitchFamily="50" charset="-128"/>
              </a:rPr>
              <a:t>20</a:t>
            </a:r>
            <a:r>
              <a:rPr kumimoji="0" lang="ja-JP" altLang="en-US" sz="1067" b="1" u="sng" dirty="0">
                <a:solidFill>
                  <a:prstClr val="black"/>
                </a:solidFill>
                <a:latin typeface="游ゴシック" panose="020B0400000000000000" pitchFamily="50" charset="-128"/>
                <a:ea typeface="游ゴシック" panose="020B0400000000000000" pitchFamily="50" charset="-128"/>
              </a:rPr>
              <a:t>日　作成者：江口　</a:t>
            </a:r>
          </a:p>
        </p:txBody>
      </p:sp>
      <p:sp>
        <p:nvSpPr>
          <p:cNvPr id="28" name="角丸四角形 63">
            <a:extLst>
              <a:ext uri="{FF2B5EF4-FFF2-40B4-BE49-F238E27FC236}">
                <a16:creationId xmlns:a16="http://schemas.microsoft.com/office/drawing/2014/main" id="{BE4485D0-2F18-E8A7-428B-E421E59D2D51}"/>
              </a:ext>
            </a:extLst>
          </p:cNvPr>
          <p:cNvSpPr/>
          <p:nvPr/>
        </p:nvSpPr>
        <p:spPr>
          <a:xfrm>
            <a:off x="685124" y="6310211"/>
            <a:ext cx="10860576" cy="690711"/>
          </a:xfrm>
          <a:prstGeom prst="roundRect">
            <a:avLst/>
          </a:prstGeom>
          <a:noFill/>
          <a:ln w="28575">
            <a:noFill/>
          </a:ln>
        </p:spPr>
        <p:style>
          <a:lnRef idx="2">
            <a:schemeClr val="accent6"/>
          </a:lnRef>
          <a:fillRef idx="1">
            <a:schemeClr val="lt1"/>
          </a:fillRef>
          <a:effectRef idx="0">
            <a:schemeClr val="accent6"/>
          </a:effectRef>
          <a:fontRef idx="minor">
            <a:schemeClr val="dk1"/>
          </a:fontRef>
        </p:style>
        <p:txBody>
          <a:bodyPr lIns="91440" tIns="45720" rIns="91440" bIns="45720" rtlCol="0" anchor="t"/>
          <a:lstStyle/>
          <a:p>
            <a:pPr algn="ctr" defTabSz="914377">
              <a:defRPr/>
            </a:pPr>
            <a:r>
              <a:rPr kumimoji="0" lang="en-US" altLang="ja-JP" sz="3200" b="1" dirty="0">
                <a:ln w="0">
                  <a:noFill/>
                </a:ln>
                <a:solidFill>
                  <a:srgbClr val="F5640B"/>
                </a:solidFill>
                <a:latin typeface="游ゴシック" panose="020B0400000000000000" pitchFamily="50" charset="-128"/>
                <a:ea typeface="游ゴシック" panose="020B0400000000000000" pitchFamily="50" charset="-128"/>
              </a:rPr>
              <a:t>『</a:t>
            </a:r>
            <a:r>
              <a:rPr kumimoji="0" lang="ja-JP" altLang="en-US" sz="3200" b="1" dirty="0">
                <a:ln w="0">
                  <a:noFill/>
                </a:ln>
                <a:solidFill>
                  <a:srgbClr val="F5640B"/>
                </a:solidFill>
                <a:latin typeface="游ゴシック" panose="020B0400000000000000" pitchFamily="50" charset="-128"/>
                <a:ea typeface="游ゴシック" panose="020B0400000000000000" pitchFamily="50" charset="-128"/>
              </a:rPr>
              <a:t>冷押し１号製品曲がりゼロへの挑戦</a:t>
            </a:r>
            <a:r>
              <a:rPr kumimoji="0" lang="en-US" altLang="ja-JP" sz="3200" b="1" dirty="0">
                <a:ln w="0">
                  <a:noFill/>
                </a:ln>
                <a:solidFill>
                  <a:srgbClr val="F5640B"/>
                </a:solidFill>
                <a:latin typeface="游ゴシック" panose="020B0400000000000000" pitchFamily="50" charset="-128"/>
                <a:ea typeface="游ゴシック" panose="020B0400000000000000" pitchFamily="50" charset="-128"/>
              </a:rPr>
              <a:t>』</a:t>
            </a:r>
            <a:r>
              <a:rPr kumimoji="0" lang="ja-JP" altLang="en-US" sz="3200" b="1" dirty="0">
                <a:ln w="0">
                  <a:noFill/>
                </a:ln>
                <a:solidFill>
                  <a:srgbClr val="F5640B"/>
                </a:solidFill>
                <a:latin typeface="游ゴシック" panose="020B0400000000000000" pitchFamily="50" charset="-128"/>
                <a:ea typeface="游ゴシック" panose="020B0400000000000000" pitchFamily="50" charset="-128"/>
              </a:rPr>
              <a:t>に決定！！</a:t>
            </a:r>
            <a:endParaRPr kumimoji="0" lang="en-US" altLang="ja-JP" sz="3200" b="1" dirty="0">
              <a:ln w="0">
                <a:noFill/>
              </a:ln>
              <a:solidFill>
                <a:srgbClr val="F5640B"/>
              </a:solidFill>
              <a:latin typeface="游ゴシック" panose="020B0400000000000000" pitchFamily="50" charset="-128"/>
              <a:ea typeface="游ゴシック" panose="020B0400000000000000" pitchFamily="50" charset="-128"/>
            </a:endParaRPr>
          </a:p>
        </p:txBody>
      </p:sp>
      <p:sp>
        <p:nvSpPr>
          <p:cNvPr id="3" name="テキスト ボックス 2">
            <a:extLst>
              <a:ext uri="{FF2B5EF4-FFF2-40B4-BE49-F238E27FC236}">
                <a16:creationId xmlns:a16="http://schemas.microsoft.com/office/drawing/2014/main" id="{8EF804C3-D0A6-CC20-9603-293BC4B1A638}"/>
              </a:ext>
            </a:extLst>
          </p:cNvPr>
          <p:cNvSpPr txBox="1"/>
          <p:nvPr/>
        </p:nvSpPr>
        <p:spPr>
          <a:xfrm>
            <a:off x="-68072" y="4539677"/>
            <a:ext cx="6421951" cy="748795"/>
          </a:xfrm>
          <a:prstGeom prst="rect">
            <a:avLst/>
          </a:prstGeom>
          <a:noFill/>
        </p:spPr>
        <p:txBody>
          <a:bodyPr wrap="none" rtlCol="0">
            <a:spAutoFit/>
          </a:bodyPr>
          <a:lstStyle/>
          <a:p>
            <a:pPr defTabSz="914377"/>
            <a:r>
              <a:rPr lang="ja-JP" altLang="en-US" sz="2133" b="1" dirty="0">
                <a:solidFill>
                  <a:prstClr val="black"/>
                </a:solidFill>
                <a:latin typeface="游ゴシック" panose="020B0400000000000000" pitchFamily="50" charset="-128"/>
                <a:ea typeface="游ゴシック" panose="020B0400000000000000" pitchFamily="50" charset="-128"/>
              </a:rPr>
              <a:t>・製品曲がり発生による製品全数検査時間</a:t>
            </a:r>
            <a:endParaRPr lang="en-US" altLang="ja-JP" sz="2133" b="1" dirty="0">
              <a:solidFill>
                <a:prstClr val="black"/>
              </a:solidFill>
              <a:latin typeface="游ゴシック" panose="020B0400000000000000" pitchFamily="50" charset="-128"/>
              <a:ea typeface="游ゴシック" panose="020B0400000000000000" pitchFamily="50" charset="-128"/>
            </a:endParaRPr>
          </a:p>
          <a:p>
            <a:pPr defTabSz="914377"/>
            <a:r>
              <a:rPr lang="en-US" altLang="ja-JP" sz="2133" b="1" dirty="0">
                <a:solidFill>
                  <a:prstClr val="black"/>
                </a:solidFill>
                <a:latin typeface="游ゴシック" panose="020B0400000000000000" pitchFamily="50" charset="-128"/>
                <a:ea typeface="游ゴシック" panose="020B0400000000000000" pitchFamily="50" charset="-128"/>
              </a:rPr>
              <a:t> </a:t>
            </a:r>
            <a:r>
              <a:rPr lang="ja-JP" altLang="en-US" sz="2133" b="1" dirty="0">
                <a:solidFill>
                  <a:prstClr val="black"/>
                </a:solidFill>
                <a:latin typeface="游ゴシック" panose="020B0400000000000000" pitchFamily="50" charset="-128"/>
                <a:ea typeface="游ゴシック" panose="020B0400000000000000" pitchFamily="50" charset="-128"/>
              </a:rPr>
              <a:t>　　   １２０分</a:t>
            </a:r>
            <a:r>
              <a:rPr lang="en-US" altLang="ja-JP" sz="2133" b="1" dirty="0">
                <a:solidFill>
                  <a:prstClr val="black"/>
                </a:solidFill>
                <a:latin typeface="游ゴシック" panose="020B0400000000000000" pitchFamily="50" charset="-128"/>
                <a:ea typeface="游ゴシック" panose="020B0400000000000000" pitchFamily="50" charset="-128"/>
              </a:rPr>
              <a:t>/</a:t>
            </a:r>
            <a:r>
              <a:rPr lang="ja-JP" altLang="en-US" sz="2133" b="1" dirty="0">
                <a:solidFill>
                  <a:prstClr val="black"/>
                </a:solidFill>
                <a:latin typeface="游ゴシック" panose="020B0400000000000000" pitchFamily="50" charset="-128"/>
                <a:ea typeface="游ゴシック" panose="020B0400000000000000" pitchFamily="50" charset="-128"/>
              </a:rPr>
              <a:t>回 </a:t>
            </a:r>
            <a:r>
              <a:rPr lang="en-US" altLang="ja-JP" sz="2133" b="1" dirty="0">
                <a:solidFill>
                  <a:prstClr val="black"/>
                </a:solidFill>
                <a:latin typeface="游ゴシック" panose="020B0400000000000000" pitchFamily="50" charset="-128"/>
                <a:ea typeface="游ゴシック" panose="020B0400000000000000" pitchFamily="50" charset="-128"/>
              </a:rPr>
              <a:t>X </a:t>
            </a:r>
            <a:r>
              <a:rPr lang="ja-JP" altLang="en-US" sz="2133" b="1" dirty="0">
                <a:solidFill>
                  <a:prstClr val="black"/>
                </a:solidFill>
                <a:latin typeface="游ゴシック" panose="020B0400000000000000" pitchFamily="50" charset="-128"/>
                <a:ea typeface="游ゴシック" panose="020B0400000000000000" pitchFamily="50" charset="-128"/>
              </a:rPr>
              <a:t>７回</a:t>
            </a:r>
            <a:r>
              <a:rPr lang="en-US" altLang="ja-JP" sz="2133" b="1" dirty="0">
                <a:solidFill>
                  <a:prstClr val="black"/>
                </a:solidFill>
                <a:latin typeface="游ゴシック" panose="020B0400000000000000" pitchFamily="50" charset="-128"/>
                <a:ea typeface="游ゴシック" panose="020B0400000000000000" pitchFamily="50" charset="-128"/>
              </a:rPr>
              <a:t>/</a:t>
            </a:r>
            <a:r>
              <a:rPr lang="ja-JP" altLang="en-US" sz="2133" b="1" dirty="0">
                <a:solidFill>
                  <a:prstClr val="black"/>
                </a:solidFill>
                <a:latin typeface="游ゴシック" panose="020B0400000000000000" pitchFamily="50" charset="-128"/>
                <a:ea typeface="游ゴシック" panose="020B0400000000000000" pitchFamily="50" charset="-128"/>
              </a:rPr>
              <a:t>月 　＝  </a:t>
            </a:r>
            <a:r>
              <a:rPr lang="ja-JP" altLang="en-US" sz="2133" b="1" dirty="0">
                <a:solidFill>
                  <a:srgbClr val="FF0000"/>
                </a:solidFill>
                <a:latin typeface="游ゴシック" panose="020B0400000000000000" pitchFamily="50" charset="-128"/>
                <a:ea typeface="游ゴシック" panose="020B0400000000000000" pitchFamily="50" charset="-128"/>
              </a:rPr>
              <a:t>約８４０分</a:t>
            </a:r>
            <a:r>
              <a:rPr lang="en-US" altLang="ja-JP" sz="2133" b="1" dirty="0">
                <a:solidFill>
                  <a:srgbClr val="FF0000"/>
                </a:solidFill>
                <a:latin typeface="游ゴシック" panose="020B0400000000000000" pitchFamily="50" charset="-128"/>
                <a:ea typeface="游ゴシック" panose="020B0400000000000000" pitchFamily="50" charset="-128"/>
              </a:rPr>
              <a:t>/</a:t>
            </a:r>
            <a:r>
              <a:rPr lang="ja-JP" altLang="en-US" sz="2133" b="1" dirty="0">
                <a:solidFill>
                  <a:srgbClr val="FF0000"/>
                </a:solidFill>
                <a:latin typeface="游ゴシック" panose="020B0400000000000000" pitchFamily="50" charset="-128"/>
                <a:ea typeface="游ゴシック" panose="020B0400000000000000" pitchFamily="50" charset="-128"/>
              </a:rPr>
              <a:t>月</a:t>
            </a:r>
          </a:p>
        </p:txBody>
      </p:sp>
      <p:grpSp>
        <p:nvGrpSpPr>
          <p:cNvPr id="4" name="グループ化 3">
            <a:extLst>
              <a:ext uri="{FF2B5EF4-FFF2-40B4-BE49-F238E27FC236}">
                <a16:creationId xmlns:a16="http://schemas.microsoft.com/office/drawing/2014/main" id="{8B3C9B0D-A713-E012-19E0-81F3F09E3BDA}"/>
              </a:ext>
            </a:extLst>
          </p:cNvPr>
          <p:cNvGrpSpPr/>
          <p:nvPr/>
        </p:nvGrpSpPr>
        <p:grpSpPr>
          <a:xfrm>
            <a:off x="8967239" y="4431429"/>
            <a:ext cx="1177685" cy="1875531"/>
            <a:chOff x="7628187" y="1777792"/>
            <a:chExt cx="1337014" cy="2129273"/>
          </a:xfrm>
        </p:grpSpPr>
        <p:pic>
          <p:nvPicPr>
            <p:cNvPr id="5" name="図 4">
              <a:extLst>
                <a:ext uri="{FF2B5EF4-FFF2-40B4-BE49-F238E27FC236}">
                  <a16:creationId xmlns:a16="http://schemas.microsoft.com/office/drawing/2014/main" id="{618F05F5-B033-475B-38ED-80DE798B9B5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28187" y="2375866"/>
              <a:ext cx="1337014" cy="1531199"/>
            </a:xfrm>
            <a:prstGeom prst="rect">
              <a:avLst/>
            </a:prstGeom>
          </p:spPr>
        </p:pic>
        <p:grpSp>
          <p:nvGrpSpPr>
            <p:cNvPr id="6" name="グループ化 5">
              <a:extLst>
                <a:ext uri="{FF2B5EF4-FFF2-40B4-BE49-F238E27FC236}">
                  <a16:creationId xmlns:a16="http://schemas.microsoft.com/office/drawing/2014/main" id="{07DC84C7-932D-8A76-F091-ECE6861EC214}"/>
                </a:ext>
              </a:extLst>
            </p:cNvPr>
            <p:cNvGrpSpPr/>
            <p:nvPr/>
          </p:nvGrpSpPr>
          <p:grpSpPr>
            <a:xfrm>
              <a:off x="7962860" y="1777792"/>
              <a:ext cx="602782" cy="714626"/>
              <a:chOff x="2043021" y="3219822"/>
              <a:chExt cx="693929" cy="822687"/>
            </a:xfrm>
          </p:grpSpPr>
          <p:pic>
            <p:nvPicPr>
              <p:cNvPr id="7" name="図 6">
                <a:extLst>
                  <a:ext uri="{FF2B5EF4-FFF2-40B4-BE49-F238E27FC236}">
                    <a16:creationId xmlns:a16="http://schemas.microsoft.com/office/drawing/2014/main" id="{2AF558F5-CE2C-53F3-39AF-BFA2B633F9BE}"/>
                  </a:ext>
                </a:extLst>
              </p:cNvPr>
              <p:cNvPicPr>
                <a:picLocks noChangeAspect="1"/>
              </p:cNvPicPr>
              <p:nvPr/>
            </p:nvPicPr>
            <p:blipFill>
              <a:blip r:embed="rId7"/>
              <a:stretch>
                <a:fillRect/>
              </a:stretch>
            </p:blipFill>
            <p:spPr>
              <a:xfrm>
                <a:off x="2064096" y="3280443"/>
                <a:ext cx="646232" cy="762066"/>
              </a:xfrm>
              <a:prstGeom prst="rect">
                <a:avLst/>
              </a:prstGeom>
            </p:spPr>
          </p:pic>
          <p:pic>
            <p:nvPicPr>
              <p:cNvPr id="8" name="図 7">
                <a:extLst>
                  <a:ext uri="{FF2B5EF4-FFF2-40B4-BE49-F238E27FC236}">
                    <a16:creationId xmlns:a16="http://schemas.microsoft.com/office/drawing/2014/main" id="{1B236320-CCF5-4FB9-A4FC-583CBACE1A21}"/>
                  </a:ext>
                </a:extLst>
              </p:cNvPr>
              <p:cNvPicPr>
                <a:picLocks noChangeAspect="1"/>
              </p:cNvPicPr>
              <p:nvPr/>
            </p:nvPicPr>
            <p:blipFill>
              <a:blip r:embed="rId8"/>
              <a:stretch>
                <a:fillRect/>
              </a:stretch>
            </p:blipFill>
            <p:spPr>
              <a:xfrm>
                <a:off x="2043021" y="3219822"/>
                <a:ext cx="693929" cy="477195"/>
              </a:xfrm>
              <a:prstGeom prst="rect">
                <a:avLst/>
              </a:prstGeom>
            </p:spPr>
          </p:pic>
        </p:grpSp>
      </p:grpSp>
      <p:sp>
        <p:nvSpPr>
          <p:cNvPr id="11" name="吹き出し: 角を丸めた四角形 10">
            <a:extLst>
              <a:ext uri="{FF2B5EF4-FFF2-40B4-BE49-F238E27FC236}">
                <a16:creationId xmlns:a16="http://schemas.microsoft.com/office/drawing/2014/main" id="{58CE0B44-A95F-4101-F772-2FE93CF8A761}"/>
              </a:ext>
            </a:extLst>
          </p:cNvPr>
          <p:cNvSpPr/>
          <p:nvPr/>
        </p:nvSpPr>
        <p:spPr>
          <a:xfrm>
            <a:off x="9850183" y="4476055"/>
            <a:ext cx="2256564" cy="384581"/>
          </a:xfrm>
          <a:prstGeom prst="wedgeRoundRectCallout">
            <a:avLst>
              <a:gd name="adj1" fmla="val -51932"/>
              <a:gd name="adj2" fmla="val 30894"/>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600" b="1" dirty="0">
                <a:solidFill>
                  <a:prstClr val="black">
                    <a:lumMod val="85000"/>
                    <a:lumOff val="15000"/>
                  </a:prstClr>
                </a:solidFill>
                <a:latin typeface="游ゴシック" panose="020B0400000000000000" pitchFamily="50" charset="-128"/>
                <a:ea typeface="游ゴシック" panose="020B0400000000000000" pitchFamily="50" charset="-128"/>
              </a:rPr>
              <a:t>協力お願いします！</a:t>
            </a:r>
            <a:endParaRPr lang="en-US" altLang="ja-JP" sz="1600" b="1" dirty="0">
              <a:solidFill>
                <a:prstClr val="black">
                  <a:lumMod val="85000"/>
                  <a:lumOff val="15000"/>
                </a:prstClr>
              </a:solidFill>
              <a:latin typeface="游ゴシック" panose="020B0400000000000000" pitchFamily="50" charset="-128"/>
              <a:ea typeface="游ゴシック" panose="020B0400000000000000" pitchFamily="50" charset="-128"/>
            </a:endParaRPr>
          </a:p>
        </p:txBody>
      </p:sp>
      <p:grpSp>
        <p:nvGrpSpPr>
          <p:cNvPr id="14" name="グループ化 13">
            <a:extLst>
              <a:ext uri="{FF2B5EF4-FFF2-40B4-BE49-F238E27FC236}">
                <a16:creationId xmlns:a16="http://schemas.microsoft.com/office/drawing/2014/main" id="{F5FA7053-6231-CCF4-E88B-A0A44E4CBD93}"/>
              </a:ext>
            </a:extLst>
          </p:cNvPr>
          <p:cNvGrpSpPr/>
          <p:nvPr/>
        </p:nvGrpSpPr>
        <p:grpSpPr>
          <a:xfrm>
            <a:off x="7920171" y="4526407"/>
            <a:ext cx="786555" cy="1741872"/>
            <a:chOff x="6790511" y="1059459"/>
            <a:chExt cx="600051" cy="1534077"/>
          </a:xfrm>
        </p:grpSpPr>
        <p:grpSp>
          <p:nvGrpSpPr>
            <p:cNvPr id="18" name="グループ化 17">
              <a:extLst>
                <a:ext uri="{FF2B5EF4-FFF2-40B4-BE49-F238E27FC236}">
                  <a16:creationId xmlns:a16="http://schemas.microsoft.com/office/drawing/2014/main" id="{DC74CDA6-54FD-60D8-8285-6C27EE7AE5E0}"/>
                </a:ext>
              </a:extLst>
            </p:cNvPr>
            <p:cNvGrpSpPr/>
            <p:nvPr/>
          </p:nvGrpSpPr>
          <p:grpSpPr>
            <a:xfrm>
              <a:off x="6790511" y="1059459"/>
              <a:ext cx="600051" cy="1534077"/>
              <a:chOff x="3797091" y="590638"/>
              <a:chExt cx="1549817" cy="3962225"/>
            </a:xfrm>
          </p:grpSpPr>
          <p:pic>
            <p:nvPicPr>
              <p:cNvPr id="24" name="図 23">
                <a:extLst>
                  <a:ext uri="{FF2B5EF4-FFF2-40B4-BE49-F238E27FC236}">
                    <a16:creationId xmlns:a16="http://schemas.microsoft.com/office/drawing/2014/main" id="{0EFCABE9-42D0-21BB-633E-58F261481F7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797091" y="1683660"/>
                <a:ext cx="1433883" cy="2869203"/>
              </a:xfrm>
              <a:prstGeom prst="rect">
                <a:avLst/>
              </a:prstGeom>
            </p:spPr>
          </p:pic>
          <p:pic>
            <p:nvPicPr>
              <p:cNvPr id="25" name="図 24">
                <a:extLst>
                  <a:ext uri="{FF2B5EF4-FFF2-40B4-BE49-F238E27FC236}">
                    <a16:creationId xmlns:a16="http://schemas.microsoft.com/office/drawing/2014/main" id="{F09EFE8A-E73F-BB2B-CDCF-9AF036A12CF5}"/>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018127" y="590638"/>
                <a:ext cx="1328781" cy="1279646"/>
              </a:xfrm>
              <a:prstGeom prst="rect">
                <a:avLst/>
              </a:prstGeom>
            </p:spPr>
          </p:pic>
        </p:grpSp>
        <p:pic>
          <p:nvPicPr>
            <p:cNvPr id="23" name="図 22">
              <a:extLst>
                <a:ext uri="{FF2B5EF4-FFF2-40B4-BE49-F238E27FC236}">
                  <a16:creationId xmlns:a16="http://schemas.microsoft.com/office/drawing/2014/main" id="{C4CD7F9B-AB7B-28B1-975E-4EEBF3DAFB48}"/>
                </a:ext>
              </a:extLst>
            </p:cNvPr>
            <p:cNvPicPr>
              <a:picLocks noChangeAspect="1"/>
            </p:cNvPicPr>
            <p:nvPr/>
          </p:nvPicPr>
          <p:blipFill>
            <a:blip r:embed="rId11"/>
            <a:stretch>
              <a:fillRect/>
            </a:stretch>
          </p:blipFill>
          <p:spPr>
            <a:xfrm>
              <a:off x="6939466" y="1059459"/>
              <a:ext cx="387718" cy="243815"/>
            </a:xfrm>
            <a:prstGeom prst="rect">
              <a:avLst/>
            </a:prstGeom>
          </p:spPr>
        </p:pic>
      </p:grpSp>
      <p:sp>
        <p:nvSpPr>
          <p:cNvPr id="26" name="吹き出し: 角を丸めた四角形 25">
            <a:extLst>
              <a:ext uri="{FF2B5EF4-FFF2-40B4-BE49-F238E27FC236}">
                <a16:creationId xmlns:a16="http://schemas.microsoft.com/office/drawing/2014/main" id="{E633D50E-0ACB-926D-3869-1DBA35432A3C}"/>
              </a:ext>
            </a:extLst>
          </p:cNvPr>
          <p:cNvSpPr/>
          <p:nvPr/>
        </p:nvSpPr>
        <p:spPr>
          <a:xfrm>
            <a:off x="5642269" y="4427360"/>
            <a:ext cx="2371955" cy="384581"/>
          </a:xfrm>
          <a:prstGeom prst="wedgeRoundRectCallout">
            <a:avLst>
              <a:gd name="adj1" fmla="val 54666"/>
              <a:gd name="adj2" fmla="val 26610"/>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600" b="1" dirty="0">
                <a:solidFill>
                  <a:prstClr val="black">
                    <a:lumMod val="85000"/>
                    <a:lumOff val="15000"/>
                  </a:prstClr>
                </a:solidFill>
                <a:latin typeface="游ゴシック" panose="020B0400000000000000" pitchFamily="50" charset="-128"/>
                <a:ea typeface="游ゴシック" panose="020B0400000000000000" pitchFamily="50" charset="-128"/>
              </a:rPr>
              <a:t>情報教えてください！</a:t>
            </a:r>
            <a:endParaRPr lang="en-US" altLang="ja-JP" sz="1600" b="1" dirty="0">
              <a:solidFill>
                <a:prstClr val="black">
                  <a:lumMod val="85000"/>
                  <a:lumOff val="15000"/>
                </a:prstClr>
              </a:solidFill>
              <a:latin typeface="游ゴシック" panose="020B0400000000000000" pitchFamily="50" charset="-128"/>
              <a:ea typeface="游ゴシック" panose="020B0400000000000000" pitchFamily="50" charset="-128"/>
            </a:endParaRPr>
          </a:p>
        </p:txBody>
      </p:sp>
      <p:sp>
        <p:nvSpPr>
          <p:cNvPr id="2" name="正方形/長方形 1">
            <a:extLst>
              <a:ext uri="{FF2B5EF4-FFF2-40B4-BE49-F238E27FC236}">
                <a16:creationId xmlns:a16="http://schemas.microsoft.com/office/drawing/2014/main" id="{64697D20-47D1-E787-47E8-952E77D9CDA7}"/>
              </a:ext>
            </a:extLst>
          </p:cNvPr>
          <p:cNvSpPr/>
          <p:nvPr/>
        </p:nvSpPr>
        <p:spPr>
          <a:xfrm>
            <a:off x="6603693" y="5917456"/>
            <a:ext cx="2103033" cy="33536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600" b="1" dirty="0">
                <a:solidFill>
                  <a:prstClr val="black">
                    <a:lumMod val="85000"/>
                    <a:lumOff val="15000"/>
                  </a:prstClr>
                </a:solidFill>
                <a:latin typeface="Calibri" panose="020F0502020204030204"/>
                <a:ea typeface="游ゴシック" panose="020B0400000000000000" pitchFamily="50" charset="-128"/>
              </a:rPr>
              <a:t>南里</a:t>
            </a:r>
          </a:p>
        </p:txBody>
      </p:sp>
      <p:sp>
        <p:nvSpPr>
          <p:cNvPr id="12" name="正方形/長方形 11">
            <a:extLst>
              <a:ext uri="{FF2B5EF4-FFF2-40B4-BE49-F238E27FC236}">
                <a16:creationId xmlns:a16="http://schemas.microsoft.com/office/drawing/2014/main" id="{6698DB9F-2297-11EE-D2D9-E59411AC91C9}"/>
              </a:ext>
            </a:extLst>
          </p:cNvPr>
          <p:cNvSpPr/>
          <p:nvPr/>
        </p:nvSpPr>
        <p:spPr>
          <a:xfrm>
            <a:off x="9605954" y="5591060"/>
            <a:ext cx="2103033" cy="77329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600" b="1" dirty="0">
                <a:solidFill>
                  <a:prstClr val="black">
                    <a:lumMod val="85000"/>
                    <a:lumOff val="15000"/>
                  </a:prstClr>
                </a:solidFill>
                <a:latin typeface="Calibri" panose="020F0502020204030204"/>
                <a:ea typeface="游ゴシック" panose="020B0400000000000000" pitchFamily="50" charset="-128"/>
              </a:rPr>
              <a:t>第</a:t>
            </a:r>
            <a:r>
              <a:rPr lang="en-US" altLang="ja-JP" sz="1600" b="1" dirty="0">
                <a:solidFill>
                  <a:prstClr val="black">
                    <a:lumMod val="85000"/>
                    <a:lumOff val="15000"/>
                  </a:prstClr>
                </a:solidFill>
                <a:latin typeface="Calibri" panose="020F0502020204030204"/>
                <a:ea typeface="游ゴシック" panose="020B0400000000000000" pitchFamily="50" charset="-128"/>
              </a:rPr>
              <a:t>4</a:t>
            </a:r>
            <a:r>
              <a:rPr lang="ja-JP" altLang="en-US" sz="1600" b="1" dirty="0">
                <a:solidFill>
                  <a:prstClr val="black">
                    <a:lumMod val="85000"/>
                    <a:lumOff val="15000"/>
                  </a:prstClr>
                </a:solidFill>
                <a:latin typeface="Calibri" panose="020F0502020204030204"/>
                <a:ea typeface="游ゴシック" panose="020B0400000000000000" pitchFamily="50" charset="-128"/>
              </a:rPr>
              <a:t>鍛造課</a:t>
            </a:r>
            <a:endParaRPr lang="en-US" altLang="ja-JP" sz="1600" b="1" dirty="0">
              <a:solidFill>
                <a:prstClr val="black">
                  <a:lumMod val="85000"/>
                  <a:lumOff val="15000"/>
                </a:prstClr>
              </a:solidFill>
              <a:latin typeface="Calibri" panose="020F0502020204030204"/>
              <a:ea typeface="游ゴシック" panose="020B0400000000000000" pitchFamily="50" charset="-128"/>
            </a:endParaRPr>
          </a:p>
          <a:p>
            <a:pPr algn="ctr" defTabSz="914377"/>
            <a:r>
              <a:rPr lang="ja-JP" altLang="en-US" sz="1600" b="1" dirty="0">
                <a:solidFill>
                  <a:prstClr val="black">
                    <a:lumMod val="85000"/>
                    <a:lumOff val="15000"/>
                  </a:prstClr>
                </a:solidFill>
                <a:latin typeface="Calibri" panose="020F0502020204030204"/>
                <a:ea typeface="游ゴシック" panose="020B0400000000000000" pitchFamily="50" charset="-128"/>
              </a:rPr>
              <a:t>エリーサークル</a:t>
            </a:r>
            <a:endParaRPr lang="en-US" altLang="ja-JP" sz="1600" b="1" dirty="0">
              <a:solidFill>
                <a:prstClr val="black">
                  <a:lumMod val="85000"/>
                  <a:lumOff val="15000"/>
                </a:prstClr>
              </a:solidFill>
              <a:latin typeface="Calibri" panose="020F0502020204030204"/>
              <a:ea typeface="游ゴシック" panose="020B0400000000000000" pitchFamily="50" charset="-128"/>
            </a:endParaRPr>
          </a:p>
          <a:p>
            <a:pPr algn="ctr" defTabSz="914377"/>
            <a:r>
              <a:rPr lang="ja-JP" altLang="en-US" sz="1600" b="1" dirty="0">
                <a:solidFill>
                  <a:prstClr val="black">
                    <a:lumMod val="85000"/>
                    <a:lumOff val="15000"/>
                  </a:prstClr>
                </a:solidFill>
                <a:latin typeface="Calibri" panose="020F0502020204030204"/>
                <a:ea typeface="游ゴシック" panose="020B0400000000000000" pitchFamily="50" charset="-128"/>
              </a:rPr>
              <a:t>岡崎さん</a:t>
            </a:r>
          </a:p>
        </p:txBody>
      </p:sp>
      <p:sp>
        <p:nvSpPr>
          <p:cNvPr id="13" name="テキスト ボックス 12">
            <a:extLst>
              <a:ext uri="{FF2B5EF4-FFF2-40B4-BE49-F238E27FC236}">
                <a16:creationId xmlns:a16="http://schemas.microsoft.com/office/drawing/2014/main" id="{657D8942-5357-7FD0-5532-2405102D3719}"/>
              </a:ext>
            </a:extLst>
          </p:cNvPr>
          <p:cNvSpPr txBox="1"/>
          <p:nvPr/>
        </p:nvSpPr>
        <p:spPr>
          <a:xfrm>
            <a:off x="-42424" y="5369567"/>
            <a:ext cx="6705682" cy="420564"/>
          </a:xfrm>
          <a:prstGeom prst="rect">
            <a:avLst/>
          </a:prstGeom>
          <a:noFill/>
        </p:spPr>
        <p:txBody>
          <a:bodyPr wrap="none" rtlCol="0">
            <a:spAutoFit/>
          </a:bodyPr>
          <a:lstStyle/>
          <a:p>
            <a:pPr defTabSz="914377"/>
            <a:r>
              <a:rPr lang="ja-JP" altLang="en-US" sz="2133" b="1" dirty="0">
                <a:solidFill>
                  <a:prstClr val="black"/>
                </a:solidFill>
                <a:latin typeface="游ゴシック" panose="020B0400000000000000" pitchFamily="50" charset="-128"/>
                <a:ea typeface="游ゴシック" panose="020B0400000000000000" pitchFamily="50" charset="-128"/>
              </a:rPr>
              <a:t>・製品曲がりによる損失金額      ＝  </a:t>
            </a:r>
            <a:r>
              <a:rPr lang="ja-JP" altLang="en-US" sz="2133" b="1" dirty="0">
                <a:solidFill>
                  <a:srgbClr val="FF0000"/>
                </a:solidFill>
                <a:latin typeface="游ゴシック" panose="020B0400000000000000" pitchFamily="50" charset="-128"/>
                <a:ea typeface="游ゴシック" panose="020B0400000000000000" pitchFamily="50" charset="-128"/>
              </a:rPr>
              <a:t>約７００千円</a:t>
            </a:r>
            <a:r>
              <a:rPr lang="en-US" altLang="ja-JP" sz="2133" b="1" dirty="0">
                <a:solidFill>
                  <a:srgbClr val="FF0000"/>
                </a:solidFill>
                <a:latin typeface="游ゴシック" panose="020B0400000000000000" pitchFamily="50" charset="-128"/>
                <a:ea typeface="游ゴシック" panose="020B0400000000000000" pitchFamily="50" charset="-128"/>
              </a:rPr>
              <a:t>/</a:t>
            </a:r>
            <a:r>
              <a:rPr lang="ja-JP" altLang="en-US" sz="2133" b="1" dirty="0">
                <a:solidFill>
                  <a:srgbClr val="FF0000"/>
                </a:solidFill>
                <a:latin typeface="游ゴシック" panose="020B0400000000000000" pitchFamily="50" charset="-128"/>
                <a:ea typeface="游ゴシック" panose="020B0400000000000000" pitchFamily="50" charset="-128"/>
              </a:rPr>
              <a:t>月</a:t>
            </a:r>
            <a:endParaRPr lang="en-US" altLang="ja-JP" sz="2133" b="1" dirty="0">
              <a:solidFill>
                <a:srgbClr val="FF0000"/>
              </a:solidFill>
              <a:latin typeface="游ゴシック" panose="020B0400000000000000" pitchFamily="50" charset="-128"/>
              <a:ea typeface="游ゴシック" panose="020B0400000000000000" pitchFamily="50" charset="-128"/>
            </a:endParaRPr>
          </a:p>
        </p:txBody>
      </p:sp>
      <p:pic>
        <p:nvPicPr>
          <p:cNvPr id="31" name="図 30">
            <a:extLst>
              <a:ext uri="{FF2B5EF4-FFF2-40B4-BE49-F238E27FC236}">
                <a16:creationId xmlns:a16="http://schemas.microsoft.com/office/drawing/2014/main" id="{20A0DC06-BB3D-D619-6E7E-C969BC316724}"/>
              </a:ext>
            </a:extLst>
          </p:cNvPr>
          <p:cNvPicPr>
            <a:picLocks noChangeAspect="1"/>
          </p:cNvPicPr>
          <p:nvPr/>
        </p:nvPicPr>
        <p:blipFill>
          <a:blip r:embed="rId12"/>
          <a:stretch>
            <a:fillRect/>
          </a:stretch>
        </p:blipFill>
        <p:spPr>
          <a:xfrm>
            <a:off x="6294981" y="920651"/>
            <a:ext cx="4978635" cy="2992477"/>
          </a:xfrm>
          <a:prstGeom prst="rect">
            <a:avLst/>
          </a:prstGeom>
          <a:ln>
            <a:solidFill>
              <a:schemeClr val="bg1"/>
            </a:solidFill>
          </a:ln>
        </p:spPr>
      </p:pic>
      <p:sp>
        <p:nvSpPr>
          <p:cNvPr id="44" name="テキスト ボックス 43">
            <a:extLst>
              <a:ext uri="{FF2B5EF4-FFF2-40B4-BE49-F238E27FC236}">
                <a16:creationId xmlns:a16="http://schemas.microsoft.com/office/drawing/2014/main" id="{E8B888B3-6924-E01B-4125-FC681BC36BDA}"/>
              </a:ext>
            </a:extLst>
          </p:cNvPr>
          <p:cNvSpPr txBox="1"/>
          <p:nvPr/>
        </p:nvSpPr>
        <p:spPr>
          <a:xfrm>
            <a:off x="9078946" y="2059039"/>
            <a:ext cx="805369" cy="379656"/>
          </a:xfrm>
          <a:prstGeom prst="rect">
            <a:avLst/>
          </a:prstGeom>
          <a:solidFill>
            <a:srgbClr val="FF0000"/>
          </a:solidFill>
        </p:spPr>
        <p:txBody>
          <a:bodyPr wrap="square" rtlCol="0">
            <a:spAutoFit/>
          </a:bodyPr>
          <a:lstStyle/>
          <a:p>
            <a:pPr defTabSz="914377"/>
            <a:r>
              <a:rPr lang="en-US" altLang="ja-JP" sz="1867" b="1" dirty="0">
                <a:solidFill>
                  <a:prstClr val="black"/>
                </a:solidFill>
                <a:latin typeface="游ゴシック" panose="020B0400000000000000" pitchFamily="50" charset="-128"/>
                <a:ea typeface="游ゴシック" panose="020B0400000000000000" pitchFamily="50" charset="-128"/>
              </a:rPr>
              <a:t>54</a:t>
            </a:r>
            <a:r>
              <a:rPr lang="ja-JP" altLang="en-US" sz="1867" b="1" dirty="0">
                <a:solidFill>
                  <a:prstClr val="black"/>
                </a:solidFill>
                <a:latin typeface="游ゴシック" panose="020B0400000000000000" pitchFamily="50" charset="-128"/>
                <a:ea typeface="游ゴシック" panose="020B0400000000000000" pitchFamily="50" charset="-128"/>
              </a:rPr>
              <a:t>％</a:t>
            </a:r>
          </a:p>
        </p:txBody>
      </p:sp>
      <p:grpSp>
        <p:nvGrpSpPr>
          <p:cNvPr id="34" name="グループ化 33">
            <a:extLst>
              <a:ext uri="{FF2B5EF4-FFF2-40B4-BE49-F238E27FC236}">
                <a16:creationId xmlns:a16="http://schemas.microsoft.com/office/drawing/2014/main" id="{36C327C8-28AB-7AC1-00E2-79BD8BD6DC1F}"/>
              </a:ext>
            </a:extLst>
          </p:cNvPr>
          <p:cNvGrpSpPr/>
          <p:nvPr/>
        </p:nvGrpSpPr>
        <p:grpSpPr>
          <a:xfrm>
            <a:off x="9532583" y="2506396"/>
            <a:ext cx="1440090" cy="420564"/>
            <a:chOff x="253802" y="1296317"/>
            <a:chExt cx="1080067" cy="315423"/>
          </a:xfrm>
        </p:grpSpPr>
        <p:cxnSp>
          <p:nvCxnSpPr>
            <p:cNvPr id="35" name="直線コネクタ 34">
              <a:extLst>
                <a:ext uri="{FF2B5EF4-FFF2-40B4-BE49-F238E27FC236}">
                  <a16:creationId xmlns:a16="http://schemas.microsoft.com/office/drawing/2014/main" id="{B4C37139-D3AB-78A7-4C5A-BE75739648D6}"/>
                </a:ext>
              </a:extLst>
            </p:cNvPr>
            <p:cNvCxnSpPr>
              <a:cxnSpLocks/>
            </p:cNvCxnSpPr>
            <p:nvPr/>
          </p:nvCxnSpPr>
          <p:spPr>
            <a:xfrm>
              <a:off x="253802" y="1482473"/>
              <a:ext cx="360040" cy="0"/>
            </a:xfrm>
            <a:prstGeom prst="line">
              <a:avLst/>
            </a:prstGeom>
            <a:ln w="254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36" name="テキスト ボックス 35">
              <a:extLst>
                <a:ext uri="{FF2B5EF4-FFF2-40B4-BE49-F238E27FC236}">
                  <a16:creationId xmlns:a16="http://schemas.microsoft.com/office/drawing/2014/main" id="{8A58832B-D1BD-0C3B-BB25-805ED4968BB6}"/>
                </a:ext>
              </a:extLst>
            </p:cNvPr>
            <p:cNvSpPr txBox="1"/>
            <p:nvPr/>
          </p:nvSpPr>
          <p:spPr>
            <a:xfrm>
              <a:off x="578614" y="1296317"/>
              <a:ext cx="755255" cy="315423"/>
            </a:xfrm>
            <a:prstGeom prst="rect">
              <a:avLst/>
            </a:prstGeom>
            <a:solidFill>
              <a:schemeClr val="tx1"/>
            </a:solidFill>
            <a:ln>
              <a:solidFill>
                <a:schemeClr val="bg1"/>
              </a:solidFill>
            </a:ln>
          </p:spPr>
          <p:txBody>
            <a:bodyPr wrap="none" rtlCol="0">
              <a:spAutoFit/>
            </a:bodyPr>
            <a:lstStyle/>
            <a:p>
              <a:pPr defTabSz="914377"/>
              <a:r>
                <a:rPr lang="ja-JP" altLang="en-US" sz="2133" b="1" dirty="0">
                  <a:solidFill>
                    <a:srgbClr val="FF0000"/>
                  </a:solidFill>
                  <a:latin typeface="Calibri" panose="020F0502020204030204"/>
                  <a:ea typeface="游ゴシック" panose="020B0400000000000000" pitchFamily="50" charset="-128"/>
                </a:rPr>
                <a:t>曲がり</a:t>
              </a:r>
            </a:p>
          </p:txBody>
        </p:sp>
      </p:grpSp>
      <p:sp>
        <p:nvSpPr>
          <p:cNvPr id="15" name="Rectangle 2">
            <a:extLst>
              <a:ext uri="{FF2B5EF4-FFF2-40B4-BE49-F238E27FC236}">
                <a16:creationId xmlns:a16="http://schemas.microsoft.com/office/drawing/2014/main" id="{0E53981C-D8BA-338A-EC78-ECC823ADCD1F}"/>
              </a:ext>
            </a:extLst>
          </p:cNvPr>
          <p:cNvSpPr>
            <a:spLocks noChangeArrowheads="1"/>
          </p:cNvSpPr>
          <p:nvPr/>
        </p:nvSpPr>
        <p:spPr bwMode="auto">
          <a:xfrm>
            <a:off x="124031" y="-37601"/>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ea typeface="HG創英角ﾎﾟｯﾌﾟ体" pitchFamily="49" charset="-128"/>
              </a:rPr>
              <a:t>ステップ３－３（事例）</a:t>
            </a:r>
          </a:p>
        </p:txBody>
      </p:sp>
      <p:pic>
        <p:nvPicPr>
          <p:cNvPr id="16" name="図 15">
            <a:extLst>
              <a:ext uri="{FF2B5EF4-FFF2-40B4-BE49-F238E27FC236}">
                <a16:creationId xmlns:a16="http://schemas.microsoft.com/office/drawing/2014/main" id="{5AEDBF98-6913-FE32-879D-9BFDC9C0A4FC}"/>
              </a:ext>
            </a:extLst>
          </p:cNvPr>
          <p:cNvPicPr>
            <a:picLocks noChangeAspect="1"/>
          </p:cNvPicPr>
          <p:nvPr/>
        </p:nvPicPr>
        <p:blipFill rotWithShape="1">
          <a:blip r:embed="rId13" cstate="print">
            <a:extLst>
              <a:ext uri="{BEBA8EAE-BF5A-486C-A8C5-ECC9F3942E4B}">
                <a14:imgProps xmlns:a14="http://schemas.microsoft.com/office/drawing/2010/main">
                  <a14:imgLayer r:embed="rId14">
                    <a14:imgEffect>
                      <a14:backgroundRemoval t="0" b="100000" l="0" r="100000"/>
                    </a14:imgEffect>
                  </a14:imgLayer>
                </a14:imgProps>
              </a:ext>
              <a:ext uri="{28A0092B-C50C-407E-A947-70E740481C1C}">
                <a14:useLocalDpi xmlns:a14="http://schemas.microsoft.com/office/drawing/2010/main"/>
              </a:ext>
            </a:extLst>
          </a:blip>
          <a:srcRect/>
          <a:stretch/>
        </p:blipFill>
        <p:spPr>
          <a:xfrm rot="287758">
            <a:off x="8108818" y="4380048"/>
            <a:ext cx="555808" cy="733667"/>
          </a:xfrm>
          <a:prstGeom prst="rect">
            <a:avLst/>
          </a:prstGeom>
        </p:spPr>
      </p:pic>
      <p:sp>
        <p:nvSpPr>
          <p:cNvPr id="19" name="正方形/長方形 18">
            <a:extLst>
              <a:ext uri="{FF2B5EF4-FFF2-40B4-BE49-F238E27FC236}">
                <a16:creationId xmlns:a16="http://schemas.microsoft.com/office/drawing/2014/main" id="{98ED69C9-5C69-30AD-A12A-8B94813DF8BE}"/>
              </a:ext>
            </a:extLst>
          </p:cNvPr>
          <p:cNvSpPr/>
          <p:nvPr/>
        </p:nvSpPr>
        <p:spPr>
          <a:xfrm>
            <a:off x="10900454" y="-229896"/>
            <a:ext cx="128519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tx1"/>
                </a:solidFill>
              </a:rPr>
              <a:t>32/50</a:t>
            </a:r>
            <a:endParaRPr kumimoji="1" lang="ja-JP" altLang="en-US" sz="3200" dirty="0">
              <a:solidFill>
                <a:schemeClr val="tx1"/>
              </a:solidFill>
            </a:endParaRPr>
          </a:p>
        </p:txBody>
      </p:sp>
      <p:pic>
        <p:nvPicPr>
          <p:cNvPr id="29" name="図 28" descr="グラフ, 棒グラフ&#10;&#10;AI によって生成されたコンテンツは間違っている可能性があります。">
            <a:extLst>
              <a:ext uri="{FF2B5EF4-FFF2-40B4-BE49-F238E27FC236}">
                <a16:creationId xmlns:a16="http://schemas.microsoft.com/office/drawing/2014/main" id="{655DC25B-69FA-95E7-7AED-70445621EC30}"/>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37391" y="890796"/>
            <a:ext cx="4978635" cy="2978849"/>
          </a:xfrm>
          <a:prstGeom prst="rect">
            <a:avLst/>
          </a:prstGeom>
        </p:spPr>
      </p:pic>
      <p:grpSp>
        <p:nvGrpSpPr>
          <p:cNvPr id="33" name="グループ化 32">
            <a:extLst>
              <a:ext uri="{FF2B5EF4-FFF2-40B4-BE49-F238E27FC236}">
                <a16:creationId xmlns:a16="http://schemas.microsoft.com/office/drawing/2014/main" id="{3B105AD0-1817-8E34-BEB2-692C9BD63ADF}"/>
              </a:ext>
            </a:extLst>
          </p:cNvPr>
          <p:cNvGrpSpPr/>
          <p:nvPr/>
        </p:nvGrpSpPr>
        <p:grpSpPr>
          <a:xfrm>
            <a:off x="820625" y="2059039"/>
            <a:ext cx="1077767" cy="832592"/>
            <a:chOff x="613647" y="1402602"/>
            <a:chExt cx="808325" cy="624444"/>
          </a:xfrm>
        </p:grpSpPr>
        <p:sp>
          <p:nvSpPr>
            <p:cNvPr id="30" name="テキスト ボックス 29">
              <a:extLst>
                <a:ext uri="{FF2B5EF4-FFF2-40B4-BE49-F238E27FC236}">
                  <a16:creationId xmlns:a16="http://schemas.microsoft.com/office/drawing/2014/main" id="{B36F8F1C-A847-BCDA-3104-9F39BC77B2CA}"/>
                </a:ext>
              </a:extLst>
            </p:cNvPr>
            <p:cNvSpPr txBox="1"/>
            <p:nvPr/>
          </p:nvSpPr>
          <p:spPr>
            <a:xfrm>
              <a:off x="613647" y="1402602"/>
              <a:ext cx="600164" cy="253916"/>
            </a:xfrm>
            <a:prstGeom prst="rect">
              <a:avLst/>
            </a:prstGeom>
            <a:solidFill>
              <a:schemeClr val="tx1"/>
            </a:solidFill>
            <a:ln>
              <a:solidFill>
                <a:schemeClr val="bg1"/>
              </a:solidFill>
            </a:ln>
          </p:spPr>
          <p:txBody>
            <a:bodyPr wrap="none" rtlCol="0">
              <a:spAutoFit/>
            </a:bodyPr>
            <a:lstStyle/>
            <a:p>
              <a:pPr defTabSz="914377"/>
              <a:r>
                <a:rPr lang="ja-JP" altLang="en-US" sz="1600" b="1" dirty="0">
                  <a:solidFill>
                    <a:srgbClr val="FF0000"/>
                  </a:solidFill>
                  <a:latin typeface="Calibri" panose="020F0502020204030204"/>
                  <a:ea typeface="游ゴシック" panose="020B0400000000000000" pitchFamily="50" charset="-128"/>
                </a:rPr>
                <a:t>曲がり</a:t>
              </a:r>
            </a:p>
          </p:txBody>
        </p:sp>
        <p:cxnSp>
          <p:nvCxnSpPr>
            <p:cNvPr id="20" name="直線コネクタ 19">
              <a:extLst>
                <a:ext uri="{FF2B5EF4-FFF2-40B4-BE49-F238E27FC236}">
                  <a16:creationId xmlns:a16="http://schemas.microsoft.com/office/drawing/2014/main" id="{23BD2922-6B21-9D0A-85E6-393E271F455E}"/>
                </a:ext>
              </a:extLst>
            </p:cNvPr>
            <p:cNvCxnSpPr>
              <a:cxnSpLocks/>
            </p:cNvCxnSpPr>
            <p:nvPr/>
          </p:nvCxnSpPr>
          <p:spPr>
            <a:xfrm>
              <a:off x="1115616" y="1635646"/>
              <a:ext cx="306356" cy="391400"/>
            </a:xfrm>
            <a:prstGeom prst="line">
              <a:avLst/>
            </a:prstGeom>
            <a:ln w="254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grpSp>
      <p:pic>
        <p:nvPicPr>
          <p:cNvPr id="37" name="オーディオ 36">
            <a:hlinkClick r:id="" action="ppaction://media"/>
            <a:extLst>
              <a:ext uri="{FF2B5EF4-FFF2-40B4-BE49-F238E27FC236}">
                <a16:creationId xmlns:a16="http://schemas.microsoft.com/office/drawing/2014/main" id="{EE2B593B-E9C9-E91D-F54F-C013C1BCC227}"/>
              </a:ext>
            </a:extLst>
          </p:cNvPr>
          <p:cNvPicPr>
            <a:picLocks noChangeAspect="1"/>
          </p:cNvPicPr>
          <p:nvPr>
            <a:audioFile r:link="rId3"/>
            <p:extLst>
              <p:ext uri="{DAA4B4D4-6D71-4841-9C94-3DE7FCFB9230}">
                <p14:media xmlns:p14="http://schemas.microsoft.com/office/powerpoint/2010/main" r:embed="rId2"/>
              </p:ext>
            </p:extLst>
          </p:nvPr>
        </p:nvPicPr>
        <p:blipFill>
          <a:blip r:embed="rId16"/>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240702865"/>
      </p:ext>
    </p:extLst>
  </p:cSld>
  <p:clrMapOvr>
    <a:masterClrMapping/>
  </p:clrMapOvr>
  <mc:AlternateContent xmlns:mc="http://schemas.openxmlformats.org/markup-compatibility/2006" xmlns:p14="http://schemas.microsoft.com/office/powerpoint/2010/main">
    <mc:Choice Requires="p14">
      <p:transition p14:dur="10" advTm="33319"/>
    </mc:Choice>
    <mc:Fallback xmlns="">
      <p:transition advTm="33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nodeType="clickEffect">
                                  <p:stCondLst>
                                    <p:cond delay="0"/>
                                  </p:stCondLst>
                                  <p:childTnLst>
                                    <p:set>
                                      <p:cBhvr>
                                        <p:cTn id="10" dur="1" fill="hold">
                                          <p:stCondLst>
                                            <p:cond delay="0"/>
                                          </p:stCondLst>
                                        </p:cTn>
                                        <p:tgtEl>
                                          <p:spTgt spid="33"/>
                                        </p:tgtEl>
                                        <p:attrNameLst>
                                          <p:attrName>style.visibility</p:attrName>
                                        </p:attrNameLst>
                                      </p:cBhvr>
                                      <p:to>
                                        <p:strVal val="visible"/>
                                      </p:to>
                                    </p:set>
                                    <p:animEffect transition="in" filter="wipe(down)">
                                      <p:cBhvr>
                                        <p:cTn id="11" dur="500"/>
                                        <p:tgtEl>
                                          <p:spTgt spid="3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5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mph" presetSubtype="0" fill="hold" nodeType="clickEffect">
                                  <p:stCondLst>
                                    <p:cond delay="0"/>
                                  </p:stCondLst>
                                  <p:childTnLst>
                                    <p:animScale>
                                      <p:cBhvr>
                                        <p:cTn id="20" dur="1000" fill="hold"/>
                                        <p:tgtEl>
                                          <p:spTgt spid="44">
                                            <p:txEl>
                                              <p:pRg st="0" end="0"/>
                                            </p:txEl>
                                          </p:spTgt>
                                        </p:tgtEl>
                                      </p:cBhvr>
                                      <p:by x="150000" y="150000"/>
                                    </p:animScale>
                                  </p:childTnLst>
                                </p:cTn>
                              </p:par>
                              <p:par>
                                <p:cTn id="21" presetID="22" presetClass="entr" presetSubtype="8" fill="hold" nodeType="withEffect">
                                  <p:stCondLst>
                                    <p:cond delay="0"/>
                                  </p:stCondLst>
                                  <p:childTnLst>
                                    <p:set>
                                      <p:cBhvr>
                                        <p:cTn id="22" dur="1" fill="hold">
                                          <p:stCondLst>
                                            <p:cond delay="0"/>
                                          </p:stCondLst>
                                        </p:cTn>
                                        <p:tgtEl>
                                          <p:spTgt spid="34"/>
                                        </p:tgtEl>
                                        <p:attrNameLst>
                                          <p:attrName>style.visibility</p:attrName>
                                        </p:attrNameLst>
                                      </p:cBhvr>
                                      <p:to>
                                        <p:strVal val="visible"/>
                                      </p:to>
                                    </p:set>
                                    <p:animEffect transition="in" filter="wipe(left)">
                                      <p:cBhvr>
                                        <p:cTn id="23" dur="500"/>
                                        <p:tgtEl>
                                          <p:spTgt spid="3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par>
                          <p:cTn id="33" fill="hold">
                            <p:stCondLst>
                              <p:cond delay="1000"/>
                            </p:stCondLst>
                            <p:childTnLst>
                              <p:par>
                                <p:cTn id="34" presetID="22" presetClass="entr" presetSubtype="1" fill="hold" grpId="0" nodeType="afterEffect">
                                  <p:stCondLst>
                                    <p:cond delay="0"/>
                                  </p:stCondLst>
                                  <p:childTnLst>
                                    <p:set>
                                      <p:cBhvr>
                                        <p:cTn id="35" dur="1" fill="hold">
                                          <p:stCondLst>
                                            <p:cond delay="0"/>
                                          </p:stCondLst>
                                        </p:cTn>
                                        <p:tgtEl>
                                          <p:spTgt spid="28"/>
                                        </p:tgtEl>
                                        <p:attrNameLst>
                                          <p:attrName>style.visibility</p:attrName>
                                        </p:attrNameLst>
                                      </p:cBhvr>
                                      <p:to>
                                        <p:strVal val="visible"/>
                                      </p:to>
                                    </p:set>
                                    <p:animEffect transition="in" filter="wipe(up)">
                                      <p:cBhvr>
                                        <p:cTn id="36"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37"/>
                </p:tgtEl>
              </p:cMediaNode>
            </p:audio>
          </p:childTnLst>
        </p:cTn>
      </p:par>
    </p:tnLst>
    <p:bldLst>
      <p:bldP spid="28" grpId="0"/>
      <p:bldP spid="3" grpId="0"/>
      <p:bldP spid="11" grpId="0" animBg="1"/>
      <p:bldP spid="1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角丸四角形 2">
            <a:extLst>
              <a:ext uri="{FF2B5EF4-FFF2-40B4-BE49-F238E27FC236}">
                <a16:creationId xmlns:a16="http://schemas.microsoft.com/office/drawing/2014/main" id="{7446C997-7748-4794-9530-5E83FDD7F501}"/>
              </a:ext>
            </a:extLst>
          </p:cNvPr>
          <p:cNvSpPr>
            <a:spLocks noGrp="1" noRot="1" noMove="1" noResize="1" noEditPoints="1" noAdjustHandles="1" noChangeArrowheads="1" noChangeShapeType="1"/>
          </p:cNvSpPr>
          <p:nvPr/>
        </p:nvSpPr>
        <p:spPr>
          <a:xfrm>
            <a:off x="-3174" y="399689"/>
            <a:ext cx="12188827" cy="6458311"/>
          </a:xfrm>
          <a:prstGeom prst="roundRect">
            <a:avLst>
              <a:gd name="adj" fmla="val 0"/>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lstStyle/>
          <a:p>
            <a:pPr algn="ctr"/>
            <a:endParaRPr lang="ja-JP" altLang="en-US" sz="2400" dirty="0"/>
          </a:p>
        </p:txBody>
      </p:sp>
      <p:cxnSp>
        <p:nvCxnSpPr>
          <p:cNvPr id="22" name="直線コネクタ 21">
            <a:extLst>
              <a:ext uri="{FF2B5EF4-FFF2-40B4-BE49-F238E27FC236}">
                <a16:creationId xmlns:a16="http://schemas.microsoft.com/office/drawing/2014/main" id="{BD0AA5A4-7CE4-7C86-6C08-F3BC1FF8D9D4}"/>
              </a:ext>
            </a:extLst>
          </p:cNvPr>
          <p:cNvCxnSpPr>
            <a:cxnSpLocks/>
          </p:cNvCxnSpPr>
          <p:nvPr/>
        </p:nvCxnSpPr>
        <p:spPr>
          <a:xfrm>
            <a:off x="-3173" y="406418"/>
            <a:ext cx="12195173" cy="0"/>
          </a:xfrm>
          <a:prstGeom prst="line">
            <a:avLst/>
          </a:prstGeom>
          <a:solidFill>
            <a:schemeClr val="bg1"/>
          </a:solidFill>
          <a:ln w="38100">
            <a:solidFill>
              <a:srgbClr val="F5640B"/>
            </a:solidFill>
          </a:ln>
        </p:spPr>
        <p:style>
          <a:lnRef idx="1">
            <a:schemeClr val="accent1"/>
          </a:lnRef>
          <a:fillRef idx="0">
            <a:schemeClr val="accent1"/>
          </a:fillRef>
          <a:effectRef idx="0">
            <a:schemeClr val="accent1"/>
          </a:effectRef>
          <a:fontRef idx="minor">
            <a:schemeClr val="tx1"/>
          </a:fontRef>
        </p:style>
      </p:cxnSp>
      <p:sp>
        <p:nvSpPr>
          <p:cNvPr id="17" name="テキスト ボックス 16">
            <a:extLst>
              <a:ext uri="{FF2B5EF4-FFF2-40B4-BE49-F238E27FC236}">
                <a16:creationId xmlns:a16="http://schemas.microsoft.com/office/drawing/2014/main" id="{A071DAC5-F93D-32E0-D663-69A8D66C6E2B}"/>
              </a:ext>
            </a:extLst>
          </p:cNvPr>
          <p:cNvSpPr txBox="1"/>
          <p:nvPr/>
        </p:nvSpPr>
        <p:spPr>
          <a:xfrm>
            <a:off x="47456" y="525485"/>
            <a:ext cx="4727679" cy="461665"/>
          </a:xfrm>
          <a:prstGeom prst="rect">
            <a:avLst/>
          </a:prstGeom>
          <a:noFill/>
          <a:ln>
            <a:noFill/>
          </a:ln>
        </p:spPr>
        <p:txBody>
          <a:bodyPr wrap="square" rtlCol="0" anchor="ctr" anchorCtr="0">
            <a:spAutoFit/>
          </a:bodyPr>
          <a:lstStyle/>
          <a:p>
            <a:pPr>
              <a:defRPr/>
            </a:pPr>
            <a:r>
              <a:rPr lang="ja-JP" altLang="en-US" sz="2400" b="1" dirty="0">
                <a:solidFill>
                  <a:schemeClr val="bg1"/>
                </a:solidFill>
                <a:latin typeface="游ゴシック" panose="020B0400000000000000" pitchFamily="50" charset="-128"/>
                <a:ea typeface="游ゴシック" panose="020B0400000000000000" pitchFamily="50" charset="-128"/>
              </a:rPr>
              <a:t>現状把握</a:t>
            </a:r>
          </a:p>
        </p:txBody>
      </p:sp>
      <p:grpSp>
        <p:nvGrpSpPr>
          <p:cNvPr id="156" name="グループ化 155">
            <a:extLst>
              <a:ext uri="{FF2B5EF4-FFF2-40B4-BE49-F238E27FC236}">
                <a16:creationId xmlns:a16="http://schemas.microsoft.com/office/drawing/2014/main" id="{55CAA142-F5AC-CF98-7724-9AF8BAA16586}"/>
              </a:ext>
            </a:extLst>
          </p:cNvPr>
          <p:cNvGrpSpPr/>
          <p:nvPr/>
        </p:nvGrpSpPr>
        <p:grpSpPr>
          <a:xfrm flipH="1">
            <a:off x="945899" y="1890731"/>
            <a:ext cx="766160" cy="1988556"/>
            <a:chOff x="1799106" y="2616845"/>
            <a:chExt cx="1529497" cy="3969787"/>
          </a:xfrm>
        </p:grpSpPr>
        <p:pic>
          <p:nvPicPr>
            <p:cNvPr id="153" name="図 152">
              <a:extLst>
                <a:ext uri="{FF2B5EF4-FFF2-40B4-BE49-F238E27FC236}">
                  <a16:creationId xmlns:a16="http://schemas.microsoft.com/office/drawing/2014/main" id="{E6CDEB9F-F057-A852-1B00-4453599CE91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799106" y="3670044"/>
              <a:ext cx="1529497" cy="2916588"/>
            </a:xfrm>
            <a:prstGeom prst="rect">
              <a:avLst/>
            </a:prstGeom>
          </p:spPr>
        </p:pic>
        <p:pic>
          <p:nvPicPr>
            <p:cNvPr id="154" name="図 153">
              <a:extLst>
                <a:ext uri="{FF2B5EF4-FFF2-40B4-BE49-F238E27FC236}">
                  <a16:creationId xmlns:a16="http://schemas.microsoft.com/office/drawing/2014/main" id="{CCA257FE-9F24-19E6-8A73-2906F460595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30483" y="2616845"/>
              <a:ext cx="1296728" cy="1248780"/>
            </a:xfrm>
            <a:prstGeom prst="rect">
              <a:avLst/>
            </a:prstGeom>
          </p:spPr>
        </p:pic>
      </p:grpSp>
      <p:grpSp>
        <p:nvGrpSpPr>
          <p:cNvPr id="162" name="グループ化 161">
            <a:extLst>
              <a:ext uri="{FF2B5EF4-FFF2-40B4-BE49-F238E27FC236}">
                <a16:creationId xmlns:a16="http://schemas.microsoft.com/office/drawing/2014/main" id="{4177589E-9F5D-8674-CEBA-D8ABD17EFB7B}"/>
              </a:ext>
            </a:extLst>
          </p:cNvPr>
          <p:cNvGrpSpPr/>
          <p:nvPr/>
        </p:nvGrpSpPr>
        <p:grpSpPr>
          <a:xfrm>
            <a:off x="1388654" y="1995564"/>
            <a:ext cx="804589" cy="1928999"/>
            <a:chOff x="7091746" y="2613090"/>
            <a:chExt cx="808705" cy="1938865"/>
          </a:xfrm>
        </p:grpSpPr>
        <p:pic>
          <p:nvPicPr>
            <p:cNvPr id="160" name="図 159">
              <a:extLst>
                <a:ext uri="{FF2B5EF4-FFF2-40B4-BE49-F238E27FC236}">
                  <a16:creationId xmlns:a16="http://schemas.microsoft.com/office/drawing/2014/main" id="{6E0643FB-14F2-5DB2-57FE-C30C80C02363}"/>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091746" y="3093657"/>
              <a:ext cx="808705" cy="1458298"/>
            </a:xfrm>
            <a:prstGeom prst="rect">
              <a:avLst/>
            </a:prstGeom>
          </p:spPr>
        </p:pic>
        <p:pic>
          <p:nvPicPr>
            <p:cNvPr id="161" name="図 160">
              <a:extLst>
                <a:ext uri="{FF2B5EF4-FFF2-40B4-BE49-F238E27FC236}">
                  <a16:creationId xmlns:a16="http://schemas.microsoft.com/office/drawing/2014/main" id="{A413DA7D-A962-96FF-98E8-3A0C181F7E29}"/>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249821" y="2613090"/>
              <a:ext cx="492555" cy="569146"/>
            </a:xfrm>
            <a:prstGeom prst="rect">
              <a:avLst/>
            </a:prstGeom>
          </p:spPr>
        </p:pic>
      </p:grpSp>
      <p:grpSp>
        <p:nvGrpSpPr>
          <p:cNvPr id="166" name="グループ化 165">
            <a:extLst>
              <a:ext uri="{FF2B5EF4-FFF2-40B4-BE49-F238E27FC236}">
                <a16:creationId xmlns:a16="http://schemas.microsoft.com/office/drawing/2014/main" id="{4B7A611C-1CD0-3F13-B6DB-76DCA1E43021}"/>
              </a:ext>
            </a:extLst>
          </p:cNvPr>
          <p:cNvGrpSpPr/>
          <p:nvPr/>
        </p:nvGrpSpPr>
        <p:grpSpPr>
          <a:xfrm>
            <a:off x="1962475" y="1942033"/>
            <a:ext cx="729359" cy="1979952"/>
            <a:chOff x="1806342" y="3361530"/>
            <a:chExt cx="1114738" cy="3026120"/>
          </a:xfrm>
        </p:grpSpPr>
        <p:pic>
          <p:nvPicPr>
            <p:cNvPr id="167" name="図 166">
              <a:extLst>
                <a:ext uri="{FF2B5EF4-FFF2-40B4-BE49-F238E27FC236}">
                  <a16:creationId xmlns:a16="http://schemas.microsoft.com/office/drawing/2014/main" id="{B8A34425-96E9-B48E-035F-2D46049983CF}"/>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806342" y="4172209"/>
              <a:ext cx="1114738" cy="2215441"/>
            </a:xfrm>
            <a:prstGeom prst="rect">
              <a:avLst/>
            </a:prstGeom>
          </p:spPr>
        </p:pic>
        <p:pic>
          <p:nvPicPr>
            <p:cNvPr id="168" name="図 167">
              <a:extLst>
                <a:ext uri="{FF2B5EF4-FFF2-40B4-BE49-F238E27FC236}">
                  <a16:creationId xmlns:a16="http://schemas.microsoft.com/office/drawing/2014/main" id="{3EBA9FE6-5611-52A9-343A-76E7D4526F06}"/>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020082" y="3361530"/>
              <a:ext cx="674062" cy="925712"/>
            </a:xfrm>
            <a:prstGeom prst="rect">
              <a:avLst/>
            </a:prstGeom>
          </p:spPr>
        </p:pic>
      </p:grpSp>
      <p:grpSp>
        <p:nvGrpSpPr>
          <p:cNvPr id="172" name="グループ化 171">
            <a:extLst>
              <a:ext uri="{FF2B5EF4-FFF2-40B4-BE49-F238E27FC236}">
                <a16:creationId xmlns:a16="http://schemas.microsoft.com/office/drawing/2014/main" id="{91154A7D-06BD-6966-377C-8E4ECDD220DF}"/>
              </a:ext>
            </a:extLst>
          </p:cNvPr>
          <p:cNvGrpSpPr/>
          <p:nvPr/>
        </p:nvGrpSpPr>
        <p:grpSpPr>
          <a:xfrm>
            <a:off x="2931870" y="1870590"/>
            <a:ext cx="1330211" cy="2118439"/>
            <a:chOff x="7628187" y="1777792"/>
            <a:chExt cx="1337014" cy="2129273"/>
          </a:xfrm>
        </p:grpSpPr>
        <p:pic>
          <p:nvPicPr>
            <p:cNvPr id="152" name="図 151">
              <a:extLst>
                <a:ext uri="{FF2B5EF4-FFF2-40B4-BE49-F238E27FC236}">
                  <a16:creationId xmlns:a16="http://schemas.microsoft.com/office/drawing/2014/main" id="{996FC5DA-DDD9-790A-1A24-5658C8FBF455}"/>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628187" y="2375866"/>
              <a:ext cx="1337014" cy="1531199"/>
            </a:xfrm>
            <a:prstGeom prst="rect">
              <a:avLst/>
            </a:prstGeom>
          </p:spPr>
        </p:pic>
        <p:grpSp>
          <p:nvGrpSpPr>
            <p:cNvPr id="169" name="グループ化 168">
              <a:extLst>
                <a:ext uri="{FF2B5EF4-FFF2-40B4-BE49-F238E27FC236}">
                  <a16:creationId xmlns:a16="http://schemas.microsoft.com/office/drawing/2014/main" id="{AA3DCE6A-3717-1119-2B9D-828863680DDC}"/>
                </a:ext>
              </a:extLst>
            </p:cNvPr>
            <p:cNvGrpSpPr/>
            <p:nvPr/>
          </p:nvGrpSpPr>
          <p:grpSpPr>
            <a:xfrm>
              <a:off x="7962860" y="1777792"/>
              <a:ext cx="602782" cy="714626"/>
              <a:chOff x="2043021" y="3219822"/>
              <a:chExt cx="693929" cy="822687"/>
            </a:xfrm>
          </p:grpSpPr>
          <p:pic>
            <p:nvPicPr>
              <p:cNvPr id="170" name="図 169">
                <a:extLst>
                  <a:ext uri="{FF2B5EF4-FFF2-40B4-BE49-F238E27FC236}">
                    <a16:creationId xmlns:a16="http://schemas.microsoft.com/office/drawing/2014/main" id="{DDAC326A-0526-722B-2FE7-409FCC6E0F2F}"/>
                  </a:ext>
                </a:extLst>
              </p:cNvPr>
              <p:cNvPicPr>
                <a:picLocks noChangeAspect="1"/>
              </p:cNvPicPr>
              <p:nvPr/>
            </p:nvPicPr>
            <p:blipFill>
              <a:blip r:embed="rId13"/>
              <a:stretch>
                <a:fillRect/>
              </a:stretch>
            </p:blipFill>
            <p:spPr>
              <a:xfrm>
                <a:off x="2064096" y="3280443"/>
                <a:ext cx="646232" cy="762066"/>
              </a:xfrm>
              <a:prstGeom prst="rect">
                <a:avLst/>
              </a:prstGeom>
            </p:spPr>
          </p:pic>
          <p:pic>
            <p:nvPicPr>
              <p:cNvPr id="171" name="図 170">
                <a:extLst>
                  <a:ext uri="{FF2B5EF4-FFF2-40B4-BE49-F238E27FC236}">
                    <a16:creationId xmlns:a16="http://schemas.microsoft.com/office/drawing/2014/main" id="{319D505F-2B5A-3257-9EC2-AE0FF184F1D3}"/>
                  </a:ext>
                </a:extLst>
              </p:cNvPr>
              <p:cNvPicPr>
                <a:picLocks noChangeAspect="1"/>
              </p:cNvPicPr>
              <p:nvPr/>
            </p:nvPicPr>
            <p:blipFill>
              <a:blip r:embed="rId14"/>
              <a:stretch>
                <a:fillRect/>
              </a:stretch>
            </p:blipFill>
            <p:spPr>
              <a:xfrm>
                <a:off x="2043021" y="3219822"/>
                <a:ext cx="693929" cy="477195"/>
              </a:xfrm>
              <a:prstGeom prst="rect">
                <a:avLst/>
              </a:prstGeom>
            </p:spPr>
          </p:pic>
        </p:grpSp>
      </p:grpSp>
      <p:sp>
        <p:nvSpPr>
          <p:cNvPr id="173" name="四角形: 角を丸くする 172">
            <a:extLst>
              <a:ext uri="{FF2B5EF4-FFF2-40B4-BE49-F238E27FC236}">
                <a16:creationId xmlns:a16="http://schemas.microsoft.com/office/drawing/2014/main" id="{5BCE9DF1-2CFA-3003-49AD-803079B83D17}"/>
              </a:ext>
            </a:extLst>
          </p:cNvPr>
          <p:cNvSpPr/>
          <p:nvPr/>
        </p:nvSpPr>
        <p:spPr>
          <a:xfrm>
            <a:off x="1370225" y="4934670"/>
            <a:ext cx="9515725" cy="543983"/>
          </a:xfrm>
          <a:prstGeom prst="roundRect">
            <a:avLst/>
          </a:prstGeom>
          <a:solidFill>
            <a:schemeClr val="tx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ja-JP" altLang="en-US" sz="2400" b="1" dirty="0">
                <a:solidFill>
                  <a:srgbClr val="FF0000"/>
                </a:solidFill>
                <a:latin typeface="+mn-ea"/>
              </a:rPr>
              <a:t>・要因①　ラムの下降位置変動　　 </a:t>
            </a:r>
            <a:r>
              <a:rPr lang="ja-JP" altLang="en-US" sz="2133" b="1" dirty="0">
                <a:solidFill>
                  <a:srgbClr val="FF0000"/>
                </a:solidFill>
                <a:latin typeface="+mn-ea"/>
              </a:rPr>
              <a:t>担当：さわやか・エリー</a:t>
            </a:r>
            <a:endParaRPr lang="en-US" altLang="ja-JP" sz="2133" b="1" dirty="0">
              <a:solidFill>
                <a:srgbClr val="FF0000"/>
              </a:solidFill>
              <a:latin typeface="+mn-ea"/>
            </a:endParaRPr>
          </a:p>
        </p:txBody>
      </p:sp>
      <p:sp>
        <p:nvSpPr>
          <p:cNvPr id="175" name="四角形: 角を丸くする 174">
            <a:extLst>
              <a:ext uri="{FF2B5EF4-FFF2-40B4-BE49-F238E27FC236}">
                <a16:creationId xmlns:a16="http://schemas.microsoft.com/office/drawing/2014/main" id="{7618E7D8-74DE-4238-5206-481B6679876A}"/>
              </a:ext>
            </a:extLst>
          </p:cNvPr>
          <p:cNvSpPr/>
          <p:nvPr/>
        </p:nvSpPr>
        <p:spPr>
          <a:xfrm>
            <a:off x="1388654" y="5555198"/>
            <a:ext cx="9515725" cy="543983"/>
          </a:xfrm>
          <a:prstGeom prst="roundRect">
            <a:avLst/>
          </a:prstGeom>
          <a:solidFill>
            <a:schemeClr val="tx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ja-JP" altLang="en-US" sz="2400" b="1" dirty="0">
                <a:solidFill>
                  <a:srgbClr val="FF0000"/>
                </a:solidFill>
                <a:latin typeface="+mn-ea"/>
              </a:rPr>
              <a:t>・要因②　チャック回転不良　　　 </a:t>
            </a:r>
            <a:r>
              <a:rPr lang="ja-JP" altLang="en-US" sz="2133" b="1" dirty="0">
                <a:solidFill>
                  <a:srgbClr val="FF0000"/>
                </a:solidFill>
                <a:latin typeface="+mn-ea"/>
              </a:rPr>
              <a:t>担当：さわやか</a:t>
            </a:r>
            <a:endParaRPr lang="en-US" altLang="ja-JP" sz="2400" b="1" dirty="0">
              <a:solidFill>
                <a:srgbClr val="FF0000"/>
              </a:solidFill>
              <a:latin typeface="+mn-ea"/>
            </a:endParaRPr>
          </a:p>
        </p:txBody>
      </p:sp>
      <p:sp>
        <p:nvSpPr>
          <p:cNvPr id="176" name="角丸四角形 63">
            <a:extLst>
              <a:ext uri="{FF2B5EF4-FFF2-40B4-BE49-F238E27FC236}">
                <a16:creationId xmlns:a16="http://schemas.microsoft.com/office/drawing/2014/main" id="{664508B3-27D1-6646-C014-BDF88C6A7A5E}"/>
              </a:ext>
            </a:extLst>
          </p:cNvPr>
          <p:cNvSpPr/>
          <p:nvPr/>
        </p:nvSpPr>
        <p:spPr>
          <a:xfrm>
            <a:off x="2993144" y="6228862"/>
            <a:ext cx="6128340" cy="690711"/>
          </a:xfrm>
          <a:prstGeom prst="roundRect">
            <a:avLst/>
          </a:prstGeom>
          <a:noFill/>
          <a:ln w="28575">
            <a:noFill/>
          </a:ln>
        </p:spPr>
        <p:style>
          <a:lnRef idx="2">
            <a:schemeClr val="accent6"/>
          </a:lnRef>
          <a:fillRef idx="1">
            <a:schemeClr val="lt1"/>
          </a:fillRef>
          <a:effectRef idx="0">
            <a:schemeClr val="accent6"/>
          </a:effectRef>
          <a:fontRef idx="minor">
            <a:schemeClr val="dk1"/>
          </a:fontRef>
        </p:style>
        <p:txBody>
          <a:bodyPr lIns="91440" tIns="45720" rIns="91440" bIns="45720" rtlCol="0" anchor="t"/>
          <a:lstStyle/>
          <a:p>
            <a:pPr algn="ctr">
              <a:defRPr/>
            </a:pPr>
            <a:r>
              <a:rPr lang="ja-JP" altLang="en-US" sz="3600" b="1" dirty="0">
                <a:ln w="0">
                  <a:noFill/>
                </a:ln>
                <a:solidFill>
                  <a:srgbClr val="F5640B"/>
                </a:solidFill>
                <a:latin typeface="游ゴシック" panose="020B0400000000000000" pitchFamily="50" charset="-128"/>
                <a:ea typeface="游ゴシック" panose="020B0400000000000000" pitchFamily="50" charset="-128"/>
              </a:rPr>
              <a:t>調査項目決定？</a:t>
            </a:r>
            <a:endParaRPr lang="en-US" altLang="ja-JP" sz="3600" b="1" dirty="0">
              <a:ln w="0">
                <a:noFill/>
              </a:ln>
              <a:solidFill>
                <a:srgbClr val="F5640B"/>
              </a:solidFill>
              <a:latin typeface="游ゴシック" panose="020B0400000000000000" pitchFamily="50" charset="-128"/>
              <a:ea typeface="游ゴシック" panose="020B0400000000000000" pitchFamily="50" charset="-128"/>
            </a:endParaRPr>
          </a:p>
        </p:txBody>
      </p:sp>
      <p:sp>
        <p:nvSpPr>
          <p:cNvPr id="177" name="角丸四角形 72">
            <a:extLst>
              <a:ext uri="{FF2B5EF4-FFF2-40B4-BE49-F238E27FC236}">
                <a16:creationId xmlns:a16="http://schemas.microsoft.com/office/drawing/2014/main" id="{D3072EFC-DAB9-32CD-F478-4051F0E99068}"/>
              </a:ext>
            </a:extLst>
          </p:cNvPr>
          <p:cNvSpPr/>
          <p:nvPr/>
        </p:nvSpPr>
        <p:spPr>
          <a:xfrm>
            <a:off x="1288233" y="223830"/>
            <a:ext cx="3534499" cy="1062167"/>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en-US" altLang="ja-JP" sz="2667" b="1" dirty="0">
                <a:solidFill>
                  <a:schemeClr val="bg1"/>
                </a:solidFill>
                <a:latin typeface="+mn-ea"/>
              </a:rPr>
              <a:t>【</a:t>
            </a:r>
            <a:r>
              <a:rPr lang="ja-JP" altLang="en-US" sz="2667" b="1" dirty="0">
                <a:solidFill>
                  <a:schemeClr val="bg1"/>
                </a:solidFill>
                <a:latin typeface="+mn-ea"/>
              </a:rPr>
              <a:t>サークル</a:t>
            </a:r>
            <a:r>
              <a:rPr lang="ja-JP" altLang="en-US" sz="2667" b="1" dirty="0">
                <a:solidFill>
                  <a:sysClr val="windowText" lastClr="000000"/>
                </a:solidFill>
                <a:latin typeface="+mn-ea"/>
              </a:rPr>
              <a:t>会合</a:t>
            </a:r>
            <a:r>
              <a:rPr lang="en-US" altLang="ja-JP" sz="2667" b="1" dirty="0">
                <a:solidFill>
                  <a:sysClr val="windowText" lastClr="000000"/>
                </a:solidFill>
                <a:latin typeface="+mn-ea"/>
              </a:rPr>
              <a:t>】</a:t>
            </a:r>
          </a:p>
        </p:txBody>
      </p:sp>
      <p:sp>
        <p:nvSpPr>
          <p:cNvPr id="3" name="吹き出し: 角を丸めた四角形 2">
            <a:extLst>
              <a:ext uri="{FF2B5EF4-FFF2-40B4-BE49-F238E27FC236}">
                <a16:creationId xmlns:a16="http://schemas.microsoft.com/office/drawing/2014/main" id="{7CB2139B-8970-1F40-D2FC-F1C16950F77B}"/>
              </a:ext>
            </a:extLst>
          </p:cNvPr>
          <p:cNvSpPr/>
          <p:nvPr/>
        </p:nvSpPr>
        <p:spPr>
          <a:xfrm>
            <a:off x="2546469" y="1016837"/>
            <a:ext cx="2643612" cy="461665"/>
          </a:xfrm>
          <a:prstGeom prst="wedgeRoundRectCallout">
            <a:avLst>
              <a:gd name="adj1" fmla="val -1933"/>
              <a:gd name="adj2" fmla="val 97361"/>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b="1" dirty="0">
                <a:solidFill>
                  <a:schemeClr val="bg1">
                    <a:lumMod val="85000"/>
                    <a:lumOff val="15000"/>
                  </a:schemeClr>
                </a:solidFill>
                <a:latin typeface="+mn-ea"/>
              </a:rPr>
              <a:t>現場でやることはある？</a:t>
            </a:r>
            <a:endParaRPr lang="en-US" altLang="ja-JP" sz="1600" b="1" dirty="0">
              <a:solidFill>
                <a:schemeClr val="bg1">
                  <a:lumMod val="85000"/>
                  <a:lumOff val="15000"/>
                </a:schemeClr>
              </a:solidFill>
              <a:latin typeface="+mn-ea"/>
            </a:endParaRPr>
          </a:p>
        </p:txBody>
      </p:sp>
      <p:sp>
        <p:nvSpPr>
          <p:cNvPr id="13" name="正方形/長方形 12">
            <a:extLst>
              <a:ext uri="{FF2B5EF4-FFF2-40B4-BE49-F238E27FC236}">
                <a16:creationId xmlns:a16="http://schemas.microsoft.com/office/drawing/2014/main" id="{0FB63859-30EF-2BF3-4E19-7D0C5CC5B032}"/>
              </a:ext>
            </a:extLst>
          </p:cNvPr>
          <p:cNvSpPr/>
          <p:nvPr/>
        </p:nvSpPr>
        <p:spPr>
          <a:xfrm>
            <a:off x="1699771" y="4112279"/>
            <a:ext cx="2643612" cy="73548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400" b="1" dirty="0">
                <a:solidFill>
                  <a:schemeClr val="bg1">
                    <a:lumMod val="85000"/>
                    <a:lumOff val="15000"/>
                  </a:schemeClr>
                </a:solidFill>
              </a:rPr>
              <a:t>第４鍛造課</a:t>
            </a:r>
            <a:endParaRPr lang="en-US" altLang="ja-JP" sz="1400" b="1" dirty="0">
              <a:solidFill>
                <a:schemeClr val="bg1">
                  <a:lumMod val="85000"/>
                  <a:lumOff val="15000"/>
                </a:schemeClr>
              </a:solidFill>
            </a:endParaRPr>
          </a:p>
          <a:p>
            <a:pPr algn="ctr"/>
            <a:r>
              <a:rPr lang="ja-JP" altLang="en-US" sz="1400" b="1" dirty="0">
                <a:solidFill>
                  <a:schemeClr val="bg1">
                    <a:lumMod val="85000"/>
                    <a:lumOff val="15000"/>
                  </a:schemeClr>
                </a:solidFill>
              </a:rPr>
              <a:t>エリーサークル</a:t>
            </a:r>
            <a:endParaRPr lang="en-US" altLang="ja-JP" sz="1400" b="1" dirty="0">
              <a:solidFill>
                <a:schemeClr val="bg1">
                  <a:lumMod val="85000"/>
                  <a:lumOff val="15000"/>
                </a:schemeClr>
              </a:solidFill>
            </a:endParaRPr>
          </a:p>
          <a:p>
            <a:pPr algn="ctr"/>
            <a:r>
              <a:rPr lang="ja-JP" altLang="en-US" sz="1400" b="1" dirty="0">
                <a:solidFill>
                  <a:schemeClr val="bg1">
                    <a:lumMod val="85000"/>
                    <a:lumOff val="15000"/>
                  </a:schemeClr>
                </a:solidFill>
              </a:rPr>
              <a:t>岡崎さん</a:t>
            </a:r>
          </a:p>
        </p:txBody>
      </p:sp>
      <p:sp>
        <p:nvSpPr>
          <p:cNvPr id="2" name="正方形/長方形 1">
            <a:extLst>
              <a:ext uri="{FF2B5EF4-FFF2-40B4-BE49-F238E27FC236}">
                <a16:creationId xmlns:a16="http://schemas.microsoft.com/office/drawing/2014/main" id="{FFB14E77-3D1C-F468-6807-CCEDB2C6A583}"/>
              </a:ext>
            </a:extLst>
          </p:cNvPr>
          <p:cNvSpPr/>
          <p:nvPr/>
        </p:nvSpPr>
        <p:spPr>
          <a:xfrm>
            <a:off x="-316271" y="3990092"/>
            <a:ext cx="2643612" cy="27197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400" b="1" dirty="0">
                <a:solidFill>
                  <a:schemeClr val="bg1">
                    <a:lumMod val="85000"/>
                    <a:lumOff val="15000"/>
                  </a:schemeClr>
                </a:solidFill>
              </a:rPr>
              <a:t>さわやかサークル員</a:t>
            </a:r>
            <a:endParaRPr lang="en-US" altLang="ja-JP" sz="1400" b="1" dirty="0">
              <a:solidFill>
                <a:schemeClr val="bg1">
                  <a:lumMod val="85000"/>
                  <a:lumOff val="15000"/>
                </a:schemeClr>
              </a:solidFill>
            </a:endParaRPr>
          </a:p>
        </p:txBody>
      </p:sp>
      <p:sp>
        <p:nvSpPr>
          <p:cNvPr id="14" name="正方形/長方形 13">
            <a:extLst>
              <a:ext uri="{FF2B5EF4-FFF2-40B4-BE49-F238E27FC236}">
                <a16:creationId xmlns:a16="http://schemas.microsoft.com/office/drawing/2014/main" id="{E8D03EC1-4F8E-4386-FF82-8CF851A14939}"/>
              </a:ext>
            </a:extLst>
          </p:cNvPr>
          <p:cNvSpPr/>
          <p:nvPr/>
        </p:nvSpPr>
        <p:spPr>
          <a:xfrm>
            <a:off x="5460429" y="849906"/>
            <a:ext cx="6588339" cy="3417179"/>
          </a:xfrm>
          <a:prstGeom prst="rect">
            <a:avLst/>
          </a:prstGeom>
          <a:solidFill>
            <a:sysClr val="window" lastClr="FFFFFF"/>
          </a:solidFill>
          <a:ln w="28575" cap="flat" cmpd="sng" algn="ctr">
            <a:solidFill>
              <a:sysClr val="windowText" lastClr="000000"/>
            </a:solidFill>
            <a:prstDash val="solid"/>
            <a:miter lim="800000"/>
          </a:ln>
          <a:effectLst/>
        </p:spPr>
        <p:txBody>
          <a:bodyPr rtlCol="0" anchor="t"/>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defTabSz="1219170">
              <a:defRPr/>
            </a:pPr>
            <a:r>
              <a:rPr lang="ja-JP" altLang="en-US" sz="3600" kern="0" dirty="0">
                <a:solidFill>
                  <a:prstClr val="black"/>
                </a:solidFill>
                <a:latin typeface="Calisto MT" panose="02040603050505030304"/>
                <a:ea typeface="ＭＳ Ｐゴシック" panose="020B0600070205080204" pitchFamily="50" charset="-128"/>
              </a:rPr>
              <a:t>連関図</a:t>
            </a:r>
            <a:endParaRPr lang="en-US" altLang="ja-JP" sz="3600" kern="0" dirty="0">
              <a:solidFill>
                <a:prstClr val="black"/>
              </a:solidFill>
              <a:latin typeface="Calisto MT" panose="02040603050505030304"/>
              <a:ea typeface="ＭＳ Ｐゴシック" panose="020B0600070205080204" pitchFamily="50" charset="-128"/>
            </a:endParaRPr>
          </a:p>
        </p:txBody>
      </p:sp>
      <p:sp>
        <p:nvSpPr>
          <p:cNvPr id="15" name="楕円 14">
            <a:extLst>
              <a:ext uri="{FF2B5EF4-FFF2-40B4-BE49-F238E27FC236}">
                <a16:creationId xmlns:a16="http://schemas.microsoft.com/office/drawing/2014/main" id="{52454B55-E088-0C33-1A04-555FE9F2729F}"/>
              </a:ext>
            </a:extLst>
          </p:cNvPr>
          <p:cNvSpPr/>
          <p:nvPr/>
        </p:nvSpPr>
        <p:spPr>
          <a:xfrm>
            <a:off x="7818449" y="1737378"/>
            <a:ext cx="2043440" cy="1030813"/>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467" b="1" dirty="0">
                <a:solidFill>
                  <a:schemeClr val="bg1"/>
                </a:solidFill>
              </a:rPr>
              <a:t>製品曲がる</a:t>
            </a:r>
          </a:p>
        </p:txBody>
      </p:sp>
      <p:sp>
        <p:nvSpPr>
          <p:cNvPr id="18" name="楕円 17">
            <a:extLst>
              <a:ext uri="{FF2B5EF4-FFF2-40B4-BE49-F238E27FC236}">
                <a16:creationId xmlns:a16="http://schemas.microsoft.com/office/drawing/2014/main" id="{FC57EE56-397F-30D3-3FD6-0E02479A8557}"/>
              </a:ext>
            </a:extLst>
          </p:cNvPr>
          <p:cNvSpPr/>
          <p:nvPr/>
        </p:nvSpPr>
        <p:spPr>
          <a:xfrm>
            <a:off x="6363662" y="2897740"/>
            <a:ext cx="1637963" cy="592833"/>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333" b="1" dirty="0">
                <a:solidFill>
                  <a:schemeClr val="bg1"/>
                </a:solidFill>
              </a:rPr>
              <a:t>加圧圧力</a:t>
            </a:r>
            <a:endParaRPr lang="en-US" altLang="ja-JP" sz="1333" b="1" dirty="0">
              <a:solidFill>
                <a:schemeClr val="bg1"/>
              </a:solidFill>
            </a:endParaRPr>
          </a:p>
          <a:p>
            <a:pPr algn="ctr"/>
            <a:r>
              <a:rPr lang="ja-JP" altLang="en-US" sz="1333" b="1" dirty="0">
                <a:solidFill>
                  <a:schemeClr val="bg1"/>
                </a:solidFill>
              </a:rPr>
              <a:t>低い</a:t>
            </a:r>
            <a:endParaRPr lang="en-US" altLang="ja-JP" sz="1333" b="1" dirty="0">
              <a:solidFill>
                <a:schemeClr val="bg1"/>
              </a:solidFill>
            </a:endParaRPr>
          </a:p>
        </p:txBody>
      </p:sp>
      <p:sp>
        <p:nvSpPr>
          <p:cNvPr id="25" name="楕円 24">
            <a:extLst>
              <a:ext uri="{FF2B5EF4-FFF2-40B4-BE49-F238E27FC236}">
                <a16:creationId xmlns:a16="http://schemas.microsoft.com/office/drawing/2014/main" id="{278B4FB1-AE27-FCB7-77DA-AE9DE789D3C2}"/>
              </a:ext>
            </a:extLst>
          </p:cNvPr>
          <p:cNvSpPr/>
          <p:nvPr/>
        </p:nvSpPr>
        <p:spPr>
          <a:xfrm>
            <a:off x="9437640" y="3019661"/>
            <a:ext cx="1241125" cy="629411"/>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200" b="1" dirty="0">
                <a:solidFill>
                  <a:schemeClr val="bg1"/>
                </a:solidFill>
              </a:rPr>
              <a:t>圧力調整</a:t>
            </a:r>
            <a:endParaRPr lang="en-US" altLang="ja-JP" sz="1200" b="1" dirty="0">
              <a:solidFill>
                <a:schemeClr val="bg1"/>
              </a:solidFill>
            </a:endParaRPr>
          </a:p>
          <a:p>
            <a:pPr algn="ctr"/>
            <a:r>
              <a:rPr lang="ja-JP" altLang="en-US" sz="1200" b="1" dirty="0">
                <a:solidFill>
                  <a:schemeClr val="bg1"/>
                </a:solidFill>
              </a:rPr>
              <a:t>ミス</a:t>
            </a:r>
          </a:p>
        </p:txBody>
      </p:sp>
      <p:sp>
        <p:nvSpPr>
          <p:cNvPr id="27" name="フリーフォーム: 図形 26">
            <a:extLst>
              <a:ext uri="{FF2B5EF4-FFF2-40B4-BE49-F238E27FC236}">
                <a16:creationId xmlns:a16="http://schemas.microsoft.com/office/drawing/2014/main" id="{F7C3539A-12CC-7263-F3F8-482139BAB237}"/>
              </a:ext>
            </a:extLst>
          </p:cNvPr>
          <p:cNvSpPr/>
          <p:nvPr/>
        </p:nvSpPr>
        <p:spPr>
          <a:xfrm>
            <a:off x="7512840" y="1432993"/>
            <a:ext cx="0" cy="0"/>
          </a:xfrm>
          <a:custGeom>
            <a:avLst/>
            <a:gdLst>
              <a:gd name="connsiteX0" fmla="*/ 0 w 0"/>
              <a:gd name="connsiteY0" fmla="*/ 0 h 0"/>
              <a:gd name="connsiteX1" fmla="*/ 0 w 0"/>
              <a:gd name="connsiteY1" fmla="*/ 0 h 0"/>
            </a:gdLst>
            <a:ahLst/>
            <a:cxnLst>
              <a:cxn ang="0">
                <a:pos x="connsiteX0" y="connsiteY0"/>
              </a:cxn>
              <a:cxn ang="0">
                <a:pos x="connsiteX1" y="connsiteY1"/>
              </a:cxn>
            </a:cxnLst>
            <a:rect l="l" t="t" r="r" b="b"/>
            <a:pathLst>
              <a:path>
                <a:moveTo>
                  <a:pt x="0" y="0"/>
                </a:moveTo>
                <a:lnTo>
                  <a:pt x="0" y="0"/>
                </a:lnTo>
              </a:path>
            </a:pathLst>
          </a:custGeom>
          <a:no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2400"/>
          </a:p>
        </p:txBody>
      </p:sp>
      <p:cxnSp>
        <p:nvCxnSpPr>
          <p:cNvPr id="28" name="直線コネクタ 27">
            <a:extLst>
              <a:ext uri="{FF2B5EF4-FFF2-40B4-BE49-F238E27FC236}">
                <a16:creationId xmlns:a16="http://schemas.microsoft.com/office/drawing/2014/main" id="{4C36A703-A9AA-1BC8-D62D-993F8875B861}"/>
              </a:ext>
            </a:extLst>
          </p:cNvPr>
          <p:cNvCxnSpPr>
            <a:cxnSpLocks/>
            <a:stCxn id="15" idx="2"/>
            <a:endCxn id="36" idx="6"/>
          </p:cNvCxnSpPr>
          <p:nvPr/>
        </p:nvCxnSpPr>
        <p:spPr>
          <a:xfrm flipH="1" flipV="1">
            <a:off x="7533833" y="2152936"/>
            <a:ext cx="284617" cy="99849"/>
          </a:xfrm>
          <a:prstGeom prst="line">
            <a:avLst/>
          </a:prstGeom>
          <a:ln w="19050">
            <a:solidFill>
              <a:schemeClr val="bg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直線コネクタ 28">
            <a:extLst>
              <a:ext uri="{FF2B5EF4-FFF2-40B4-BE49-F238E27FC236}">
                <a16:creationId xmlns:a16="http://schemas.microsoft.com/office/drawing/2014/main" id="{DEE3C2CF-1219-74AC-DA15-777BAD3BC8DF}"/>
              </a:ext>
            </a:extLst>
          </p:cNvPr>
          <p:cNvCxnSpPr>
            <a:cxnSpLocks/>
            <a:stCxn id="36" idx="4"/>
            <a:endCxn id="18" idx="0"/>
          </p:cNvCxnSpPr>
          <p:nvPr/>
        </p:nvCxnSpPr>
        <p:spPr>
          <a:xfrm>
            <a:off x="6620359" y="2499363"/>
            <a:ext cx="562285" cy="398376"/>
          </a:xfrm>
          <a:prstGeom prst="line">
            <a:avLst/>
          </a:prstGeom>
          <a:ln w="19050">
            <a:solidFill>
              <a:schemeClr val="bg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1" name="直線コネクタ 30">
            <a:extLst>
              <a:ext uri="{FF2B5EF4-FFF2-40B4-BE49-F238E27FC236}">
                <a16:creationId xmlns:a16="http://schemas.microsoft.com/office/drawing/2014/main" id="{3FCB617D-A669-4409-FE11-CDBB13C3BB87}"/>
              </a:ext>
            </a:extLst>
          </p:cNvPr>
          <p:cNvCxnSpPr>
            <a:cxnSpLocks/>
            <a:stCxn id="37" idx="2"/>
            <a:endCxn id="15" idx="6"/>
          </p:cNvCxnSpPr>
          <p:nvPr/>
        </p:nvCxnSpPr>
        <p:spPr>
          <a:xfrm flipH="1" flipV="1">
            <a:off x="9861889" y="2252785"/>
            <a:ext cx="392629" cy="302709"/>
          </a:xfrm>
          <a:prstGeom prst="line">
            <a:avLst/>
          </a:prstGeom>
          <a:ln w="19050">
            <a:solidFill>
              <a:schemeClr val="bg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2" name="直線コネクタ 31">
            <a:extLst>
              <a:ext uri="{FF2B5EF4-FFF2-40B4-BE49-F238E27FC236}">
                <a16:creationId xmlns:a16="http://schemas.microsoft.com/office/drawing/2014/main" id="{78603247-4E14-F0BC-C245-4C1845E634AF}"/>
              </a:ext>
            </a:extLst>
          </p:cNvPr>
          <p:cNvCxnSpPr>
            <a:cxnSpLocks/>
            <a:stCxn id="37" idx="4"/>
            <a:endCxn id="25" idx="6"/>
          </p:cNvCxnSpPr>
          <p:nvPr/>
        </p:nvCxnSpPr>
        <p:spPr>
          <a:xfrm flipH="1">
            <a:off x="10678765" y="2888649"/>
            <a:ext cx="261683" cy="445718"/>
          </a:xfrm>
          <a:prstGeom prst="line">
            <a:avLst/>
          </a:prstGeom>
          <a:ln w="19050">
            <a:solidFill>
              <a:schemeClr val="bg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3" name="楕円 32">
            <a:extLst>
              <a:ext uri="{FF2B5EF4-FFF2-40B4-BE49-F238E27FC236}">
                <a16:creationId xmlns:a16="http://schemas.microsoft.com/office/drawing/2014/main" id="{F3190836-12BC-C529-BBEC-C37BBDA5774E}"/>
              </a:ext>
            </a:extLst>
          </p:cNvPr>
          <p:cNvSpPr/>
          <p:nvPr/>
        </p:nvSpPr>
        <p:spPr>
          <a:xfrm>
            <a:off x="10311138" y="1589286"/>
            <a:ext cx="1371856" cy="479746"/>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400" b="1" dirty="0">
                <a:solidFill>
                  <a:schemeClr val="bg1"/>
                </a:solidFill>
              </a:rPr>
              <a:t>油漏れ</a:t>
            </a:r>
          </a:p>
        </p:txBody>
      </p:sp>
      <p:cxnSp>
        <p:nvCxnSpPr>
          <p:cNvPr id="34" name="直線コネクタ 33">
            <a:extLst>
              <a:ext uri="{FF2B5EF4-FFF2-40B4-BE49-F238E27FC236}">
                <a16:creationId xmlns:a16="http://schemas.microsoft.com/office/drawing/2014/main" id="{A5D31631-D2B4-FCFF-EDBA-6C206447B2D7}"/>
              </a:ext>
            </a:extLst>
          </p:cNvPr>
          <p:cNvCxnSpPr>
            <a:cxnSpLocks/>
          </p:cNvCxnSpPr>
          <p:nvPr/>
        </p:nvCxnSpPr>
        <p:spPr>
          <a:xfrm>
            <a:off x="11055732" y="2047630"/>
            <a:ext cx="139579" cy="231059"/>
          </a:xfrm>
          <a:prstGeom prst="line">
            <a:avLst/>
          </a:prstGeom>
          <a:ln w="19050">
            <a:solidFill>
              <a:schemeClr val="bg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5" name="Text Box 8">
            <a:extLst>
              <a:ext uri="{FF2B5EF4-FFF2-40B4-BE49-F238E27FC236}">
                <a16:creationId xmlns:a16="http://schemas.microsoft.com/office/drawing/2014/main" id="{35623DA1-841D-236F-63DC-16217A70DFE6}"/>
              </a:ext>
            </a:extLst>
          </p:cNvPr>
          <p:cNvSpPr txBox="1">
            <a:spLocks noChangeArrowheads="1"/>
          </p:cNvSpPr>
          <p:nvPr/>
        </p:nvSpPr>
        <p:spPr bwMode="auto">
          <a:xfrm>
            <a:off x="7928496" y="3769530"/>
            <a:ext cx="4051109" cy="502573"/>
          </a:xfrm>
          <a:prstGeom prst="rect">
            <a:avLst/>
          </a:prstGeom>
          <a:noFill/>
          <a:ln w="9525">
            <a:no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kumimoji="1" sz="2400">
                <a:solidFill>
                  <a:srgbClr val="7F7F7F"/>
                </a:solidFill>
                <a:latin typeface="Century Gothic" panose="020B0502020202020204" pitchFamily="34" charset="0"/>
                <a:ea typeface="HGS明朝E" panose="02020900000000000000" pitchFamily="18" charset="-128"/>
              </a:defRPr>
            </a:lvl1pPr>
            <a:lvl2pPr marL="742950" indent="-285750" algn="l" eaLnBrk="0" hangingPunct="0">
              <a:spcBef>
                <a:spcPct val="20000"/>
              </a:spcBef>
              <a:buFont typeface="Courier New" panose="02070309020205020404" pitchFamily="49" charset="0"/>
              <a:buChar char="o"/>
              <a:defRPr kumimoji="1" sz="1600">
                <a:solidFill>
                  <a:srgbClr val="7F7F7F"/>
                </a:solidFill>
                <a:latin typeface="Century Gothic" panose="020B0502020202020204" pitchFamily="34" charset="0"/>
                <a:ea typeface="HGS明朝E" panose="02020900000000000000" pitchFamily="18" charset="-128"/>
              </a:defRPr>
            </a:lvl2pPr>
            <a:lvl3pPr marL="1143000" indent="-228600" algn="l" eaLnBrk="0" hangingPunct="0">
              <a:spcBef>
                <a:spcPct val="20000"/>
              </a:spcBef>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3pPr>
            <a:lvl4pPr marL="1600200" indent="-228600" algn="l" eaLnBrk="0" hangingPunct="0">
              <a:spcBef>
                <a:spcPct val="20000"/>
              </a:spcBef>
              <a:buFont typeface="Courier New" panose="02070309020205020404" pitchFamily="49" charset="0"/>
              <a:buChar char="o"/>
              <a:defRPr kumimoji="1" sz="1600">
                <a:solidFill>
                  <a:srgbClr val="7F7F7F"/>
                </a:solidFill>
                <a:latin typeface="Century Gothic" panose="020B0502020202020204" pitchFamily="34" charset="0"/>
                <a:ea typeface="HGS明朝E" panose="02020900000000000000" pitchFamily="18" charset="-128"/>
              </a:defRPr>
            </a:lvl4pPr>
            <a:lvl5pPr marL="2057400" indent="-228600" algn="l" eaLnBrk="0" hangingPunct="0">
              <a:spcBef>
                <a:spcPct val="20000"/>
              </a:spcBef>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5pPr>
            <a:lvl6pPr marL="25146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6pPr>
            <a:lvl7pPr marL="29718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7pPr>
            <a:lvl8pPr marL="34290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8pPr>
            <a:lvl9pPr marL="38862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9pPr>
          </a:lstStyle>
          <a:p>
            <a:pPr algn="ctr" eaLnBrk="1" hangingPunct="1">
              <a:spcBef>
                <a:spcPct val="0"/>
              </a:spcBef>
              <a:buFontTx/>
              <a:buNone/>
            </a:pPr>
            <a:r>
              <a:rPr lang="ja-JP" altLang="en-US" sz="1333" b="1" u="sng" dirty="0">
                <a:solidFill>
                  <a:schemeClr val="bg1"/>
                </a:solidFill>
                <a:latin typeface="+mn-ea"/>
                <a:ea typeface="+mn-ea"/>
              </a:rPr>
              <a:t>図</a:t>
            </a:r>
            <a:r>
              <a:rPr lang="en-US" altLang="ja-JP" sz="1333" b="1" u="sng" dirty="0">
                <a:solidFill>
                  <a:schemeClr val="bg1"/>
                </a:solidFill>
                <a:latin typeface="+mn-ea"/>
                <a:ea typeface="+mn-ea"/>
              </a:rPr>
              <a:t>13. </a:t>
            </a:r>
            <a:r>
              <a:rPr lang="ja-JP" altLang="en-US" sz="1333" b="1" u="sng" dirty="0">
                <a:solidFill>
                  <a:schemeClr val="bg1"/>
                </a:solidFill>
                <a:latin typeface="+mn-ea"/>
                <a:ea typeface="+mn-ea"/>
              </a:rPr>
              <a:t>製品曲がり連関図 作成日：</a:t>
            </a:r>
            <a:r>
              <a:rPr lang="en-US" altLang="ja-JP" sz="1333" b="1" u="sng" dirty="0">
                <a:solidFill>
                  <a:schemeClr val="bg1"/>
                </a:solidFill>
                <a:latin typeface="+mn-ea"/>
                <a:ea typeface="+mn-ea"/>
              </a:rPr>
              <a:t>2023</a:t>
            </a:r>
            <a:r>
              <a:rPr lang="ja-JP" altLang="en-US" sz="1333" b="1" u="sng" dirty="0">
                <a:solidFill>
                  <a:schemeClr val="bg1"/>
                </a:solidFill>
                <a:latin typeface="+mn-ea"/>
                <a:ea typeface="+mn-ea"/>
              </a:rPr>
              <a:t>年</a:t>
            </a:r>
            <a:r>
              <a:rPr lang="en-US" altLang="ja-JP" sz="1333" b="1" u="sng" dirty="0">
                <a:solidFill>
                  <a:schemeClr val="bg1"/>
                </a:solidFill>
                <a:latin typeface="+mn-ea"/>
                <a:ea typeface="+mn-ea"/>
              </a:rPr>
              <a:t>11</a:t>
            </a:r>
            <a:r>
              <a:rPr lang="ja-JP" altLang="en-US" sz="1333" b="1" u="sng" dirty="0">
                <a:solidFill>
                  <a:schemeClr val="bg1"/>
                </a:solidFill>
                <a:latin typeface="+mn-ea"/>
                <a:ea typeface="+mn-ea"/>
              </a:rPr>
              <a:t>月</a:t>
            </a:r>
            <a:r>
              <a:rPr lang="en-US" altLang="ja-JP" sz="1333" b="1" u="sng" dirty="0">
                <a:solidFill>
                  <a:schemeClr val="bg1"/>
                </a:solidFill>
                <a:latin typeface="+mn-ea"/>
                <a:ea typeface="+mn-ea"/>
              </a:rPr>
              <a:t>20</a:t>
            </a:r>
            <a:r>
              <a:rPr lang="ja-JP" altLang="en-US" sz="1333" b="1" u="sng" dirty="0">
                <a:solidFill>
                  <a:schemeClr val="bg1"/>
                </a:solidFill>
                <a:latin typeface="+mn-ea"/>
                <a:ea typeface="+mn-ea"/>
              </a:rPr>
              <a:t>日</a:t>
            </a:r>
            <a:endParaRPr lang="en-US" altLang="ja-JP" sz="1333" b="1" u="sng" dirty="0">
              <a:solidFill>
                <a:schemeClr val="bg1"/>
              </a:solidFill>
              <a:latin typeface="+mn-ea"/>
              <a:ea typeface="+mn-ea"/>
            </a:endParaRPr>
          </a:p>
          <a:p>
            <a:pPr algn="ctr" eaLnBrk="1" hangingPunct="1">
              <a:spcBef>
                <a:spcPct val="0"/>
              </a:spcBef>
              <a:buFontTx/>
              <a:buNone/>
            </a:pPr>
            <a:r>
              <a:rPr lang="ja-JP" altLang="en-US" sz="1333" b="1" u="sng" dirty="0">
                <a:solidFill>
                  <a:schemeClr val="bg1"/>
                </a:solidFill>
                <a:latin typeface="+mn-ea"/>
                <a:ea typeface="+mn-ea"/>
              </a:rPr>
              <a:t>作成者：さわやか・エリー合同</a:t>
            </a:r>
          </a:p>
        </p:txBody>
      </p:sp>
      <p:sp>
        <p:nvSpPr>
          <p:cNvPr id="36" name="楕円 35">
            <a:extLst>
              <a:ext uri="{FF2B5EF4-FFF2-40B4-BE49-F238E27FC236}">
                <a16:creationId xmlns:a16="http://schemas.microsoft.com/office/drawing/2014/main" id="{0804E1B3-6DE2-E3D2-C368-8D5D2ACD2E8A}"/>
              </a:ext>
            </a:extLst>
          </p:cNvPr>
          <p:cNvSpPr/>
          <p:nvPr/>
        </p:nvSpPr>
        <p:spPr>
          <a:xfrm>
            <a:off x="5706885" y="1806507"/>
            <a:ext cx="1826947" cy="692856"/>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333" b="1" dirty="0">
                <a:solidFill>
                  <a:schemeClr val="bg1"/>
                </a:solidFill>
              </a:rPr>
              <a:t>ラムの</a:t>
            </a:r>
            <a:endParaRPr lang="en-US" altLang="ja-JP" sz="1333" b="1" dirty="0">
              <a:solidFill>
                <a:schemeClr val="bg1"/>
              </a:solidFill>
            </a:endParaRPr>
          </a:p>
          <a:p>
            <a:pPr algn="ctr"/>
            <a:r>
              <a:rPr lang="ja-JP" altLang="en-US" sz="1333" b="1" dirty="0">
                <a:solidFill>
                  <a:schemeClr val="bg1"/>
                </a:solidFill>
              </a:rPr>
              <a:t>下降位置変動</a:t>
            </a:r>
            <a:endParaRPr lang="en-US" altLang="ja-JP" sz="1333" b="1" dirty="0">
              <a:solidFill>
                <a:schemeClr val="bg1"/>
              </a:solidFill>
            </a:endParaRPr>
          </a:p>
        </p:txBody>
      </p:sp>
      <p:sp>
        <p:nvSpPr>
          <p:cNvPr id="37" name="楕円 36">
            <a:extLst>
              <a:ext uri="{FF2B5EF4-FFF2-40B4-BE49-F238E27FC236}">
                <a16:creationId xmlns:a16="http://schemas.microsoft.com/office/drawing/2014/main" id="{F0755BE3-1C2C-348E-992C-CC377A4A41A6}"/>
              </a:ext>
            </a:extLst>
          </p:cNvPr>
          <p:cNvSpPr/>
          <p:nvPr/>
        </p:nvSpPr>
        <p:spPr>
          <a:xfrm>
            <a:off x="10254519" y="2222340"/>
            <a:ext cx="1371857" cy="666309"/>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400" b="1" dirty="0">
                <a:solidFill>
                  <a:schemeClr val="bg1"/>
                </a:solidFill>
              </a:rPr>
              <a:t>チャック</a:t>
            </a:r>
            <a:endParaRPr lang="en-US" altLang="ja-JP" sz="1400" b="1" dirty="0">
              <a:solidFill>
                <a:schemeClr val="bg1"/>
              </a:solidFill>
            </a:endParaRPr>
          </a:p>
          <a:p>
            <a:pPr algn="ctr"/>
            <a:r>
              <a:rPr lang="ja-JP" altLang="en-US" sz="1400" b="1" dirty="0">
                <a:solidFill>
                  <a:schemeClr val="bg1"/>
                </a:solidFill>
              </a:rPr>
              <a:t>回転不良</a:t>
            </a:r>
          </a:p>
        </p:txBody>
      </p:sp>
      <p:sp>
        <p:nvSpPr>
          <p:cNvPr id="38" name="テキスト ボックス 37">
            <a:extLst>
              <a:ext uri="{FF2B5EF4-FFF2-40B4-BE49-F238E27FC236}">
                <a16:creationId xmlns:a16="http://schemas.microsoft.com/office/drawing/2014/main" id="{45706FF6-5C53-D9A9-8392-E4C7D2AF9B49}"/>
              </a:ext>
            </a:extLst>
          </p:cNvPr>
          <p:cNvSpPr txBox="1"/>
          <p:nvPr/>
        </p:nvSpPr>
        <p:spPr>
          <a:xfrm>
            <a:off x="5465106" y="1404932"/>
            <a:ext cx="492443" cy="461665"/>
          </a:xfrm>
          <a:prstGeom prst="rect">
            <a:avLst/>
          </a:prstGeom>
          <a:noFill/>
        </p:spPr>
        <p:txBody>
          <a:bodyPr wrap="none" rtlCol="0">
            <a:spAutoFit/>
          </a:bodyPr>
          <a:lstStyle/>
          <a:p>
            <a:r>
              <a:rPr lang="ja-JP" altLang="en-US" sz="2400" b="1" dirty="0">
                <a:solidFill>
                  <a:srgbClr val="FF0000"/>
                </a:solidFill>
              </a:rPr>
              <a:t>①</a:t>
            </a:r>
          </a:p>
        </p:txBody>
      </p:sp>
      <p:sp>
        <p:nvSpPr>
          <p:cNvPr id="39" name="テキスト ボックス 38">
            <a:extLst>
              <a:ext uri="{FF2B5EF4-FFF2-40B4-BE49-F238E27FC236}">
                <a16:creationId xmlns:a16="http://schemas.microsoft.com/office/drawing/2014/main" id="{BBE0FBC7-BB04-FC1E-0D9E-04F4130C7B3B}"/>
              </a:ext>
            </a:extLst>
          </p:cNvPr>
          <p:cNvSpPr txBox="1"/>
          <p:nvPr/>
        </p:nvSpPr>
        <p:spPr>
          <a:xfrm>
            <a:off x="11345129" y="2730845"/>
            <a:ext cx="492443" cy="461665"/>
          </a:xfrm>
          <a:prstGeom prst="rect">
            <a:avLst/>
          </a:prstGeom>
          <a:noFill/>
        </p:spPr>
        <p:txBody>
          <a:bodyPr wrap="none" rtlCol="0">
            <a:spAutoFit/>
          </a:bodyPr>
          <a:lstStyle/>
          <a:p>
            <a:r>
              <a:rPr lang="ja-JP" altLang="en-US" sz="2400" b="1" dirty="0">
                <a:solidFill>
                  <a:srgbClr val="FF0000"/>
                </a:solidFill>
              </a:rPr>
              <a:t>②</a:t>
            </a:r>
          </a:p>
        </p:txBody>
      </p:sp>
      <p:grpSp>
        <p:nvGrpSpPr>
          <p:cNvPr id="149" name="グループ化 148">
            <a:extLst>
              <a:ext uri="{FF2B5EF4-FFF2-40B4-BE49-F238E27FC236}">
                <a16:creationId xmlns:a16="http://schemas.microsoft.com/office/drawing/2014/main" id="{7548F83B-B91E-49F2-A61A-0CE30E3A0756}"/>
              </a:ext>
            </a:extLst>
          </p:cNvPr>
          <p:cNvGrpSpPr/>
          <p:nvPr/>
        </p:nvGrpSpPr>
        <p:grpSpPr>
          <a:xfrm>
            <a:off x="448913" y="2002120"/>
            <a:ext cx="800068" cy="2045436"/>
            <a:chOff x="3797091" y="590638"/>
            <a:chExt cx="1549817" cy="3962225"/>
          </a:xfrm>
        </p:grpSpPr>
        <p:pic>
          <p:nvPicPr>
            <p:cNvPr id="150" name="図 149">
              <a:extLst>
                <a:ext uri="{FF2B5EF4-FFF2-40B4-BE49-F238E27FC236}">
                  <a16:creationId xmlns:a16="http://schemas.microsoft.com/office/drawing/2014/main" id="{5D7D4D5C-4F35-2D4B-ADCF-DE7820918D80}"/>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3797091" y="1683660"/>
              <a:ext cx="1433883" cy="2869203"/>
            </a:xfrm>
            <a:prstGeom prst="rect">
              <a:avLst/>
            </a:prstGeom>
          </p:spPr>
        </p:pic>
        <p:pic>
          <p:nvPicPr>
            <p:cNvPr id="151" name="図 150">
              <a:extLst>
                <a:ext uri="{FF2B5EF4-FFF2-40B4-BE49-F238E27FC236}">
                  <a16:creationId xmlns:a16="http://schemas.microsoft.com/office/drawing/2014/main" id="{A86AE250-95C3-B248-1BED-F695C0F5B68B}"/>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4018127" y="590638"/>
              <a:ext cx="1328781" cy="1279646"/>
            </a:xfrm>
            <a:prstGeom prst="rect">
              <a:avLst/>
            </a:prstGeom>
          </p:spPr>
        </p:pic>
      </p:grpSp>
      <p:grpSp>
        <p:nvGrpSpPr>
          <p:cNvPr id="145" name="グループ化 144">
            <a:extLst>
              <a:ext uri="{FF2B5EF4-FFF2-40B4-BE49-F238E27FC236}">
                <a16:creationId xmlns:a16="http://schemas.microsoft.com/office/drawing/2014/main" id="{F1BEA337-C4A2-2EF5-436C-982D3A6BA341}"/>
              </a:ext>
            </a:extLst>
          </p:cNvPr>
          <p:cNvGrpSpPr/>
          <p:nvPr/>
        </p:nvGrpSpPr>
        <p:grpSpPr>
          <a:xfrm>
            <a:off x="900716" y="2932092"/>
            <a:ext cx="3294972" cy="1097396"/>
            <a:chOff x="2215126" y="2828975"/>
            <a:chExt cx="2190751" cy="2641769"/>
          </a:xfrm>
          <a:solidFill>
            <a:schemeClr val="accent2">
              <a:lumMod val="75000"/>
            </a:schemeClr>
          </a:solidFill>
        </p:grpSpPr>
        <p:sp>
          <p:nvSpPr>
            <p:cNvPr id="146" name="円柱 145">
              <a:extLst>
                <a:ext uri="{FF2B5EF4-FFF2-40B4-BE49-F238E27FC236}">
                  <a16:creationId xmlns:a16="http://schemas.microsoft.com/office/drawing/2014/main" id="{4584DB2A-3908-8D1F-0513-5C45093B774C}"/>
                </a:ext>
              </a:extLst>
            </p:cNvPr>
            <p:cNvSpPr/>
            <p:nvPr/>
          </p:nvSpPr>
          <p:spPr>
            <a:xfrm>
              <a:off x="2834250" y="5223095"/>
              <a:ext cx="952500" cy="247649"/>
            </a:xfrm>
            <a:prstGeom prst="can">
              <a:avLst>
                <a:gd name="adj" fmla="val 50000"/>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endParaRPr lang="ja-JP" altLang="en-US" sz="1467">
                <a:solidFill>
                  <a:prstClr val="white"/>
                </a:solidFill>
                <a:latin typeface="Calisto MT" panose="02040603050505030304"/>
                <a:ea typeface="ＭＳ Ｐゴシック" panose="020B0600070205080204" pitchFamily="50" charset="-128"/>
              </a:endParaRPr>
            </a:p>
          </p:txBody>
        </p:sp>
        <p:sp>
          <p:nvSpPr>
            <p:cNvPr id="147" name="円柱 146">
              <a:extLst>
                <a:ext uri="{FF2B5EF4-FFF2-40B4-BE49-F238E27FC236}">
                  <a16:creationId xmlns:a16="http://schemas.microsoft.com/office/drawing/2014/main" id="{F247A63D-A339-3ACC-7C43-81EFFC7DF504}"/>
                </a:ext>
              </a:extLst>
            </p:cNvPr>
            <p:cNvSpPr/>
            <p:nvPr/>
          </p:nvSpPr>
          <p:spPr>
            <a:xfrm>
              <a:off x="3234299" y="3002751"/>
              <a:ext cx="150102" cy="2282911"/>
            </a:xfrm>
            <a:prstGeom prst="can">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endParaRPr lang="ja-JP" altLang="en-US" sz="1467" dirty="0">
                <a:solidFill>
                  <a:prstClr val="white"/>
                </a:solidFill>
                <a:latin typeface="Calisto MT" panose="02040603050505030304"/>
                <a:ea typeface="ＭＳ Ｐゴシック" panose="020B0600070205080204" pitchFamily="50" charset="-128"/>
              </a:endParaRPr>
            </a:p>
          </p:txBody>
        </p:sp>
        <p:sp>
          <p:nvSpPr>
            <p:cNvPr id="148" name="円柱 147">
              <a:extLst>
                <a:ext uri="{FF2B5EF4-FFF2-40B4-BE49-F238E27FC236}">
                  <a16:creationId xmlns:a16="http://schemas.microsoft.com/office/drawing/2014/main" id="{7C70F269-32B5-D988-4C85-5649D05B6126}"/>
                </a:ext>
              </a:extLst>
            </p:cNvPr>
            <p:cNvSpPr/>
            <p:nvPr/>
          </p:nvSpPr>
          <p:spPr>
            <a:xfrm>
              <a:off x="2215126" y="2828975"/>
              <a:ext cx="2190751" cy="247649"/>
            </a:xfrm>
            <a:prstGeom prst="can">
              <a:avLst>
                <a:gd name="adj" fmla="val 50000"/>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endParaRPr lang="ja-JP" altLang="en-US" sz="1467">
                <a:solidFill>
                  <a:prstClr val="white"/>
                </a:solidFill>
                <a:latin typeface="Calisto MT" panose="02040603050505030304"/>
                <a:ea typeface="ＭＳ Ｐゴシック" panose="020B0600070205080204" pitchFamily="50" charset="-128"/>
              </a:endParaRPr>
            </a:p>
          </p:txBody>
        </p:sp>
      </p:grpSp>
      <p:pic>
        <p:nvPicPr>
          <p:cNvPr id="40" name="図 39">
            <a:extLst>
              <a:ext uri="{FF2B5EF4-FFF2-40B4-BE49-F238E27FC236}">
                <a16:creationId xmlns:a16="http://schemas.microsoft.com/office/drawing/2014/main" id="{BED4A3C5-B16E-370A-A61E-B5368BF5F1E5}"/>
              </a:ext>
            </a:extLst>
          </p:cNvPr>
          <p:cNvPicPr>
            <a:picLocks noChangeAspect="1"/>
          </p:cNvPicPr>
          <p:nvPr/>
        </p:nvPicPr>
        <p:blipFill rotWithShape="1">
          <a:blip r:embed="rId17" cstate="print">
            <a:extLst>
              <a:ext uri="{BEBA8EAE-BF5A-486C-A8C5-ECC9F3942E4B}">
                <a14:imgProps xmlns:a14="http://schemas.microsoft.com/office/drawing/2010/main">
                  <a14:imgLayer r:embed="rId18">
                    <a14:imgEffect>
                      <a14:backgroundRemoval t="0" b="100000" l="0" r="100000"/>
                    </a14:imgEffect>
                  </a14:imgLayer>
                </a14:imgProps>
              </a:ext>
              <a:ext uri="{28A0092B-C50C-407E-A947-70E740481C1C}">
                <a14:useLocalDpi xmlns:a14="http://schemas.microsoft.com/office/drawing/2010/main"/>
              </a:ext>
            </a:extLst>
          </a:blip>
          <a:srcRect/>
          <a:stretch/>
        </p:blipFill>
        <p:spPr>
          <a:xfrm>
            <a:off x="1555449" y="1918115"/>
            <a:ext cx="473895" cy="625542"/>
          </a:xfrm>
          <a:prstGeom prst="rect">
            <a:avLst/>
          </a:prstGeom>
        </p:spPr>
      </p:pic>
      <p:pic>
        <p:nvPicPr>
          <p:cNvPr id="41" name="図 40">
            <a:extLst>
              <a:ext uri="{FF2B5EF4-FFF2-40B4-BE49-F238E27FC236}">
                <a16:creationId xmlns:a16="http://schemas.microsoft.com/office/drawing/2014/main" id="{7B3669DF-10FF-6FC9-A594-AB8DE11FAA12}"/>
              </a:ext>
            </a:extLst>
          </p:cNvPr>
          <p:cNvPicPr>
            <a:picLocks noChangeAspect="1"/>
          </p:cNvPicPr>
          <p:nvPr/>
        </p:nvPicPr>
        <p:blipFill rotWithShape="1">
          <a:blip r:embed="rId19" cstate="print">
            <a:extLst>
              <a:ext uri="{BEBA8EAE-BF5A-486C-A8C5-ECC9F3942E4B}">
                <a14:imgProps xmlns:a14="http://schemas.microsoft.com/office/drawing/2010/main">
                  <a14:imgLayer r:embed="rId20">
                    <a14:imgEffect>
                      <a14:backgroundRemoval t="0" b="100000" l="0" r="100000"/>
                    </a14:imgEffect>
                  </a14:imgLayer>
                </a14:imgProps>
              </a:ext>
              <a:ext uri="{28A0092B-C50C-407E-A947-70E740481C1C}">
                <a14:useLocalDpi xmlns:a14="http://schemas.microsoft.com/office/drawing/2010/main"/>
              </a:ext>
            </a:extLst>
          </a:blip>
          <a:srcRect/>
          <a:stretch/>
        </p:blipFill>
        <p:spPr>
          <a:xfrm>
            <a:off x="2088385" y="1945808"/>
            <a:ext cx="476947" cy="625543"/>
          </a:xfrm>
          <a:prstGeom prst="rect">
            <a:avLst/>
          </a:prstGeom>
        </p:spPr>
      </p:pic>
      <p:sp>
        <p:nvSpPr>
          <p:cNvPr id="42" name="吹き出し: 角を丸めた四角形 41">
            <a:extLst>
              <a:ext uri="{FF2B5EF4-FFF2-40B4-BE49-F238E27FC236}">
                <a16:creationId xmlns:a16="http://schemas.microsoft.com/office/drawing/2014/main" id="{3EDD5DC4-10DF-655E-6AAD-C2FAC70BA88E}"/>
              </a:ext>
            </a:extLst>
          </p:cNvPr>
          <p:cNvSpPr/>
          <p:nvPr/>
        </p:nvSpPr>
        <p:spPr>
          <a:xfrm>
            <a:off x="35772" y="1010215"/>
            <a:ext cx="2426418" cy="505780"/>
          </a:xfrm>
          <a:prstGeom prst="wedgeRoundRectCallout">
            <a:avLst>
              <a:gd name="adj1" fmla="val -5365"/>
              <a:gd name="adj2" fmla="val 102837"/>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b="1" dirty="0">
                <a:solidFill>
                  <a:schemeClr val="bg1">
                    <a:lumMod val="85000"/>
                    <a:lumOff val="15000"/>
                  </a:schemeClr>
                </a:solidFill>
                <a:latin typeface="+mn-ea"/>
              </a:rPr>
              <a:t>製品が曲がる要因は？</a:t>
            </a:r>
            <a:endParaRPr lang="en-US" altLang="ja-JP" sz="1600" b="1" dirty="0">
              <a:solidFill>
                <a:schemeClr val="bg1">
                  <a:lumMod val="85000"/>
                  <a:lumOff val="15000"/>
                </a:schemeClr>
              </a:solidFill>
              <a:latin typeface="+mn-ea"/>
            </a:endParaRPr>
          </a:p>
        </p:txBody>
      </p:sp>
      <p:sp>
        <p:nvSpPr>
          <p:cNvPr id="7" name="Rectangle 2">
            <a:extLst>
              <a:ext uri="{FF2B5EF4-FFF2-40B4-BE49-F238E27FC236}">
                <a16:creationId xmlns:a16="http://schemas.microsoft.com/office/drawing/2014/main" id="{B90FBFCB-FF18-8680-2984-E1887DCB91CA}"/>
              </a:ext>
            </a:extLst>
          </p:cNvPr>
          <p:cNvSpPr>
            <a:spLocks noChangeArrowheads="1"/>
          </p:cNvSpPr>
          <p:nvPr/>
        </p:nvSpPr>
        <p:spPr bwMode="auto">
          <a:xfrm>
            <a:off x="124031" y="-37601"/>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ea typeface="HG創英角ﾎﾟｯﾌﾟ体" pitchFamily="49" charset="-128"/>
              </a:rPr>
              <a:t>ステップ３－４（事例）</a:t>
            </a:r>
          </a:p>
        </p:txBody>
      </p:sp>
      <p:sp>
        <p:nvSpPr>
          <p:cNvPr id="8" name="正方形/長方形 7">
            <a:extLst>
              <a:ext uri="{FF2B5EF4-FFF2-40B4-BE49-F238E27FC236}">
                <a16:creationId xmlns:a16="http://schemas.microsoft.com/office/drawing/2014/main" id="{8C4A14BE-1F7A-C128-B18D-78B570A8CD12}"/>
              </a:ext>
            </a:extLst>
          </p:cNvPr>
          <p:cNvSpPr/>
          <p:nvPr/>
        </p:nvSpPr>
        <p:spPr>
          <a:xfrm>
            <a:off x="10900454" y="-229896"/>
            <a:ext cx="128519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tx1"/>
                </a:solidFill>
              </a:rPr>
              <a:t>33/50</a:t>
            </a:r>
            <a:endParaRPr kumimoji="1" lang="ja-JP" altLang="en-US" sz="3200" dirty="0">
              <a:solidFill>
                <a:schemeClr val="tx1"/>
              </a:solidFill>
            </a:endParaRPr>
          </a:p>
        </p:txBody>
      </p:sp>
      <p:sp>
        <p:nvSpPr>
          <p:cNvPr id="5" name="楕円 4">
            <a:extLst>
              <a:ext uri="{FF2B5EF4-FFF2-40B4-BE49-F238E27FC236}">
                <a16:creationId xmlns:a16="http://schemas.microsoft.com/office/drawing/2014/main" id="{6C92DF27-AD22-9E15-8D3A-CE9F899136F7}"/>
              </a:ext>
            </a:extLst>
          </p:cNvPr>
          <p:cNvSpPr/>
          <p:nvPr/>
        </p:nvSpPr>
        <p:spPr>
          <a:xfrm>
            <a:off x="5877577" y="3570340"/>
            <a:ext cx="1103599" cy="528383"/>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050" b="1" dirty="0">
                <a:solidFill>
                  <a:schemeClr val="bg1"/>
                </a:solidFill>
              </a:rPr>
              <a:t>ポンプ圧低下</a:t>
            </a:r>
            <a:endParaRPr lang="en-US" altLang="ja-JP" sz="1050" b="1" dirty="0">
              <a:solidFill>
                <a:schemeClr val="bg1"/>
              </a:solidFill>
            </a:endParaRPr>
          </a:p>
        </p:txBody>
      </p:sp>
      <p:sp>
        <p:nvSpPr>
          <p:cNvPr id="6" name="楕円 5">
            <a:extLst>
              <a:ext uri="{FF2B5EF4-FFF2-40B4-BE49-F238E27FC236}">
                <a16:creationId xmlns:a16="http://schemas.microsoft.com/office/drawing/2014/main" id="{91A52280-9AAC-32F2-D287-0CF8187B2245}"/>
              </a:ext>
            </a:extLst>
          </p:cNvPr>
          <p:cNvSpPr/>
          <p:nvPr/>
        </p:nvSpPr>
        <p:spPr>
          <a:xfrm>
            <a:off x="9402250" y="1038853"/>
            <a:ext cx="1103599" cy="528383"/>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050" b="1" dirty="0">
                <a:solidFill>
                  <a:schemeClr val="bg1"/>
                </a:solidFill>
              </a:rPr>
              <a:t>ホース</a:t>
            </a:r>
            <a:endParaRPr lang="en-US" altLang="ja-JP" sz="1050" b="1" dirty="0">
              <a:solidFill>
                <a:schemeClr val="bg1"/>
              </a:solidFill>
            </a:endParaRPr>
          </a:p>
          <a:p>
            <a:pPr algn="ctr"/>
            <a:r>
              <a:rPr lang="ja-JP" altLang="en-US" sz="1050" b="1" dirty="0">
                <a:solidFill>
                  <a:schemeClr val="bg1"/>
                </a:solidFill>
              </a:rPr>
              <a:t>破れ</a:t>
            </a:r>
            <a:endParaRPr lang="en-US" altLang="ja-JP" sz="1050" b="1" dirty="0">
              <a:solidFill>
                <a:schemeClr val="bg1"/>
              </a:solidFill>
            </a:endParaRPr>
          </a:p>
        </p:txBody>
      </p:sp>
      <p:cxnSp>
        <p:nvCxnSpPr>
          <p:cNvPr id="10" name="直線コネクタ 9">
            <a:extLst>
              <a:ext uri="{FF2B5EF4-FFF2-40B4-BE49-F238E27FC236}">
                <a16:creationId xmlns:a16="http://schemas.microsoft.com/office/drawing/2014/main" id="{CB54D08B-C1E2-39A0-DBE2-5FD497102AD0}"/>
              </a:ext>
            </a:extLst>
          </p:cNvPr>
          <p:cNvCxnSpPr>
            <a:cxnSpLocks/>
          </p:cNvCxnSpPr>
          <p:nvPr/>
        </p:nvCxnSpPr>
        <p:spPr>
          <a:xfrm flipH="1">
            <a:off x="6652735" y="3452614"/>
            <a:ext cx="214610" cy="124863"/>
          </a:xfrm>
          <a:prstGeom prst="line">
            <a:avLst/>
          </a:prstGeom>
          <a:ln w="19050">
            <a:solidFill>
              <a:schemeClr val="bg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0" name="直線コネクタ 19">
            <a:extLst>
              <a:ext uri="{FF2B5EF4-FFF2-40B4-BE49-F238E27FC236}">
                <a16:creationId xmlns:a16="http://schemas.microsoft.com/office/drawing/2014/main" id="{BFB2D2E6-8289-AE3C-19E2-72E946758BF8}"/>
              </a:ext>
            </a:extLst>
          </p:cNvPr>
          <p:cNvCxnSpPr>
            <a:cxnSpLocks/>
          </p:cNvCxnSpPr>
          <p:nvPr/>
        </p:nvCxnSpPr>
        <p:spPr>
          <a:xfrm>
            <a:off x="10374770" y="1463272"/>
            <a:ext cx="139579" cy="231059"/>
          </a:xfrm>
          <a:prstGeom prst="line">
            <a:avLst/>
          </a:prstGeom>
          <a:ln w="19050">
            <a:solidFill>
              <a:schemeClr val="bg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3" name="楕円 22">
            <a:extLst>
              <a:ext uri="{FF2B5EF4-FFF2-40B4-BE49-F238E27FC236}">
                <a16:creationId xmlns:a16="http://schemas.microsoft.com/office/drawing/2014/main" id="{AAD2EFC6-F02C-3093-5451-0C72D68EEBCF}"/>
              </a:ext>
            </a:extLst>
          </p:cNvPr>
          <p:cNvSpPr/>
          <p:nvPr/>
        </p:nvSpPr>
        <p:spPr>
          <a:xfrm>
            <a:off x="8086605" y="3137536"/>
            <a:ext cx="1258359" cy="528383"/>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050" b="1" dirty="0">
                <a:solidFill>
                  <a:schemeClr val="bg1"/>
                </a:solidFill>
              </a:rPr>
              <a:t>フィルター詰まり</a:t>
            </a:r>
            <a:endParaRPr lang="en-US" altLang="ja-JP" sz="1050" b="1" dirty="0">
              <a:solidFill>
                <a:schemeClr val="bg1"/>
              </a:solidFill>
            </a:endParaRPr>
          </a:p>
        </p:txBody>
      </p:sp>
      <p:cxnSp>
        <p:nvCxnSpPr>
          <p:cNvPr id="24" name="直線コネクタ 23">
            <a:extLst>
              <a:ext uri="{FF2B5EF4-FFF2-40B4-BE49-F238E27FC236}">
                <a16:creationId xmlns:a16="http://schemas.microsoft.com/office/drawing/2014/main" id="{F0B209DA-7F29-F810-068C-0C0E8D975B06}"/>
              </a:ext>
            </a:extLst>
          </p:cNvPr>
          <p:cNvCxnSpPr>
            <a:cxnSpLocks/>
          </p:cNvCxnSpPr>
          <p:nvPr/>
        </p:nvCxnSpPr>
        <p:spPr>
          <a:xfrm>
            <a:off x="7871096" y="3388255"/>
            <a:ext cx="284341" cy="124863"/>
          </a:xfrm>
          <a:prstGeom prst="line">
            <a:avLst/>
          </a:prstGeom>
          <a:ln w="19050">
            <a:solidFill>
              <a:schemeClr val="bg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50" name="グループ化 49">
            <a:extLst>
              <a:ext uri="{FF2B5EF4-FFF2-40B4-BE49-F238E27FC236}">
                <a16:creationId xmlns:a16="http://schemas.microsoft.com/office/drawing/2014/main" id="{7FCA4866-0FFD-2486-5304-A3156FABF7D6}"/>
              </a:ext>
            </a:extLst>
          </p:cNvPr>
          <p:cNvGrpSpPr/>
          <p:nvPr/>
        </p:nvGrpSpPr>
        <p:grpSpPr>
          <a:xfrm>
            <a:off x="1204129" y="2165255"/>
            <a:ext cx="2014299" cy="1609877"/>
            <a:chOff x="3486996" y="2226887"/>
            <a:chExt cx="2421135" cy="2068772"/>
          </a:xfrm>
        </p:grpSpPr>
        <p:pic>
          <p:nvPicPr>
            <p:cNvPr id="45" name="図 44" descr="スーツを着た男性の絵&#10;&#10;中程度の精度で自動的に生成された説明">
              <a:extLst>
                <a:ext uri="{FF2B5EF4-FFF2-40B4-BE49-F238E27FC236}">
                  <a16:creationId xmlns:a16="http://schemas.microsoft.com/office/drawing/2014/main" id="{DDA091EE-CF37-24D4-3041-5D5B73BD73D1}"/>
                </a:ext>
              </a:extLst>
            </p:cNvPr>
            <p:cNvPicPr>
              <a:picLocks noChangeAspect="1"/>
            </p:cNvPicPr>
            <p:nvPr/>
          </p:nvPicPr>
          <p:blipFill rotWithShape="1">
            <a:blip r:embed="rId21" cstate="print">
              <a:extLst>
                <a:ext uri="{28A0092B-C50C-407E-A947-70E740481C1C}">
                  <a14:useLocalDpi xmlns:a14="http://schemas.microsoft.com/office/drawing/2010/main" val="0"/>
                </a:ext>
              </a:extLst>
            </a:blip>
            <a:srcRect b="50057"/>
            <a:stretch/>
          </p:blipFill>
          <p:spPr>
            <a:xfrm flipH="1">
              <a:off x="3486996" y="2847500"/>
              <a:ext cx="2421135" cy="1448159"/>
            </a:xfrm>
            <a:prstGeom prst="rect">
              <a:avLst/>
            </a:prstGeom>
          </p:spPr>
        </p:pic>
        <p:pic>
          <p:nvPicPr>
            <p:cNvPr id="46" name="図 45">
              <a:extLst>
                <a:ext uri="{FF2B5EF4-FFF2-40B4-BE49-F238E27FC236}">
                  <a16:creationId xmlns:a16="http://schemas.microsoft.com/office/drawing/2014/main" id="{E325B006-82F3-A075-69D5-173935684819}"/>
                </a:ext>
              </a:extLst>
            </p:cNvPr>
            <p:cNvPicPr>
              <a:picLocks noChangeAspect="1"/>
            </p:cNvPicPr>
            <p:nvPr/>
          </p:nvPicPr>
          <p:blipFill>
            <a:blip r:embed="rId22"/>
            <a:stretch>
              <a:fillRect/>
            </a:stretch>
          </p:blipFill>
          <p:spPr>
            <a:xfrm rot="1119457">
              <a:off x="4051546" y="2553517"/>
              <a:ext cx="743815" cy="792249"/>
            </a:xfrm>
            <a:prstGeom prst="rect">
              <a:avLst/>
            </a:prstGeom>
          </p:spPr>
        </p:pic>
        <p:pic>
          <p:nvPicPr>
            <p:cNvPr id="47" name="図 46">
              <a:extLst>
                <a:ext uri="{FF2B5EF4-FFF2-40B4-BE49-F238E27FC236}">
                  <a16:creationId xmlns:a16="http://schemas.microsoft.com/office/drawing/2014/main" id="{E27F96D0-F6C9-D6C0-0378-6A46488F199C}"/>
                </a:ext>
              </a:extLst>
            </p:cNvPr>
            <p:cNvPicPr>
              <a:picLocks noChangeAspect="1"/>
            </p:cNvPicPr>
            <p:nvPr/>
          </p:nvPicPr>
          <p:blipFill>
            <a:blip r:embed="rId13"/>
            <a:stretch>
              <a:fillRect/>
            </a:stretch>
          </p:blipFill>
          <p:spPr>
            <a:xfrm>
              <a:off x="4854031" y="2347853"/>
              <a:ext cx="828746" cy="977293"/>
            </a:xfrm>
            <a:prstGeom prst="rect">
              <a:avLst/>
            </a:prstGeom>
          </p:spPr>
        </p:pic>
        <p:pic>
          <p:nvPicPr>
            <p:cNvPr id="49" name="図 48">
              <a:extLst>
                <a:ext uri="{FF2B5EF4-FFF2-40B4-BE49-F238E27FC236}">
                  <a16:creationId xmlns:a16="http://schemas.microsoft.com/office/drawing/2014/main" id="{B22EA38B-F061-EB24-8885-9CD1E9DA6416}"/>
                </a:ext>
              </a:extLst>
            </p:cNvPr>
            <p:cNvPicPr>
              <a:picLocks noChangeAspect="1"/>
            </p:cNvPicPr>
            <p:nvPr/>
          </p:nvPicPr>
          <p:blipFill>
            <a:blip r:embed="rId14"/>
            <a:stretch>
              <a:fillRect/>
            </a:stretch>
          </p:blipFill>
          <p:spPr>
            <a:xfrm>
              <a:off x="4837348" y="2226887"/>
              <a:ext cx="865012" cy="594843"/>
            </a:xfrm>
            <a:prstGeom prst="rect">
              <a:avLst/>
            </a:prstGeom>
          </p:spPr>
        </p:pic>
      </p:grpSp>
      <p:sp>
        <p:nvSpPr>
          <p:cNvPr id="51" name="吹き出し: 角を丸めた四角形 50">
            <a:extLst>
              <a:ext uri="{FF2B5EF4-FFF2-40B4-BE49-F238E27FC236}">
                <a16:creationId xmlns:a16="http://schemas.microsoft.com/office/drawing/2014/main" id="{7726BAEF-E417-2679-FA8A-B549A1230246}"/>
              </a:ext>
            </a:extLst>
          </p:cNvPr>
          <p:cNvSpPr/>
          <p:nvPr/>
        </p:nvSpPr>
        <p:spPr>
          <a:xfrm>
            <a:off x="698807" y="1597420"/>
            <a:ext cx="2426418" cy="505780"/>
          </a:xfrm>
          <a:prstGeom prst="wedgeRoundRectCallout">
            <a:avLst>
              <a:gd name="adj1" fmla="val -5365"/>
              <a:gd name="adj2" fmla="val 102837"/>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b="1" dirty="0">
                <a:solidFill>
                  <a:schemeClr val="bg1">
                    <a:lumMod val="85000"/>
                    <a:lumOff val="15000"/>
                  </a:schemeClr>
                </a:solidFill>
                <a:latin typeface="+mn-ea"/>
              </a:rPr>
              <a:t>助けてやってください</a:t>
            </a:r>
            <a:endParaRPr lang="en-US" altLang="ja-JP" sz="1600" b="1" dirty="0">
              <a:solidFill>
                <a:schemeClr val="bg1">
                  <a:lumMod val="85000"/>
                  <a:lumOff val="15000"/>
                </a:schemeClr>
              </a:solidFill>
              <a:latin typeface="+mn-ea"/>
            </a:endParaRPr>
          </a:p>
        </p:txBody>
      </p:sp>
      <p:sp>
        <p:nvSpPr>
          <p:cNvPr id="52" name="吹き出し: 角を丸めた四角形 51">
            <a:extLst>
              <a:ext uri="{FF2B5EF4-FFF2-40B4-BE49-F238E27FC236}">
                <a16:creationId xmlns:a16="http://schemas.microsoft.com/office/drawing/2014/main" id="{25DA55B5-AFD2-85CC-6138-A14AA28EFCDE}"/>
              </a:ext>
            </a:extLst>
          </p:cNvPr>
          <p:cNvSpPr/>
          <p:nvPr/>
        </p:nvSpPr>
        <p:spPr>
          <a:xfrm>
            <a:off x="3182283" y="1972624"/>
            <a:ext cx="1199314" cy="461665"/>
          </a:xfrm>
          <a:prstGeom prst="wedgeRoundRectCallout">
            <a:avLst>
              <a:gd name="adj1" fmla="val -64410"/>
              <a:gd name="adj2" fmla="val 80855"/>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ja-JP" sz="1600" b="1" dirty="0">
                <a:solidFill>
                  <a:schemeClr val="bg1">
                    <a:lumMod val="85000"/>
                    <a:lumOff val="15000"/>
                  </a:schemeClr>
                </a:solidFill>
                <a:latin typeface="+mn-ea"/>
              </a:rPr>
              <a:t>OK</a:t>
            </a:r>
            <a:r>
              <a:rPr lang="ja-JP" altLang="en-US" sz="1600" b="1" dirty="0">
                <a:solidFill>
                  <a:schemeClr val="bg1">
                    <a:lumMod val="85000"/>
                    <a:lumOff val="15000"/>
                  </a:schemeClr>
                </a:solidFill>
                <a:latin typeface="+mn-ea"/>
              </a:rPr>
              <a:t>！</a:t>
            </a:r>
            <a:endParaRPr lang="en-US" altLang="ja-JP" sz="1600" b="1" dirty="0">
              <a:solidFill>
                <a:schemeClr val="bg1">
                  <a:lumMod val="85000"/>
                  <a:lumOff val="15000"/>
                </a:schemeClr>
              </a:solidFill>
              <a:latin typeface="+mn-ea"/>
            </a:endParaRPr>
          </a:p>
        </p:txBody>
      </p:sp>
      <p:sp>
        <p:nvSpPr>
          <p:cNvPr id="53" name="正方形/長方形 52">
            <a:extLst>
              <a:ext uri="{FF2B5EF4-FFF2-40B4-BE49-F238E27FC236}">
                <a16:creationId xmlns:a16="http://schemas.microsoft.com/office/drawing/2014/main" id="{AE0B1AD6-3C83-D8BC-C05E-BE9401791C71}"/>
              </a:ext>
            </a:extLst>
          </p:cNvPr>
          <p:cNvSpPr/>
          <p:nvPr/>
        </p:nvSpPr>
        <p:spPr>
          <a:xfrm>
            <a:off x="1138590" y="3656606"/>
            <a:ext cx="866843" cy="73548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400" b="1" dirty="0">
                <a:solidFill>
                  <a:schemeClr val="bg1">
                    <a:lumMod val="85000"/>
                    <a:lumOff val="15000"/>
                  </a:schemeClr>
                </a:solidFill>
              </a:rPr>
              <a:t>私</a:t>
            </a:r>
          </a:p>
        </p:txBody>
      </p:sp>
      <p:pic>
        <p:nvPicPr>
          <p:cNvPr id="16" name="オーディオ 15">
            <a:hlinkClick r:id="" action="ppaction://media"/>
            <a:extLst>
              <a:ext uri="{FF2B5EF4-FFF2-40B4-BE49-F238E27FC236}">
                <a16:creationId xmlns:a16="http://schemas.microsoft.com/office/drawing/2014/main" id="{1A6CBC53-459A-1474-D22C-B096ECF7F603}"/>
              </a:ext>
            </a:extLst>
          </p:cNvPr>
          <p:cNvPicPr>
            <a:picLocks noChangeAspect="1"/>
          </p:cNvPicPr>
          <p:nvPr>
            <a:audioFile r:link="rId3"/>
            <p:extLst>
              <p:ext uri="{DAA4B4D4-6D71-4841-9C94-3DE7FCFB9230}">
                <p14:media xmlns:p14="http://schemas.microsoft.com/office/powerpoint/2010/main" r:embed="rId2"/>
              </p:ext>
            </p:extLst>
          </p:nvPr>
        </p:nvPicPr>
        <p:blipFill>
          <a:blip r:embed="rId23"/>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922192154"/>
      </p:ext>
    </p:extLst>
  </p:cSld>
  <p:clrMapOvr>
    <a:masterClrMapping/>
  </p:clrMapOvr>
  <mc:AlternateContent xmlns:mc="http://schemas.openxmlformats.org/markup-compatibility/2006" xmlns:p14="http://schemas.microsoft.com/office/powerpoint/2010/main">
    <mc:Choice Requires="p14">
      <p:transition p14:dur="10" advTm="18400"/>
    </mc:Choice>
    <mc:Fallback xmlns="">
      <p:transition advTm="18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grpId="0" nodeType="clickEffect">
                                  <p:stCondLst>
                                    <p:cond delay="0"/>
                                  </p:stCondLst>
                                  <p:childTnLst>
                                    <p:animEffect transition="out" filter="fade">
                                      <p:cBhvr>
                                        <p:cTn id="10" dur="500"/>
                                        <p:tgtEl>
                                          <p:spTgt spid="51"/>
                                        </p:tgtEl>
                                      </p:cBhvr>
                                    </p:animEffect>
                                    <p:set>
                                      <p:cBhvr>
                                        <p:cTn id="11" dur="1" fill="hold">
                                          <p:stCondLst>
                                            <p:cond delay="499"/>
                                          </p:stCondLst>
                                        </p:cTn>
                                        <p:tgtEl>
                                          <p:spTgt spid="51"/>
                                        </p:tgtEl>
                                        <p:attrNameLst>
                                          <p:attrName>style.visibility</p:attrName>
                                        </p:attrNameLst>
                                      </p:cBhvr>
                                      <p:to>
                                        <p:strVal val="hidden"/>
                                      </p:to>
                                    </p:set>
                                  </p:childTnLst>
                                </p:cTn>
                              </p:par>
                              <p:par>
                                <p:cTn id="12" presetID="10" presetClass="exit" presetSubtype="0" fill="hold" grpId="0" nodeType="withEffect">
                                  <p:stCondLst>
                                    <p:cond delay="0"/>
                                  </p:stCondLst>
                                  <p:childTnLst>
                                    <p:animEffect transition="out" filter="fade">
                                      <p:cBhvr>
                                        <p:cTn id="13" dur="500"/>
                                        <p:tgtEl>
                                          <p:spTgt spid="52"/>
                                        </p:tgtEl>
                                      </p:cBhvr>
                                    </p:animEffect>
                                    <p:set>
                                      <p:cBhvr>
                                        <p:cTn id="14" dur="1" fill="hold">
                                          <p:stCondLst>
                                            <p:cond delay="499"/>
                                          </p:stCondLst>
                                        </p:cTn>
                                        <p:tgtEl>
                                          <p:spTgt spid="52"/>
                                        </p:tgtEl>
                                        <p:attrNameLst>
                                          <p:attrName>style.visibility</p:attrName>
                                        </p:attrNameLst>
                                      </p:cBhvr>
                                      <p:to>
                                        <p:strVal val="hidden"/>
                                      </p:to>
                                    </p:set>
                                  </p:childTnLst>
                                </p:cTn>
                              </p:par>
                              <p:par>
                                <p:cTn id="15" presetID="10" presetClass="exit" presetSubtype="0" fill="hold" nodeType="withEffect">
                                  <p:stCondLst>
                                    <p:cond delay="0"/>
                                  </p:stCondLst>
                                  <p:childTnLst>
                                    <p:animEffect transition="out" filter="fade">
                                      <p:cBhvr>
                                        <p:cTn id="16" dur="500"/>
                                        <p:tgtEl>
                                          <p:spTgt spid="50"/>
                                        </p:tgtEl>
                                      </p:cBhvr>
                                    </p:animEffect>
                                    <p:set>
                                      <p:cBhvr>
                                        <p:cTn id="17" dur="1" fill="hold">
                                          <p:stCondLst>
                                            <p:cond delay="499"/>
                                          </p:stCondLst>
                                        </p:cTn>
                                        <p:tgtEl>
                                          <p:spTgt spid="50"/>
                                        </p:tgtEl>
                                        <p:attrNameLst>
                                          <p:attrName>style.visibility</p:attrName>
                                        </p:attrNameLst>
                                      </p:cBhvr>
                                      <p:to>
                                        <p:strVal val="hidden"/>
                                      </p:to>
                                    </p:set>
                                  </p:childTnLst>
                                </p:cTn>
                              </p:par>
                              <p:par>
                                <p:cTn id="18" presetID="10" presetClass="exit" presetSubtype="0" fill="hold" grpId="0" nodeType="withEffect">
                                  <p:stCondLst>
                                    <p:cond delay="0"/>
                                  </p:stCondLst>
                                  <p:childTnLst>
                                    <p:animEffect transition="out" filter="fade">
                                      <p:cBhvr>
                                        <p:cTn id="19" dur="500"/>
                                        <p:tgtEl>
                                          <p:spTgt spid="53"/>
                                        </p:tgtEl>
                                      </p:cBhvr>
                                    </p:animEffect>
                                    <p:set>
                                      <p:cBhvr>
                                        <p:cTn id="20" dur="1" fill="hold">
                                          <p:stCondLst>
                                            <p:cond delay="499"/>
                                          </p:stCondLst>
                                        </p:cTn>
                                        <p:tgtEl>
                                          <p:spTgt spid="53"/>
                                        </p:tgtEl>
                                        <p:attrNameLst>
                                          <p:attrName>style.visibility</p:attrName>
                                        </p:attrNameLst>
                                      </p:cBhvr>
                                      <p:to>
                                        <p:strVal val="hidden"/>
                                      </p:to>
                                    </p:set>
                                  </p:childTnLst>
                                </p:cTn>
                              </p:par>
                            </p:childTnLst>
                          </p:cTn>
                        </p:par>
                        <p:par>
                          <p:cTn id="21" fill="hold">
                            <p:stCondLst>
                              <p:cond delay="500"/>
                            </p:stCondLst>
                            <p:childTnLst>
                              <p:par>
                                <p:cTn id="22" presetID="10" presetClass="entr" presetSubtype="0" fill="hold" nodeType="afterEffect">
                                  <p:stCondLst>
                                    <p:cond delay="0"/>
                                  </p:stCondLst>
                                  <p:childTnLst>
                                    <p:set>
                                      <p:cBhvr>
                                        <p:cTn id="23" dur="1" fill="hold">
                                          <p:stCondLst>
                                            <p:cond delay="0"/>
                                          </p:stCondLst>
                                        </p:cTn>
                                        <p:tgtEl>
                                          <p:spTgt spid="172"/>
                                        </p:tgtEl>
                                        <p:attrNameLst>
                                          <p:attrName>style.visibility</p:attrName>
                                        </p:attrNameLst>
                                      </p:cBhvr>
                                      <p:to>
                                        <p:strVal val="visible"/>
                                      </p:to>
                                    </p:set>
                                    <p:animEffect transition="in" filter="fade">
                                      <p:cBhvr>
                                        <p:cTn id="24" dur="500"/>
                                        <p:tgtEl>
                                          <p:spTgt spid="172"/>
                                        </p:tgtEl>
                                      </p:cBhvr>
                                    </p:animEffect>
                                  </p:childTnLst>
                                </p:cTn>
                              </p:par>
                              <p:par>
                                <p:cTn id="25" presetID="10" presetClass="entr" presetSubtype="0" fill="hold" nodeType="withEffect">
                                  <p:stCondLst>
                                    <p:cond delay="0"/>
                                  </p:stCondLst>
                                  <p:childTnLst>
                                    <p:set>
                                      <p:cBhvr>
                                        <p:cTn id="26" dur="1" fill="hold">
                                          <p:stCondLst>
                                            <p:cond delay="0"/>
                                          </p:stCondLst>
                                        </p:cTn>
                                        <p:tgtEl>
                                          <p:spTgt spid="145"/>
                                        </p:tgtEl>
                                        <p:attrNameLst>
                                          <p:attrName>style.visibility</p:attrName>
                                        </p:attrNameLst>
                                      </p:cBhvr>
                                      <p:to>
                                        <p:strVal val="visible"/>
                                      </p:to>
                                    </p:set>
                                    <p:animEffect transition="in" filter="fade">
                                      <p:cBhvr>
                                        <p:cTn id="27" dur="500"/>
                                        <p:tgtEl>
                                          <p:spTgt spid="145"/>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
                                        </p:tgtEl>
                                        <p:attrNameLst>
                                          <p:attrName>style.visibility</p:attrName>
                                        </p:attrNameLst>
                                      </p:cBhvr>
                                      <p:to>
                                        <p:strVal val="visible"/>
                                      </p:to>
                                    </p:set>
                                    <p:animEffect transition="in" filter="fade">
                                      <p:cBhvr>
                                        <p:cTn id="30" dur="500"/>
                                        <p:tgtEl>
                                          <p:spTgt spid="2"/>
                                        </p:tgtEl>
                                      </p:cBhvr>
                                    </p:animEffect>
                                  </p:childTnLst>
                                </p:cTn>
                              </p:par>
                              <p:par>
                                <p:cTn id="31" presetID="10" presetClass="entr" presetSubtype="0" fill="hold" nodeType="withEffect">
                                  <p:stCondLst>
                                    <p:cond delay="0"/>
                                  </p:stCondLst>
                                  <p:childTnLst>
                                    <p:set>
                                      <p:cBhvr>
                                        <p:cTn id="32" dur="1" fill="hold">
                                          <p:stCondLst>
                                            <p:cond delay="0"/>
                                          </p:stCondLst>
                                        </p:cTn>
                                        <p:tgtEl>
                                          <p:spTgt spid="149"/>
                                        </p:tgtEl>
                                        <p:attrNameLst>
                                          <p:attrName>style.visibility</p:attrName>
                                        </p:attrNameLst>
                                      </p:cBhvr>
                                      <p:to>
                                        <p:strVal val="visible"/>
                                      </p:to>
                                    </p:set>
                                    <p:animEffect transition="in" filter="fade">
                                      <p:cBhvr>
                                        <p:cTn id="33" dur="500"/>
                                        <p:tgtEl>
                                          <p:spTgt spid="149"/>
                                        </p:tgtEl>
                                      </p:cBhvr>
                                    </p:animEffect>
                                  </p:childTnLst>
                                </p:cTn>
                              </p:par>
                              <p:par>
                                <p:cTn id="34" presetID="10" presetClass="entr" presetSubtype="0" fill="hold" nodeType="withEffect">
                                  <p:stCondLst>
                                    <p:cond delay="0"/>
                                  </p:stCondLst>
                                  <p:childTnLst>
                                    <p:set>
                                      <p:cBhvr>
                                        <p:cTn id="35" dur="1" fill="hold">
                                          <p:stCondLst>
                                            <p:cond delay="0"/>
                                          </p:stCondLst>
                                        </p:cTn>
                                        <p:tgtEl>
                                          <p:spTgt spid="156"/>
                                        </p:tgtEl>
                                        <p:attrNameLst>
                                          <p:attrName>style.visibility</p:attrName>
                                        </p:attrNameLst>
                                      </p:cBhvr>
                                      <p:to>
                                        <p:strVal val="visible"/>
                                      </p:to>
                                    </p:set>
                                    <p:animEffect transition="in" filter="fade">
                                      <p:cBhvr>
                                        <p:cTn id="36" dur="500"/>
                                        <p:tgtEl>
                                          <p:spTgt spid="156"/>
                                        </p:tgtEl>
                                      </p:cBhvr>
                                    </p:animEffect>
                                  </p:childTnLst>
                                </p:cTn>
                              </p:par>
                              <p:par>
                                <p:cTn id="37" presetID="10" presetClass="entr" presetSubtype="0" fill="hold" nodeType="withEffect">
                                  <p:stCondLst>
                                    <p:cond delay="0"/>
                                  </p:stCondLst>
                                  <p:childTnLst>
                                    <p:set>
                                      <p:cBhvr>
                                        <p:cTn id="38" dur="1" fill="hold">
                                          <p:stCondLst>
                                            <p:cond delay="0"/>
                                          </p:stCondLst>
                                        </p:cTn>
                                        <p:tgtEl>
                                          <p:spTgt spid="162"/>
                                        </p:tgtEl>
                                        <p:attrNameLst>
                                          <p:attrName>style.visibility</p:attrName>
                                        </p:attrNameLst>
                                      </p:cBhvr>
                                      <p:to>
                                        <p:strVal val="visible"/>
                                      </p:to>
                                    </p:set>
                                    <p:animEffect transition="in" filter="fade">
                                      <p:cBhvr>
                                        <p:cTn id="39" dur="500"/>
                                        <p:tgtEl>
                                          <p:spTgt spid="162"/>
                                        </p:tgtEl>
                                      </p:cBhvr>
                                    </p:animEffect>
                                  </p:childTnLst>
                                </p:cTn>
                              </p:par>
                              <p:par>
                                <p:cTn id="40" presetID="10" presetClass="entr" presetSubtype="0" fill="hold" nodeType="withEffect">
                                  <p:stCondLst>
                                    <p:cond delay="0"/>
                                  </p:stCondLst>
                                  <p:childTnLst>
                                    <p:set>
                                      <p:cBhvr>
                                        <p:cTn id="41" dur="1" fill="hold">
                                          <p:stCondLst>
                                            <p:cond delay="0"/>
                                          </p:stCondLst>
                                        </p:cTn>
                                        <p:tgtEl>
                                          <p:spTgt spid="40"/>
                                        </p:tgtEl>
                                        <p:attrNameLst>
                                          <p:attrName>style.visibility</p:attrName>
                                        </p:attrNameLst>
                                      </p:cBhvr>
                                      <p:to>
                                        <p:strVal val="visible"/>
                                      </p:to>
                                    </p:set>
                                    <p:animEffect transition="in" filter="fade">
                                      <p:cBhvr>
                                        <p:cTn id="42" dur="500"/>
                                        <p:tgtEl>
                                          <p:spTgt spid="40"/>
                                        </p:tgtEl>
                                      </p:cBhvr>
                                    </p:animEffect>
                                  </p:childTnLst>
                                </p:cTn>
                              </p:par>
                              <p:par>
                                <p:cTn id="43" presetID="10" presetClass="entr" presetSubtype="0" fill="hold" nodeType="withEffect">
                                  <p:stCondLst>
                                    <p:cond delay="0"/>
                                  </p:stCondLst>
                                  <p:childTnLst>
                                    <p:set>
                                      <p:cBhvr>
                                        <p:cTn id="44" dur="1" fill="hold">
                                          <p:stCondLst>
                                            <p:cond delay="0"/>
                                          </p:stCondLst>
                                        </p:cTn>
                                        <p:tgtEl>
                                          <p:spTgt spid="41"/>
                                        </p:tgtEl>
                                        <p:attrNameLst>
                                          <p:attrName>style.visibility</p:attrName>
                                        </p:attrNameLst>
                                      </p:cBhvr>
                                      <p:to>
                                        <p:strVal val="visible"/>
                                      </p:to>
                                    </p:set>
                                    <p:animEffect transition="in" filter="fade">
                                      <p:cBhvr>
                                        <p:cTn id="45" dur="500"/>
                                        <p:tgtEl>
                                          <p:spTgt spid="41"/>
                                        </p:tgtEl>
                                      </p:cBhvr>
                                    </p:animEffect>
                                  </p:childTnLst>
                                </p:cTn>
                              </p:par>
                              <p:par>
                                <p:cTn id="46" presetID="10" presetClass="entr" presetSubtype="0" fill="hold" nodeType="withEffect">
                                  <p:stCondLst>
                                    <p:cond delay="0"/>
                                  </p:stCondLst>
                                  <p:childTnLst>
                                    <p:set>
                                      <p:cBhvr>
                                        <p:cTn id="47" dur="1" fill="hold">
                                          <p:stCondLst>
                                            <p:cond delay="0"/>
                                          </p:stCondLst>
                                        </p:cTn>
                                        <p:tgtEl>
                                          <p:spTgt spid="166"/>
                                        </p:tgtEl>
                                        <p:attrNameLst>
                                          <p:attrName>style.visibility</p:attrName>
                                        </p:attrNameLst>
                                      </p:cBhvr>
                                      <p:to>
                                        <p:strVal val="visible"/>
                                      </p:to>
                                    </p:set>
                                    <p:animEffect transition="in" filter="fade">
                                      <p:cBhvr>
                                        <p:cTn id="48" dur="500"/>
                                        <p:tgtEl>
                                          <p:spTgt spid="166"/>
                                        </p:tgtEl>
                                      </p:cBhvr>
                                    </p:animEffect>
                                  </p:childTnLst>
                                </p:cTn>
                              </p:par>
                            </p:childTnLst>
                          </p:cTn>
                        </p:par>
                        <p:par>
                          <p:cTn id="49" fill="hold">
                            <p:stCondLst>
                              <p:cond delay="1000"/>
                            </p:stCondLst>
                            <p:childTnLst>
                              <p:par>
                                <p:cTn id="50" presetID="10" presetClass="entr" presetSubtype="0" fill="hold" grpId="0" nodeType="afterEffect">
                                  <p:stCondLst>
                                    <p:cond delay="0"/>
                                  </p:stCondLst>
                                  <p:childTnLst>
                                    <p:set>
                                      <p:cBhvr>
                                        <p:cTn id="51" dur="1" fill="hold">
                                          <p:stCondLst>
                                            <p:cond delay="0"/>
                                          </p:stCondLst>
                                        </p:cTn>
                                        <p:tgtEl>
                                          <p:spTgt spid="42"/>
                                        </p:tgtEl>
                                        <p:attrNameLst>
                                          <p:attrName>style.visibility</p:attrName>
                                        </p:attrNameLst>
                                      </p:cBhvr>
                                      <p:to>
                                        <p:strVal val="visible"/>
                                      </p:to>
                                    </p:set>
                                    <p:animEffect transition="in" filter="fade">
                                      <p:cBhvr>
                                        <p:cTn id="52" dur="500"/>
                                        <p:tgtEl>
                                          <p:spTgt spid="42"/>
                                        </p:tgtEl>
                                      </p:cBhvr>
                                    </p:animEffect>
                                  </p:childTnLst>
                                </p:cTn>
                              </p:par>
                            </p:childTnLst>
                          </p:cTn>
                        </p:par>
                        <p:par>
                          <p:cTn id="53" fill="hold">
                            <p:stCondLst>
                              <p:cond delay="1500"/>
                            </p:stCondLst>
                            <p:childTnLst>
                              <p:par>
                                <p:cTn id="54" presetID="10" presetClass="entr" presetSubtype="0" fill="hold" grpId="0" nodeType="afterEffect">
                                  <p:stCondLst>
                                    <p:cond delay="0"/>
                                  </p:stCondLst>
                                  <p:childTnLst>
                                    <p:set>
                                      <p:cBhvr>
                                        <p:cTn id="55" dur="1" fill="hold">
                                          <p:stCondLst>
                                            <p:cond delay="0"/>
                                          </p:stCondLst>
                                        </p:cTn>
                                        <p:tgtEl>
                                          <p:spTgt spid="3"/>
                                        </p:tgtEl>
                                        <p:attrNameLst>
                                          <p:attrName>style.visibility</p:attrName>
                                        </p:attrNameLst>
                                      </p:cBhvr>
                                      <p:to>
                                        <p:strVal val="visible"/>
                                      </p:to>
                                    </p:set>
                                    <p:animEffect transition="in" filter="fade">
                                      <p:cBhvr>
                                        <p:cTn id="56" dur="500"/>
                                        <p:tgtEl>
                                          <p:spTgt spid="3"/>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36"/>
                                        </p:tgtEl>
                                        <p:attrNameLst>
                                          <p:attrName>style.visibility</p:attrName>
                                        </p:attrNameLst>
                                      </p:cBhvr>
                                      <p:to>
                                        <p:strVal val="visible"/>
                                      </p:to>
                                    </p:set>
                                    <p:animEffect transition="in" filter="fade">
                                      <p:cBhvr>
                                        <p:cTn id="61" dur="500"/>
                                        <p:tgtEl>
                                          <p:spTgt spid="36"/>
                                        </p:tgtEl>
                                      </p:cBhvr>
                                    </p:animEffect>
                                  </p:childTnLst>
                                </p:cTn>
                              </p:par>
                              <p:par>
                                <p:cTn id="62" presetID="10" presetClass="entr" presetSubtype="0" fill="hold" nodeType="withEffect">
                                  <p:stCondLst>
                                    <p:cond delay="0"/>
                                  </p:stCondLst>
                                  <p:childTnLst>
                                    <p:set>
                                      <p:cBhvr>
                                        <p:cTn id="63" dur="1" fill="hold">
                                          <p:stCondLst>
                                            <p:cond delay="0"/>
                                          </p:stCondLst>
                                        </p:cTn>
                                        <p:tgtEl>
                                          <p:spTgt spid="28"/>
                                        </p:tgtEl>
                                        <p:attrNameLst>
                                          <p:attrName>style.visibility</p:attrName>
                                        </p:attrNameLst>
                                      </p:cBhvr>
                                      <p:to>
                                        <p:strVal val="visible"/>
                                      </p:to>
                                    </p:set>
                                    <p:animEffect transition="in" filter="fade">
                                      <p:cBhvr>
                                        <p:cTn id="64" dur="500"/>
                                        <p:tgtEl>
                                          <p:spTgt spid="28"/>
                                        </p:tgtEl>
                                      </p:cBhvr>
                                    </p:animEffect>
                                  </p:childTnLst>
                                </p:cTn>
                              </p:par>
                              <p:par>
                                <p:cTn id="65" presetID="10" presetClass="entr" presetSubtype="0" fill="hold" nodeType="withEffect">
                                  <p:stCondLst>
                                    <p:cond delay="0"/>
                                  </p:stCondLst>
                                  <p:childTnLst>
                                    <p:set>
                                      <p:cBhvr>
                                        <p:cTn id="66" dur="1" fill="hold">
                                          <p:stCondLst>
                                            <p:cond delay="0"/>
                                          </p:stCondLst>
                                        </p:cTn>
                                        <p:tgtEl>
                                          <p:spTgt spid="29"/>
                                        </p:tgtEl>
                                        <p:attrNameLst>
                                          <p:attrName>style.visibility</p:attrName>
                                        </p:attrNameLst>
                                      </p:cBhvr>
                                      <p:to>
                                        <p:strVal val="visible"/>
                                      </p:to>
                                    </p:set>
                                    <p:animEffect transition="in" filter="fade">
                                      <p:cBhvr>
                                        <p:cTn id="67" dur="500"/>
                                        <p:tgtEl>
                                          <p:spTgt spid="29"/>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18"/>
                                        </p:tgtEl>
                                        <p:attrNameLst>
                                          <p:attrName>style.visibility</p:attrName>
                                        </p:attrNameLst>
                                      </p:cBhvr>
                                      <p:to>
                                        <p:strVal val="visible"/>
                                      </p:to>
                                    </p:set>
                                    <p:animEffect transition="in" filter="fade">
                                      <p:cBhvr>
                                        <p:cTn id="70" dur="500"/>
                                        <p:tgtEl>
                                          <p:spTgt spid="18"/>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15"/>
                                        </p:tgtEl>
                                        <p:attrNameLst>
                                          <p:attrName>style.visibility</p:attrName>
                                        </p:attrNameLst>
                                      </p:cBhvr>
                                      <p:to>
                                        <p:strVal val="visible"/>
                                      </p:to>
                                    </p:set>
                                    <p:animEffect transition="in" filter="fade">
                                      <p:cBhvr>
                                        <p:cTn id="73" dur="500"/>
                                        <p:tgtEl>
                                          <p:spTgt spid="15"/>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25"/>
                                        </p:tgtEl>
                                        <p:attrNameLst>
                                          <p:attrName>style.visibility</p:attrName>
                                        </p:attrNameLst>
                                      </p:cBhvr>
                                      <p:to>
                                        <p:strVal val="visible"/>
                                      </p:to>
                                    </p:set>
                                    <p:animEffect transition="in" filter="fade">
                                      <p:cBhvr>
                                        <p:cTn id="76" dur="500"/>
                                        <p:tgtEl>
                                          <p:spTgt spid="25"/>
                                        </p:tgtEl>
                                      </p:cBhvr>
                                    </p:animEffect>
                                  </p:childTnLst>
                                </p:cTn>
                              </p:par>
                              <p:par>
                                <p:cTn id="77" presetID="10" presetClass="entr" presetSubtype="0" fill="hold" nodeType="withEffect">
                                  <p:stCondLst>
                                    <p:cond delay="0"/>
                                  </p:stCondLst>
                                  <p:childTnLst>
                                    <p:set>
                                      <p:cBhvr>
                                        <p:cTn id="78" dur="1" fill="hold">
                                          <p:stCondLst>
                                            <p:cond delay="0"/>
                                          </p:stCondLst>
                                        </p:cTn>
                                        <p:tgtEl>
                                          <p:spTgt spid="32"/>
                                        </p:tgtEl>
                                        <p:attrNameLst>
                                          <p:attrName>style.visibility</p:attrName>
                                        </p:attrNameLst>
                                      </p:cBhvr>
                                      <p:to>
                                        <p:strVal val="visible"/>
                                      </p:to>
                                    </p:set>
                                    <p:animEffect transition="in" filter="fade">
                                      <p:cBhvr>
                                        <p:cTn id="79" dur="500"/>
                                        <p:tgtEl>
                                          <p:spTgt spid="32"/>
                                        </p:tgtEl>
                                      </p:cBhvr>
                                    </p:animEffect>
                                  </p:childTnLst>
                                </p:cTn>
                              </p:par>
                              <p:par>
                                <p:cTn id="80" presetID="10" presetClass="entr" presetSubtype="0" fill="hold" nodeType="withEffect">
                                  <p:stCondLst>
                                    <p:cond delay="0"/>
                                  </p:stCondLst>
                                  <p:childTnLst>
                                    <p:set>
                                      <p:cBhvr>
                                        <p:cTn id="81" dur="1" fill="hold">
                                          <p:stCondLst>
                                            <p:cond delay="0"/>
                                          </p:stCondLst>
                                        </p:cTn>
                                        <p:tgtEl>
                                          <p:spTgt spid="31"/>
                                        </p:tgtEl>
                                        <p:attrNameLst>
                                          <p:attrName>style.visibility</p:attrName>
                                        </p:attrNameLst>
                                      </p:cBhvr>
                                      <p:to>
                                        <p:strVal val="visible"/>
                                      </p:to>
                                    </p:set>
                                    <p:animEffect transition="in" filter="fade">
                                      <p:cBhvr>
                                        <p:cTn id="82" dur="500"/>
                                        <p:tgtEl>
                                          <p:spTgt spid="31"/>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14"/>
                                        </p:tgtEl>
                                        <p:attrNameLst>
                                          <p:attrName>style.visibility</p:attrName>
                                        </p:attrNameLst>
                                      </p:cBhvr>
                                      <p:to>
                                        <p:strVal val="visible"/>
                                      </p:to>
                                    </p:set>
                                    <p:animEffect transition="in" filter="fade">
                                      <p:cBhvr>
                                        <p:cTn id="85" dur="500"/>
                                        <p:tgtEl>
                                          <p:spTgt spid="14"/>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37"/>
                                        </p:tgtEl>
                                        <p:attrNameLst>
                                          <p:attrName>style.visibility</p:attrName>
                                        </p:attrNameLst>
                                      </p:cBhvr>
                                      <p:to>
                                        <p:strVal val="visible"/>
                                      </p:to>
                                    </p:set>
                                    <p:animEffect transition="in" filter="fade">
                                      <p:cBhvr>
                                        <p:cTn id="88" dur="500"/>
                                        <p:tgtEl>
                                          <p:spTgt spid="37"/>
                                        </p:tgtEl>
                                      </p:cBhvr>
                                    </p:animEffect>
                                  </p:childTnLst>
                                </p:cTn>
                              </p:par>
                              <p:par>
                                <p:cTn id="89" presetID="10" presetClass="entr" presetSubtype="0" fill="hold" nodeType="withEffect">
                                  <p:stCondLst>
                                    <p:cond delay="0"/>
                                  </p:stCondLst>
                                  <p:childTnLst>
                                    <p:set>
                                      <p:cBhvr>
                                        <p:cTn id="90" dur="1" fill="hold">
                                          <p:stCondLst>
                                            <p:cond delay="0"/>
                                          </p:stCondLst>
                                        </p:cTn>
                                        <p:tgtEl>
                                          <p:spTgt spid="34"/>
                                        </p:tgtEl>
                                        <p:attrNameLst>
                                          <p:attrName>style.visibility</p:attrName>
                                        </p:attrNameLst>
                                      </p:cBhvr>
                                      <p:to>
                                        <p:strVal val="visible"/>
                                      </p:to>
                                    </p:set>
                                    <p:animEffect transition="in" filter="fade">
                                      <p:cBhvr>
                                        <p:cTn id="91" dur="500"/>
                                        <p:tgtEl>
                                          <p:spTgt spid="34"/>
                                        </p:tgtEl>
                                      </p:cBhvr>
                                    </p:animEffect>
                                  </p:childTnLst>
                                </p:cTn>
                              </p:par>
                              <p:par>
                                <p:cTn id="92" presetID="10" presetClass="entr" presetSubtype="0" fill="hold" grpId="0" nodeType="withEffect">
                                  <p:stCondLst>
                                    <p:cond delay="0"/>
                                  </p:stCondLst>
                                  <p:childTnLst>
                                    <p:set>
                                      <p:cBhvr>
                                        <p:cTn id="93" dur="1" fill="hold">
                                          <p:stCondLst>
                                            <p:cond delay="0"/>
                                          </p:stCondLst>
                                        </p:cTn>
                                        <p:tgtEl>
                                          <p:spTgt spid="33"/>
                                        </p:tgtEl>
                                        <p:attrNameLst>
                                          <p:attrName>style.visibility</p:attrName>
                                        </p:attrNameLst>
                                      </p:cBhvr>
                                      <p:to>
                                        <p:strVal val="visible"/>
                                      </p:to>
                                    </p:set>
                                    <p:animEffect transition="in" filter="fade">
                                      <p:cBhvr>
                                        <p:cTn id="94" dur="500"/>
                                        <p:tgtEl>
                                          <p:spTgt spid="33"/>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35"/>
                                        </p:tgtEl>
                                        <p:attrNameLst>
                                          <p:attrName>style.visibility</p:attrName>
                                        </p:attrNameLst>
                                      </p:cBhvr>
                                      <p:to>
                                        <p:strVal val="visible"/>
                                      </p:to>
                                    </p:set>
                                    <p:animEffect transition="in" filter="fade">
                                      <p:cBhvr>
                                        <p:cTn id="97" dur="500"/>
                                        <p:tgtEl>
                                          <p:spTgt spid="35"/>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5"/>
                                        </p:tgtEl>
                                        <p:attrNameLst>
                                          <p:attrName>style.visibility</p:attrName>
                                        </p:attrNameLst>
                                      </p:cBhvr>
                                      <p:to>
                                        <p:strVal val="visible"/>
                                      </p:to>
                                    </p:set>
                                    <p:animEffect transition="in" filter="fade">
                                      <p:cBhvr>
                                        <p:cTn id="100" dur="500"/>
                                        <p:tgtEl>
                                          <p:spTgt spid="5"/>
                                        </p:tgtEl>
                                      </p:cBhvr>
                                    </p:animEffect>
                                  </p:childTnLst>
                                </p:cTn>
                              </p:par>
                              <p:par>
                                <p:cTn id="101" presetID="10" presetClass="entr" presetSubtype="0" fill="hold" grpId="0" nodeType="withEffect">
                                  <p:stCondLst>
                                    <p:cond delay="0"/>
                                  </p:stCondLst>
                                  <p:childTnLst>
                                    <p:set>
                                      <p:cBhvr>
                                        <p:cTn id="102" dur="1" fill="hold">
                                          <p:stCondLst>
                                            <p:cond delay="0"/>
                                          </p:stCondLst>
                                        </p:cTn>
                                        <p:tgtEl>
                                          <p:spTgt spid="6"/>
                                        </p:tgtEl>
                                        <p:attrNameLst>
                                          <p:attrName>style.visibility</p:attrName>
                                        </p:attrNameLst>
                                      </p:cBhvr>
                                      <p:to>
                                        <p:strVal val="visible"/>
                                      </p:to>
                                    </p:set>
                                    <p:animEffect transition="in" filter="fade">
                                      <p:cBhvr>
                                        <p:cTn id="103" dur="500"/>
                                        <p:tgtEl>
                                          <p:spTgt spid="6"/>
                                        </p:tgtEl>
                                      </p:cBhvr>
                                    </p:animEffect>
                                  </p:childTnLst>
                                </p:cTn>
                              </p:par>
                              <p:par>
                                <p:cTn id="104" presetID="10" presetClass="entr" presetSubtype="0" fill="hold" nodeType="withEffect">
                                  <p:stCondLst>
                                    <p:cond delay="0"/>
                                  </p:stCondLst>
                                  <p:childTnLst>
                                    <p:set>
                                      <p:cBhvr>
                                        <p:cTn id="105" dur="1" fill="hold">
                                          <p:stCondLst>
                                            <p:cond delay="0"/>
                                          </p:stCondLst>
                                        </p:cTn>
                                        <p:tgtEl>
                                          <p:spTgt spid="10"/>
                                        </p:tgtEl>
                                        <p:attrNameLst>
                                          <p:attrName>style.visibility</p:attrName>
                                        </p:attrNameLst>
                                      </p:cBhvr>
                                      <p:to>
                                        <p:strVal val="visible"/>
                                      </p:to>
                                    </p:set>
                                    <p:animEffect transition="in" filter="fade">
                                      <p:cBhvr>
                                        <p:cTn id="106" dur="500"/>
                                        <p:tgtEl>
                                          <p:spTgt spid="10"/>
                                        </p:tgtEl>
                                      </p:cBhvr>
                                    </p:animEffect>
                                  </p:childTnLst>
                                </p:cTn>
                              </p:par>
                              <p:par>
                                <p:cTn id="107" presetID="10" presetClass="entr" presetSubtype="0" fill="hold" nodeType="withEffect">
                                  <p:stCondLst>
                                    <p:cond delay="0"/>
                                  </p:stCondLst>
                                  <p:childTnLst>
                                    <p:set>
                                      <p:cBhvr>
                                        <p:cTn id="108" dur="1" fill="hold">
                                          <p:stCondLst>
                                            <p:cond delay="0"/>
                                          </p:stCondLst>
                                        </p:cTn>
                                        <p:tgtEl>
                                          <p:spTgt spid="20"/>
                                        </p:tgtEl>
                                        <p:attrNameLst>
                                          <p:attrName>style.visibility</p:attrName>
                                        </p:attrNameLst>
                                      </p:cBhvr>
                                      <p:to>
                                        <p:strVal val="visible"/>
                                      </p:to>
                                    </p:set>
                                    <p:animEffect transition="in" filter="fade">
                                      <p:cBhvr>
                                        <p:cTn id="109" dur="500"/>
                                        <p:tgtEl>
                                          <p:spTgt spid="20"/>
                                        </p:tgtEl>
                                      </p:cBhvr>
                                    </p:animEffect>
                                  </p:childTnLst>
                                </p:cTn>
                              </p:par>
                              <p:par>
                                <p:cTn id="110" presetID="10" presetClass="entr" presetSubtype="0" fill="hold" grpId="0" nodeType="withEffect">
                                  <p:stCondLst>
                                    <p:cond delay="0"/>
                                  </p:stCondLst>
                                  <p:childTnLst>
                                    <p:set>
                                      <p:cBhvr>
                                        <p:cTn id="111" dur="1" fill="hold">
                                          <p:stCondLst>
                                            <p:cond delay="0"/>
                                          </p:stCondLst>
                                        </p:cTn>
                                        <p:tgtEl>
                                          <p:spTgt spid="23"/>
                                        </p:tgtEl>
                                        <p:attrNameLst>
                                          <p:attrName>style.visibility</p:attrName>
                                        </p:attrNameLst>
                                      </p:cBhvr>
                                      <p:to>
                                        <p:strVal val="visible"/>
                                      </p:to>
                                    </p:set>
                                    <p:animEffect transition="in" filter="fade">
                                      <p:cBhvr>
                                        <p:cTn id="112" dur="500"/>
                                        <p:tgtEl>
                                          <p:spTgt spid="23"/>
                                        </p:tgtEl>
                                      </p:cBhvr>
                                    </p:animEffect>
                                  </p:childTnLst>
                                </p:cTn>
                              </p:par>
                              <p:par>
                                <p:cTn id="113" presetID="10" presetClass="entr" presetSubtype="0" fill="hold" nodeType="withEffect">
                                  <p:stCondLst>
                                    <p:cond delay="0"/>
                                  </p:stCondLst>
                                  <p:childTnLst>
                                    <p:set>
                                      <p:cBhvr>
                                        <p:cTn id="114" dur="1" fill="hold">
                                          <p:stCondLst>
                                            <p:cond delay="0"/>
                                          </p:stCondLst>
                                        </p:cTn>
                                        <p:tgtEl>
                                          <p:spTgt spid="24"/>
                                        </p:tgtEl>
                                        <p:attrNameLst>
                                          <p:attrName>style.visibility</p:attrName>
                                        </p:attrNameLst>
                                      </p:cBhvr>
                                      <p:to>
                                        <p:strVal val="visible"/>
                                      </p:to>
                                    </p:set>
                                    <p:animEffect transition="in" filter="fade">
                                      <p:cBhvr>
                                        <p:cTn id="115" dur="500"/>
                                        <p:tgtEl>
                                          <p:spTgt spid="24"/>
                                        </p:tgtEl>
                                      </p:cBhvr>
                                    </p:animEffect>
                                  </p:childTnLst>
                                </p:cTn>
                              </p:par>
                            </p:childTnLst>
                          </p:cTn>
                        </p:par>
                      </p:childTnLst>
                    </p:cTn>
                  </p:par>
                  <p:par>
                    <p:cTn id="116" fill="hold">
                      <p:stCondLst>
                        <p:cond delay="indefinite"/>
                      </p:stCondLst>
                      <p:childTnLst>
                        <p:par>
                          <p:cTn id="117" fill="hold">
                            <p:stCondLst>
                              <p:cond delay="0"/>
                            </p:stCondLst>
                            <p:childTnLst>
                              <p:par>
                                <p:cTn id="118" presetID="10" presetClass="entr" presetSubtype="0" fill="hold" grpId="0" nodeType="clickEffect">
                                  <p:stCondLst>
                                    <p:cond delay="0"/>
                                  </p:stCondLst>
                                  <p:childTnLst>
                                    <p:set>
                                      <p:cBhvr>
                                        <p:cTn id="119" dur="1" fill="hold">
                                          <p:stCondLst>
                                            <p:cond delay="0"/>
                                          </p:stCondLst>
                                        </p:cTn>
                                        <p:tgtEl>
                                          <p:spTgt spid="38"/>
                                        </p:tgtEl>
                                        <p:attrNameLst>
                                          <p:attrName>style.visibility</p:attrName>
                                        </p:attrNameLst>
                                      </p:cBhvr>
                                      <p:to>
                                        <p:strVal val="visible"/>
                                      </p:to>
                                    </p:set>
                                    <p:animEffect transition="in" filter="fade">
                                      <p:cBhvr>
                                        <p:cTn id="120" dur="500"/>
                                        <p:tgtEl>
                                          <p:spTgt spid="38"/>
                                        </p:tgtEl>
                                      </p:cBhvr>
                                    </p:animEffect>
                                  </p:childTnLst>
                                </p:cTn>
                              </p:par>
                              <p:par>
                                <p:cTn id="121" presetID="10" presetClass="entr" presetSubtype="0" fill="hold" grpId="0" nodeType="withEffect">
                                  <p:stCondLst>
                                    <p:cond delay="0"/>
                                  </p:stCondLst>
                                  <p:childTnLst>
                                    <p:set>
                                      <p:cBhvr>
                                        <p:cTn id="122" dur="1" fill="hold">
                                          <p:stCondLst>
                                            <p:cond delay="0"/>
                                          </p:stCondLst>
                                        </p:cTn>
                                        <p:tgtEl>
                                          <p:spTgt spid="173"/>
                                        </p:tgtEl>
                                        <p:attrNameLst>
                                          <p:attrName>style.visibility</p:attrName>
                                        </p:attrNameLst>
                                      </p:cBhvr>
                                      <p:to>
                                        <p:strVal val="visible"/>
                                      </p:to>
                                    </p:set>
                                    <p:animEffect transition="in" filter="fade">
                                      <p:cBhvr>
                                        <p:cTn id="123" dur="500"/>
                                        <p:tgtEl>
                                          <p:spTgt spid="173"/>
                                        </p:tgtEl>
                                      </p:cBhvr>
                                    </p:animEffect>
                                  </p:childTnLst>
                                </p:cTn>
                              </p:par>
                            </p:childTnLst>
                          </p:cTn>
                        </p:par>
                      </p:childTnLst>
                    </p:cTn>
                  </p:par>
                  <p:par>
                    <p:cTn id="124" fill="hold">
                      <p:stCondLst>
                        <p:cond delay="indefinite"/>
                      </p:stCondLst>
                      <p:childTnLst>
                        <p:par>
                          <p:cTn id="125" fill="hold">
                            <p:stCondLst>
                              <p:cond delay="0"/>
                            </p:stCondLst>
                            <p:childTnLst>
                              <p:par>
                                <p:cTn id="126" presetID="10" presetClass="entr" presetSubtype="0" fill="hold" grpId="0" nodeType="clickEffect">
                                  <p:stCondLst>
                                    <p:cond delay="0"/>
                                  </p:stCondLst>
                                  <p:childTnLst>
                                    <p:set>
                                      <p:cBhvr>
                                        <p:cTn id="127" dur="1" fill="hold">
                                          <p:stCondLst>
                                            <p:cond delay="0"/>
                                          </p:stCondLst>
                                        </p:cTn>
                                        <p:tgtEl>
                                          <p:spTgt spid="39"/>
                                        </p:tgtEl>
                                        <p:attrNameLst>
                                          <p:attrName>style.visibility</p:attrName>
                                        </p:attrNameLst>
                                      </p:cBhvr>
                                      <p:to>
                                        <p:strVal val="visible"/>
                                      </p:to>
                                    </p:set>
                                    <p:animEffect transition="in" filter="fade">
                                      <p:cBhvr>
                                        <p:cTn id="128" dur="500"/>
                                        <p:tgtEl>
                                          <p:spTgt spid="39"/>
                                        </p:tgtEl>
                                      </p:cBhvr>
                                    </p:animEffect>
                                  </p:childTnLst>
                                </p:cTn>
                              </p:par>
                              <p:par>
                                <p:cTn id="129" presetID="10" presetClass="entr" presetSubtype="0" fill="hold" grpId="0" nodeType="withEffect">
                                  <p:stCondLst>
                                    <p:cond delay="0"/>
                                  </p:stCondLst>
                                  <p:childTnLst>
                                    <p:set>
                                      <p:cBhvr>
                                        <p:cTn id="130" dur="1" fill="hold">
                                          <p:stCondLst>
                                            <p:cond delay="0"/>
                                          </p:stCondLst>
                                        </p:cTn>
                                        <p:tgtEl>
                                          <p:spTgt spid="175"/>
                                        </p:tgtEl>
                                        <p:attrNameLst>
                                          <p:attrName>style.visibility</p:attrName>
                                        </p:attrNameLst>
                                      </p:cBhvr>
                                      <p:to>
                                        <p:strVal val="visible"/>
                                      </p:to>
                                    </p:set>
                                    <p:animEffect transition="in" filter="fade">
                                      <p:cBhvr>
                                        <p:cTn id="131" dur="500"/>
                                        <p:tgtEl>
                                          <p:spTgt spid="175"/>
                                        </p:tgtEl>
                                      </p:cBhvr>
                                    </p:animEffect>
                                  </p:childTnLst>
                                </p:cTn>
                              </p:par>
                            </p:childTnLst>
                          </p:cTn>
                        </p:par>
                        <p:par>
                          <p:cTn id="132" fill="hold">
                            <p:stCondLst>
                              <p:cond delay="500"/>
                            </p:stCondLst>
                            <p:childTnLst>
                              <p:par>
                                <p:cTn id="133" presetID="10" presetClass="entr" presetSubtype="0" fill="hold" grpId="0" nodeType="afterEffect">
                                  <p:stCondLst>
                                    <p:cond delay="0"/>
                                  </p:stCondLst>
                                  <p:childTnLst>
                                    <p:set>
                                      <p:cBhvr>
                                        <p:cTn id="134" dur="1" fill="hold">
                                          <p:stCondLst>
                                            <p:cond delay="0"/>
                                          </p:stCondLst>
                                        </p:cTn>
                                        <p:tgtEl>
                                          <p:spTgt spid="176"/>
                                        </p:tgtEl>
                                        <p:attrNameLst>
                                          <p:attrName>style.visibility</p:attrName>
                                        </p:attrNameLst>
                                      </p:cBhvr>
                                      <p:to>
                                        <p:strVal val="visible"/>
                                      </p:to>
                                    </p:set>
                                    <p:animEffect transition="in" filter="fade">
                                      <p:cBhvr>
                                        <p:cTn id="135" dur="500"/>
                                        <p:tgtEl>
                                          <p:spTgt spid="17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6" fill="hold" display="0">
                  <p:stCondLst>
                    <p:cond delay="indefinite"/>
                  </p:stCondLst>
                  <p:endCondLst>
                    <p:cond evt="onStopAudio" delay="0">
                      <p:tgtEl>
                        <p:sldTgt/>
                      </p:tgtEl>
                    </p:cond>
                  </p:endCondLst>
                </p:cTn>
                <p:tgtEl>
                  <p:spTgt spid="16"/>
                </p:tgtEl>
              </p:cMediaNode>
            </p:audio>
          </p:childTnLst>
        </p:cTn>
      </p:par>
    </p:tnLst>
    <p:bldLst>
      <p:bldP spid="173" grpId="0" animBg="1"/>
      <p:bldP spid="175" grpId="0" animBg="1"/>
      <p:bldP spid="176" grpId="0"/>
      <p:bldP spid="3" grpId="0" animBg="1"/>
      <p:bldP spid="2" grpId="0"/>
      <p:bldP spid="14" grpId="0" animBg="1"/>
      <p:bldP spid="15" grpId="0" animBg="1"/>
      <p:bldP spid="18" grpId="0" animBg="1"/>
      <p:bldP spid="25" grpId="0" animBg="1"/>
      <p:bldP spid="33" grpId="0" animBg="1"/>
      <p:bldP spid="35" grpId="0"/>
      <p:bldP spid="36" grpId="0" animBg="1"/>
      <p:bldP spid="37" grpId="0" animBg="1"/>
      <p:bldP spid="38" grpId="0"/>
      <p:bldP spid="39" grpId="0"/>
      <p:bldP spid="42" grpId="0" animBg="1"/>
      <p:bldP spid="5" grpId="0" animBg="1"/>
      <p:bldP spid="6" grpId="0" animBg="1"/>
      <p:bldP spid="23" grpId="0" animBg="1"/>
      <p:bldP spid="51" grpId="0" animBg="1"/>
      <p:bldP spid="52" grpId="0" animBg="1"/>
      <p:bldP spid="5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角丸四角形 2">
            <a:extLst>
              <a:ext uri="{FF2B5EF4-FFF2-40B4-BE49-F238E27FC236}">
                <a16:creationId xmlns:a16="http://schemas.microsoft.com/office/drawing/2014/main" id="{7446C997-7748-4794-9530-5E83FDD7F501}"/>
              </a:ext>
            </a:extLst>
          </p:cNvPr>
          <p:cNvSpPr>
            <a:spLocks noGrp="1" noRot="1" noMove="1" noResize="1" noEditPoints="1" noAdjustHandles="1" noChangeArrowheads="1" noChangeShapeType="1"/>
          </p:cNvSpPr>
          <p:nvPr/>
        </p:nvSpPr>
        <p:spPr>
          <a:xfrm>
            <a:off x="-3174" y="399689"/>
            <a:ext cx="12188827" cy="6458311"/>
          </a:xfrm>
          <a:prstGeom prst="roundRect">
            <a:avLst>
              <a:gd name="adj" fmla="val 0"/>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lstStyle/>
          <a:p>
            <a:pPr algn="ctr"/>
            <a:endParaRPr lang="ja-JP" altLang="en-US" sz="2400" dirty="0"/>
          </a:p>
        </p:txBody>
      </p:sp>
      <p:cxnSp>
        <p:nvCxnSpPr>
          <p:cNvPr id="22" name="直線コネクタ 21">
            <a:extLst>
              <a:ext uri="{FF2B5EF4-FFF2-40B4-BE49-F238E27FC236}">
                <a16:creationId xmlns:a16="http://schemas.microsoft.com/office/drawing/2014/main" id="{BD0AA5A4-7CE4-7C86-6C08-F3BC1FF8D9D4}"/>
              </a:ext>
            </a:extLst>
          </p:cNvPr>
          <p:cNvCxnSpPr>
            <a:cxnSpLocks/>
          </p:cNvCxnSpPr>
          <p:nvPr/>
        </p:nvCxnSpPr>
        <p:spPr>
          <a:xfrm>
            <a:off x="-3173" y="406418"/>
            <a:ext cx="12195173" cy="0"/>
          </a:xfrm>
          <a:prstGeom prst="line">
            <a:avLst/>
          </a:prstGeom>
          <a:solidFill>
            <a:schemeClr val="bg1"/>
          </a:solidFill>
          <a:ln w="38100">
            <a:solidFill>
              <a:srgbClr val="F5640B"/>
            </a:solidFill>
          </a:ln>
        </p:spPr>
        <p:style>
          <a:lnRef idx="1">
            <a:schemeClr val="accent1"/>
          </a:lnRef>
          <a:fillRef idx="0">
            <a:schemeClr val="accent1"/>
          </a:fillRef>
          <a:effectRef idx="0">
            <a:schemeClr val="accent1"/>
          </a:effectRef>
          <a:fontRef idx="minor">
            <a:schemeClr val="tx1"/>
          </a:fontRef>
        </p:style>
      </p:cxnSp>
      <p:sp>
        <p:nvSpPr>
          <p:cNvPr id="17" name="テキスト ボックス 16">
            <a:extLst>
              <a:ext uri="{FF2B5EF4-FFF2-40B4-BE49-F238E27FC236}">
                <a16:creationId xmlns:a16="http://schemas.microsoft.com/office/drawing/2014/main" id="{A071DAC5-F93D-32E0-D663-69A8D66C6E2B}"/>
              </a:ext>
            </a:extLst>
          </p:cNvPr>
          <p:cNvSpPr txBox="1"/>
          <p:nvPr/>
        </p:nvSpPr>
        <p:spPr>
          <a:xfrm>
            <a:off x="47456" y="525485"/>
            <a:ext cx="4727679" cy="461665"/>
          </a:xfrm>
          <a:prstGeom prst="rect">
            <a:avLst/>
          </a:prstGeom>
          <a:noFill/>
          <a:ln>
            <a:noFill/>
          </a:ln>
        </p:spPr>
        <p:txBody>
          <a:bodyPr wrap="square" rtlCol="0" anchor="ctr" anchorCtr="0">
            <a:spAutoFit/>
          </a:bodyPr>
          <a:lstStyle/>
          <a:p>
            <a:pPr>
              <a:defRPr/>
            </a:pPr>
            <a:r>
              <a:rPr lang="ja-JP" altLang="en-US" sz="2400" b="1" dirty="0">
                <a:solidFill>
                  <a:schemeClr val="bg1"/>
                </a:solidFill>
                <a:latin typeface="游ゴシック" panose="020B0400000000000000" pitchFamily="50" charset="-128"/>
                <a:ea typeface="游ゴシック" panose="020B0400000000000000" pitchFamily="50" charset="-128"/>
              </a:rPr>
              <a:t>現状把握</a:t>
            </a:r>
          </a:p>
        </p:txBody>
      </p:sp>
      <p:grpSp>
        <p:nvGrpSpPr>
          <p:cNvPr id="156" name="グループ化 155">
            <a:extLst>
              <a:ext uri="{FF2B5EF4-FFF2-40B4-BE49-F238E27FC236}">
                <a16:creationId xmlns:a16="http://schemas.microsoft.com/office/drawing/2014/main" id="{55CAA142-F5AC-CF98-7724-9AF8BAA16586}"/>
              </a:ext>
            </a:extLst>
          </p:cNvPr>
          <p:cNvGrpSpPr/>
          <p:nvPr/>
        </p:nvGrpSpPr>
        <p:grpSpPr>
          <a:xfrm flipH="1">
            <a:off x="945899" y="1890731"/>
            <a:ext cx="766160" cy="1988556"/>
            <a:chOff x="1799106" y="2616845"/>
            <a:chExt cx="1529497" cy="3969787"/>
          </a:xfrm>
        </p:grpSpPr>
        <p:pic>
          <p:nvPicPr>
            <p:cNvPr id="153" name="図 152">
              <a:extLst>
                <a:ext uri="{FF2B5EF4-FFF2-40B4-BE49-F238E27FC236}">
                  <a16:creationId xmlns:a16="http://schemas.microsoft.com/office/drawing/2014/main" id="{E6CDEB9F-F057-A852-1B00-4453599CE91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799106" y="3670044"/>
              <a:ext cx="1529497" cy="2916588"/>
            </a:xfrm>
            <a:prstGeom prst="rect">
              <a:avLst/>
            </a:prstGeom>
          </p:spPr>
        </p:pic>
        <p:pic>
          <p:nvPicPr>
            <p:cNvPr id="154" name="図 153">
              <a:extLst>
                <a:ext uri="{FF2B5EF4-FFF2-40B4-BE49-F238E27FC236}">
                  <a16:creationId xmlns:a16="http://schemas.microsoft.com/office/drawing/2014/main" id="{CCA257FE-9F24-19E6-8A73-2906F460595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30483" y="2616845"/>
              <a:ext cx="1296728" cy="1248780"/>
            </a:xfrm>
            <a:prstGeom prst="rect">
              <a:avLst/>
            </a:prstGeom>
          </p:spPr>
        </p:pic>
      </p:grpSp>
      <p:grpSp>
        <p:nvGrpSpPr>
          <p:cNvPr id="162" name="グループ化 161">
            <a:extLst>
              <a:ext uri="{FF2B5EF4-FFF2-40B4-BE49-F238E27FC236}">
                <a16:creationId xmlns:a16="http://schemas.microsoft.com/office/drawing/2014/main" id="{4177589E-9F5D-8674-CEBA-D8ABD17EFB7B}"/>
              </a:ext>
            </a:extLst>
          </p:cNvPr>
          <p:cNvGrpSpPr/>
          <p:nvPr/>
        </p:nvGrpSpPr>
        <p:grpSpPr>
          <a:xfrm>
            <a:off x="1388654" y="1995564"/>
            <a:ext cx="804589" cy="1928999"/>
            <a:chOff x="7091746" y="2613090"/>
            <a:chExt cx="808705" cy="1938865"/>
          </a:xfrm>
        </p:grpSpPr>
        <p:pic>
          <p:nvPicPr>
            <p:cNvPr id="160" name="図 159">
              <a:extLst>
                <a:ext uri="{FF2B5EF4-FFF2-40B4-BE49-F238E27FC236}">
                  <a16:creationId xmlns:a16="http://schemas.microsoft.com/office/drawing/2014/main" id="{6E0643FB-14F2-5DB2-57FE-C30C80C02363}"/>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091746" y="3093657"/>
              <a:ext cx="808705" cy="1458298"/>
            </a:xfrm>
            <a:prstGeom prst="rect">
              <a:avLst/>
            </a:prstGeom>
          </p:spPr>
        </p:pic>
        <p:pic>
          <p:nvPicPr>
            <p:cNvPr id="161" name="図 160">
              <a:extLst>
                <a:ext uri="{FF2B5EF4-FFF2-40B4-BE49-F238E27FC236}">
                  <a16:creationId xmlns:a16="http://schemas.microsoft.com/office/drawing/2014/main" id="{A413DA7D-A962-96FF-98E8-3A0C181F7E29}"/>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249821" y="2613090"/>
              <a:ext cx="492555" cy="569146"/>
            </a:xfrm>
            <a:prstGeom prst="rect">
              <a:avLst/>
            </a:prstGeom>
          </p:spPr>
        </p:pic>
      </p:grpSp>
      <p:grpSp>
        <p:nvGrpSpPr>
          <p:cNvPr id="166" name="グループ化 165">
            <a:extLst>
              <a:ext uri="{FF2B5EF4-FFF2-40B4-BE49-F238E27FC236}">
                <a16:creationId xmlns:a16="http://schemas.microsoft.com/office/drawing/2014/main" id="{4B7A611C-1CD0-3F13-B6DB-76DCA1E43021}"/>
              </a:ext>
            </a:extLst>
          </p:cNvPr>
          <p:cNvGrpSpPr/>
          <p:nvPr/>
        </p:nvGrpSpPr>
        <p:grpSpPr>
          <a:xfrm>
            <a:off x="1962475" y="1942033"/>
            <a:ext cx="729359" cy="1979952"/>
            <a:chOff x="1806342" y="3361530"/>
            <a:chExt cx="1114738" cy="3026120"/>
          </a:xfrm>
        </p:grpSpPr>
        <p:pic>
          <p:nvPicPr>
            <p:cNvPr id="167" name="図 166">
              <a:extLst>
                <a:ext uri="{FF2B5EF4-FFF2-40B4-BE49-F238E27FC236}">
                  <a16:creationId xmlns:a16="http://schemas.microsoft.com/office/drawing/2014/main" id="{B8A34425-96E9-B48E-035F-2D46049983CF}"/>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806342" y="4172209"/>
              <a:ext cx="1114738" cy="2215441"/>
            </a:xfrm>
            <a:prstGeom prst="rect">
              <a:avLst/>
            </a:prstGeom>
          </p:spPr>
        </p:pic>
        <p:pic>
          <p:nvPicPr>
            <p:cNvPr id="168" name="図 167">
              <a:extLst>
                <a:ext uri="{FF2B5EF4-FFF2-40B4-BE49-F238E27FC236}">
                  <a16:creationId xmlns:a16="http://schemas.microsoft.com/office/drawing/2014/main" id="{3EBA9FE6-5611-52A9-343A-76E7D4526F06}"/>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020082" y="3361530"/>
              <a:ext cx="674062" cy="925712"/>
            </a:xfrm>
            <a:prstGeom prst="rect">
              <a:avLst/>
            </a:prstGeom>
          </p:spPr>
        </p:pic>
      </p:grpSp>
      <p:grpSp>
        <p:nvGrpSpPr>
          <p:cNvPr id="172" name="グループ化 171">
            <a:extLst>
              <a:ext uri="{FF2B5EF4-FFF2-40B4-BE49-F238E27FC236}">
                <a16:creationId xmlns:a16="http://schemas.microsoft.com/office/drawing/2014/main" id="{91154A7D-06BD-6966-377C-8E4ECDD220DF}"/>
              </a:ext>
            </a:extLst>
          </p:cNvPr>
          <p:cNvGrpSpPr/>
          <p:nvPr/>
        </p:nvGrpSpPr>
        <p:grpSpPr>
          <a:xfrm>
            <a:off x="2905274" y="1833730"/>
            <a:ext cx="1330211" cy="2118439"/>
            <a:chOff x="7628187" y="1777792"/>
            <a:chExt cx="1337014" cy="2129273"/>
          </a:xfrm>
        </p:grpSpPr>
        <p:pic>
          <p:nvPicPr>
            <p:cNvPr id="152" name="図 151">
              <a:extLst>
                <a:ext uri="{FF2B5EF4-FFF2-40B4-BE49-F238E27FC236}">
                  <a16:creationId xmlns:a16="http://schemas.microsoft.com/office/drawing/2014/main" id="{996FC5DA-DDD9-790A-1A24-5658C8FBF455}"/>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628187" y="2375866"/>
              <a:ext cx="1337014" cy="1531199"/>
            </a:xfrm>
            <a:prstGeom prst="rect">
              <a:avLst/>
            </a:prstGeom>
          </p:spPr>
        </p:pic>
        <p:grpSp>
          <p:nvGrpSpPr>
            <p:cNvPr id="169" name="グループ化 168">
              <a:extLst>
                <a:ext uri="{FF2B5EF4-FFF2-40B4-BE49-F238E27FC236}">
                  <a16:creationId xmlns:a16="http://schemas.microsoft.com/office/drawing/2014/main" id="{AA3DCE6A-3717-1119-2B9D-828863680DDC}"/>
                </a:ext>
              </a:extLst>
            </p:cNvPr>
            <p:cNvGrpSpPr/>
            <p:nvPr/>
          </p:nvGrpSpPr>
          <p:grpSpPr>
            <a:xfrm>
              <a:off x="7962860" y="1777792"/>
              <a:ext cx="602782" cy="714626"/>
              <a:chOff x="2043021" y="3219822"/>
              <a:chExt cx="693929" cy="822687"/>
            </a:xfrm>
          </p:grpSpPr>
          <p:pic>
            <p:nvPicPr>
              <p:cNvPr id="170" name="図 169">
                <a:extLst>
                  <a:ext uri="{FF2B5EF4-FFF2-40B4-BE49-F238E27FC236}">
                    <a16:creationId xmlns:a16="http://schemas.microsoft.com/office/drawing/2014/main" id="{DDAC326A-0526-722B-2FE7-409FCC6E0F2F}"/>
                  </a:ext>
                </a:extLst>
              </p:cNvPr>
              <p:cNvPicPr>
                <a:picLocks noChangeAspect="1"/>
              </p:cNvPicPr>
              <p:nvPr/>
            </p:nvPicPr>
            <p:blipFill>
              <a:blip r:embed="rId13"/>
              <a:stretch>
                <a:fillRect/>
              </a:stretch>
            </p:blipFill>
            <p:spPr>
              <a:xfrm>
                <a:off x="2064096" y="3280443"/>
                <a:ext cx="646232" cy="762066"/>
              </a:xfrm>
              <a:prstGeom prst="rect">
                <a:avLst/>
              </a:prstGeom>
            </p:spPr>
          </p:pic>
          <p:pic>
            <p:nvPicPr>
              <p:cNvPr id="171" name="図 170">
                <a:extLst>
                  <a:ext uri="{FF2B5EF4-FFF2-40B4-BE49-F238E27FC236}">
                    <a16:creationId xmlns:a16="http://schemas.microsoft.com/office/drawing/2014/main" id="{319D505F-2B5A-3257-9EC2-AE0FF184F1D3}"/>
                  </a:ext>
                </a:extLst>
              </p:cNvPr>
              <p:cNvPicPr>
                <a:picLocks noChangeAspect="1"/>
              </p:cNvPicPr>
              <p:nvPr/>
            </p:nvPicPr>
            <p:blipFill>
              <a:blip r:embed="rId14"/>
              <a:stretch>
                <a:fillRect/>
              </a:stretch>
            </p:blipFill>
            <p:spPr>
              <a:xfrm>
                <a:off x="2043021" y="3219822"/>
                <a:ext cx="693929" cy="477195"/>
              </a:xfrm>
              <a:prstGeom prst="rect">
                <a:avLst/>
              </a:prstGeom>
            </p:spPr>
          </p:pic>
        </p:grpSp>
      </p:grpSp>
      <p:sp>
        <p:nvSpPr>
          <p:cNvPr id="173" name="四角形: 角を丸くする 172">
            <a:extLst>
              <a:ext uri="{FF2B5EF4-FFF2-40B4-BE49-F238E27FC236}">
                <a16:creationId xmlns:a16="http://schemas.microsoft.com/office/drawing/2014/main" id="{5BCE9DF1-2CFA-3003-49AD-803079B83D17}"/>
              </a:ext>
            </a:extLst>
          </p:cNvPr>
          <p:cNvSpPr/>
          <p:nvPr/>
        </p:nvSpPr>
        <p:spPr>
          <a:xfrm>
            <a:off x="1363167" y="4860771"/>
            <a:ext cx="9551058" cy="427460"/>
          </a:xfrm>
          <a:prstGeom prst="roundRect">
            <a:avLst/>
          </a:prstGeom>
          <a:solidFill>
            <a:schemeClr val="tx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ja-JP" altLang="en-US" sz="2400" b="1" dirty="0">
                <a:solidFill>
                  <a:srgbClr val="FF0000"/>
                </a:solidFill>
                <a:latin typeface="+mn-ea"/>
              </a:rPr>
              <a:t>・要因①ー１　ラムの下降位置変動　　 </a:t>
            </a:r>
            <a:r>
              <a:rPr lang="ja-JP" altLang="en-US" sz="2133" b="1" dirty="0">
                <a:solidFill>
                  <a:srgbClr val="FF0000"/>
                </a:solidFill>
                <a:latin typeface="+mn-ea"/>
              </a:rPr>
              <a:t>担当：さわやか・エリー</a:t>
            </a:r>
            <a:endParaRPr lang="en-US" altLang="ja-JP" sz="2133" b="1" dirty="0">
              <a:solidFill>
                <a:srgbClr val="FF0000"/>
              </a:solidFill>
              <a:latin typeface="+mn-ea"/>
            </a:endParaRPr>
          </a:p>
        </p:txBody>
      </p:sp>
      <p:sp>
        <p:nvSpPr>
          <p:cNvPr id="176" name="角丸四角形 63">
            <a:extLst>
              <a:ext uri="{FF2B5EF4-FFF2-40B4-BE49-F238E27FC236}">
                <a16:creationId xmlns:a16="http://schemas.microsoft.com/office/drawing/2014/main" id="{664508B3-27D1-6646-C014-BDF88C6A7A5E}"/>
              </a:ext>
            </a:extLst>
          </p:cNvPr>
          <p:cNvSpPr/>
          <p:nvPr/>
        </p:nvSpPr>
        <p:spPr>
          <a:xfrm>
            <a:off x="2993144" y="6228862"/>
            <a:ext cx="6128340" cy="690711"/>
          </a:xfrm>
          <a:prstGeom prst="roundRect">
            <a:avLst/>
          </a:prstGeom>
          <a:noFill/>
          <a:ln w="28575">
            <a:noFill/>
          </a:ln>
        </p:spPr>
        <p:style>
          <a:lnRef idx="2">
            <a:schemeClr val="accent6"/>
          </a:lnRef>
          <a:fillRef idx="1">
            <a:schemeClr val="lt1"/>
          </a:fillRef>
          <a:effectRef idx="0">
            <a:schemeClr val="accent6"/>
          </a:effectRef>
          <a:fontRef idx="minor">
            <a:schemeClr val="dk1"/>
          </a:fontRef>
        </p:style>
        <p:txBody>
          <a:bodyPr lIns="91440" tIns="45720" rIns="91440" bIns="45720" rtlCol="0" anchor="t"/>
          <a:lstStyle/>
          <a:p>
            <a:pPr algn="ctr">
              <a:defRPr/>
            </a:pPr>
            <a:r>
              <a:rPr lang="ja-JP" altLang="en-US" sz="3600" b="1" dirty="0">
                <a:ln w="0">
                  <a:noFill/>
                </a:ln>
                <a:solidFill>
                  <a:srgbClr val="F5640B"/>
                </a:solidFill>
                <a:latin typeface="游ゴシック" panose="020B0400000000000000" pitchFamily="50" charset="-128"/>
                <a:ea typeface="游ゴシック" panose="020B0400000000000000" pitchFamily="50" charset="-128"/>
              </a:rPr>
              <a:t>調査項目決定</a:t>
            </a:r>
            <a:endParaRPr lang="en-US" altLang="ja-JP" sz="3600" b="1" dirty="0">
              <a:ln w="0">
                <a:noFill/>
              </a:ln>
              <a:solidFill>
                <a:srgbClr val="F5640B"/>
              </a:solidFill>
              <a:latin typeface="游ゴシック" panose="020B0400000000000000" pitchFamily="50" charset="-128"/>
              <a:ea typeface="游ゴシック" panose="020B0400000000000000" pitchFamily="50" charset="-128"/>
            </a:endParaRPr>
          </a:p>
        </p:txBody>
      </p:sp>
      <p:sp>
        <p:nvSpPr>
          <p:cNvPr id="177" name="角丸四角形 72">
            <a:extLst>
              <a:ext uri="{FF2B5EF4-FFF2-40B4-BE49-F238E27FC236}">
                <a16:creationId xmlns:a16="http://schemas.microsoft.com/office/drawing/2014/main" id="{D3072EFC-DAB9-32CD-F478-4051F0E99068}"/>
              </a:ext>
            </a:extLst>
          </p:cNvPr>
          <p:cNvSpPr/>
          <p:nvPr/>
        </p:nvSpPr>
        <p:spPr>
          <a:xfrm>
            <a:off x="1288233" y="223830"/>
            <a:ext cx="3534499" cy="1062167"/>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en-US" altLang="ja-JP" sz="2667" b="1" dirty="0">
                <a:solidFill>
                  <a:schemeClr val="bg1"/>
                </a:solidFill>
                <a:latin typeface="+mn-ea"/>
              </a:rPr>
              <a:t>【</a:t>
            </a:r>
            <a:r>
              <a:rPr lang="ja-JP" altLang="en-US" sz="2667" b="1" dirty="0">
                <a:solidFill>
                  <a:schemeClr val="bg1"/>
                </a:solidFill>
                <a:latin typeface="+mn-ea"/>
              </a:rPr>
              <a:t>サークル</a:t>
            </a:r>
            <a:r>
              <a:rPr lang="ja-JP" altLang="en-US" sz="2667" b="1" dirty="0">
                <a:solidFill>
                  <a:sysClr val="windowText" lastClr="000000"/>
                </a:solidFill>
                <a:latin typeface="+mn-ea"/>
              </a:rPr>
              <a:t>会合</a:t>
            </a:r>
            <a:r>
              <a:rPr lang="en-US" altLang="ja-JP" sz="2667" b="1" dirty="0">
                <a:solidFill>
                  <a:sysClr val="windowText" lastClr="000000"/>
                </a:solidFill>
                <a:latin typeface="+mn-ea"/>
              </a:rPr>
              <a:t>】</a:t>
            </a:r>
          </a:p>
        </p:txBody>
      </p:sp>
      <p:sp>
        <p:nvSpPr>
          <p:cNvPr id="3" name="吹き出し: 角を丸めた四角形 2">
            <a:extLst>
              <a:ext uri="{FF2B5EF4-FFF2-40B4-BE49-F238E27FC236}">
                <a16:creationId xmlns:a16="http://schemas.microsoft.com/office/drawing/2014/main" id="{7CB2139B-8970-1F40-D2FC-F1C16950F77B}"/>
              </a:ext>
            </a:extLst>
          </p:cNvPr>
          <p:cNvSpPr/>
          <p:nvPr/>
        </p:nvSpPr>
        <p:spPr>
          <a:xfrm>
            <a:off x="2546469" y="1016837"/>
            <a:ext cx="2643612" cy="537975"/>
          </a:xfrm>
          <a:prstGeom prst="wedgeRoundRectCallout">
            <a:avLst>
              <a:gd name="adj1" fmla="val -13124"/>
              <a:gd name="adj2" fmla="val 94861"/>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b="1" dirty="0">
                <a:solidFill>
                  <a:schemeClr val="bg1">
                    <a:lumMod val="85000"/>
                    <a:lumOff val="15000"/>
                  </a:schemeClr>
                </a:solidFill>
                <a:latin typeface="+mn-ea"/>
              </a:rPr>
              <a:t>現場でやることはある？</a:t>
            </a:r>
            <a:endParaRPr lang="en-US" altLang="ja-JP" sz="1600" b="1" dirty="0">
              <a:solidFill>
                <a:schemeClr val="bg1">
                  <a:lumMod val="85000"/>
                  <a:lumOff val="15000"/>
                </a:schemeClr>
              </a:solidFill>
              <a:latin typeface="+mn-ea"/>
            </a:endParaRPr>
          </a:p>
        </p:txBody>
      </p:sp>
      <p:sp>
        <p:nvSpPr>
          <p:cNvPr id="13" name="正方形/長方形 12">
            <a:extLst>
              <a:ext uri="{FF2B5EF4-FFF2-40B4-BE49-F238E27FC236}">
                <a16:creationId xmlns:a16="http://schemas.microsoft.com/office/drawing/2014/main" id="{0FB63859-30EF-2BF3-4E19-7D0C5CC5B032}"/>
              </a:ext>
            </a:extLst>
          </p:cNvPr>
          <p:cNvSpPr/>
          <p:nvPr/>
        </p:nvSpPr>
        <p:spPr>
          <a:xfrm>
            <a:off x="2130166" y="4056772"/>
            <a:ext cx="2643612" cy="73548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400" b="1" dirty="0">
                <a:solidFill>
                  <a:schemeClr val="bg1">
                    <a:lumMod val="85000"/>
                    <a:lumOff val="15000"/>
                  </a:schemeClr>
                </a:solidFill>
              </a:rPr>
              <a:t>第４鍛造課</a:t>
            </a:r>
            <a:endParaRPr lang="en-US" altLang="ja-JP" sz="1400" b="1" dirty="0">
              <a:solidFill>
                <a:schemeClr val="bg1">
                  <a:lumMod val="85000"/>
                  <a:lumOff val="15000"/>
                </a:schemeClr>
              </a:solidFill>
            </a:endParaRPr>
          </a:p>
          <a:p>
            <a:pPr algn="ctr"/>
            <a:r>
              <a:rPr lang="ja-JP" altLang="en-US" sz="1400" b="1" dirty="0">
                <a:solidFill>
                  <a:schemeClr val="bg1">
                    <a:lumMod val="85000"/>
                    <a:lumOff val="15000"/>
                  </a:schemeClr>
                </a:solidFill>
              </a:rPr>
              <a:t>エリーサークル</a:t>
            </a:r>
            <a:endParaRPr lang="en-US" altLang="ja-JP" sz="1400" b="1" dirty="0">
              <a:solidFill>
                <a:schemeClr val="bg1">
                  <a:lumMod val="85000"/>
                  <a:lumOff val="15000"/>
                </a:schemeClr>
              </a:solidFill>
            </a:endParaRPr>
          </a:p>
          <a:p>
            <a:pPr algn="ctr"/>
            <a:r>
              <a:rPr lang="ja-JP" altLang="en-US" sz="1400" b="1" dirty="0">
                <a:solidFill>
                  <a:schemeClr val="bg1">
                    <a:lumMod val="85000"/>
                    <a:lumOff val="15000"/>
                  </a:schemeClr>
                </a:solidFill>
              </a:rPr>
              <a:t>岡崎さん</a:t>
            </a:r>
          </a:p>
        </p:txBody>
      </p:sp>
      <p:sp>
        <p:nvSpPr>
          <p:cNvPr id="2" name="正方形/長方形 1">
            <a:extLst>
              <a:ext uri="{FF2B5EF4-FFF2-40B4-BE49-F238E27FC236}">
                <a16:creationId xmlns:a16="http://schemas.microsoft.com/office/drawing/2014/main" id="{FFB14E77-3D1C-F468-6807-CCEDB2C6A583}"/>
              </a:ext>
            </a:extLst>
          </p:cNvPr>
          <p:cNvSpPr/>
          <p:nvPr/>
        </p:nvSpPr>
        <p:spPr>
          <a:xfrm>
            <a:off x="-316271" y="3990092"/>
            <a:ext cx="2643612" cy="27197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400" b="1" dirty="0">
                <a:solidFill>
                  <a:schemeClr val="bg1">
                    <a:lumMod val="85000"/>
                    <a:lumOff val="15000"/>
                  </a:schemeClr>
                </a:solidFill>
              </a:rPr>
              <a:t>さわやかサークル員</a:t>
            </a:r>
            <a:endParaRPr lang="en-US" altLang="ja-JP" sz="1400" b="1" dirty="0">
              <a:solidFill>
                <a:schemeClr val="bg1">
                  <a:lumMod val="85000"/>
                  <a:lumOff val="15000"/>
                </a:schemeClr>
              </a:solidFill>
            </a:endParaRPr>
          </a:p>
        </p:txBody>
      </p:sp>
      <p:grpSp>
        <p:nvGrpSpPr>
          <p:cNvPr id="149" name="グループ化 148">
            <a:extLst>
              <a:ext uri="{FF2B5EF4-FFF2-40B4-BE49-F238E27FC236}">
                <a16:creationId xmlns:a16="http://schemas.microsoft.com/office/drawing/2014/main" id="{7548F83B-B91E-49F2-A61A-0CE30E3A0756}"/>
              </a:ext>
            </a:extLst>
          </p:cNvPr>
          <p:cNvGrpSpPr/>
          <p:nvPr/>
        </p:nvGrpSpPr>
        <p:grpSpPr>
          <a:xfrm>
            <a:off x="448913" y="2002120"/>
            <a:ext cx="800068" cy="2045436"/>
            <a:chOff x="3797091" y="590638"/>
            <a:chExt cx="1549817" cy="3962225"/>
          </a:xfrm>
        </p:grpSpPr>
        <p:pic>
          <p:nvPicPr>
            <p:cNvPr id="150" name="図 149">
              <a:extLst>
                <a:ext uri="{FF2B5EF4-FFF2-40B4-BE49-F238E27FC236}">
                  <a16:creationId xmlns:a16="http://schemas.microsoft.com/office/drawing/2014/main" id="{5D7D4D5C-4F35-2D4B-ADCF-DE7820918D80}"/>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3797091" y="1683660"/>
              <a:ext cx="1433883" cy="2869203"/>
            </a:xfrm>
            <a:prstGeom prst="rect">
              <a:avLst/>
            </a:prstGeom>
          </p:spPr>
        </p:pic>
        <p:pic>
          <p:nvPicPr>
            <p:cNvPr id="151" name="図 150">
              <a:extLst>
                <a:ext uri="{FF2B5EF4-FFF2-40B4-BE49-F238E27FC236}">
                  <a16:creationId xmlns:a16="http://schemas.microsoft.com/office/drawing/2014/main" id="{A86AE250-95C3-B248-1BED-F695C0F5B68B}"/>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4018127" y="590638"/>
              <a:ext cx="1328781" cy="1279646"/>
            </a:xfrm>
            <a:prstGeom prst="rect">
              <a:avLst/>
            </a:prstGeom>
          </p:spPr>
        </p:pic>
      </p:grpSp>
      <p:grpSp>
        <p:nvGrpSpPr>
          <p:cNvPr id="145" name="グループ化 144">
            <a:extLst>
              <a:ext uri="{FF2B5EF4-FFF2-40B4-BE49-F238E27FC236}">
                <a16:creationId xmlns:a16="http://schemas.microsoft.com/office/drawing/2014/main" id="{F1BEA337-C4A2-2EF5-436C-982D3A6BA341}"/>
              </a:ext>
            </a:extLst>
          </p:cNvPr>
          <p:cNvGrpSpPr/>
          <p:nvPr/>
        </p:nvGrpSpPr>
        <p:grpSpPr>
          <a:xfrm>
            <a:off x="900716" y="2932092"/>
            <a:ext cx="3294972" cy="1097396"/>
            <a:chOff x="2215126" y="2828975"/>
            <a:chExt cx="2190751" cy="2641769"/>
          </a:xfrm>
          <a:solidFill>
            <a:schemeClr val="accent2">
              <a:lumMod val="75000"/>
            </a:schemeClr>
          </a:solidFill>
        </p:grpSpPr>
        <p:sp>
          <p:nvSpPr>
            <p:cNvPr id="146" name="円柱 145">
              <a:extLst>
                <a:ext uri="{FF2B5EF4-FFF2-40B4-BE49-F238E27FC236}">
                  <a16:creationId xmlns:a16="http://schemas.microsoft.com/office/drawing/2014/main" id="{4584DB2A-3908-8D1F-0513-5C45093B774C}"/>
                </a:ext>
              </a:extLst>
            </p:cNvPr>
            <p:cNvSpPr/>
            <p:nvPr/>
          </p:nvSpPr>
          <p:spPr>
            <a:xfrm>
              <a:off x="2834250" y="5223095"/>
              <a:ext cx="952500" cy="247649"/>
            </a:xfrm>
            <a:prstGeom prst="can">
              <a:avLst>
                <a:gd name="adj" fmla="val 50000"/>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endParaRPr lang="ja-JP" altLang="en-US" sz="1467">
                <a:solidFill>
                  <a:prstClr val="white"/>
                </a:solidFill>
                <a:latin typeface="Calisto MT" panose="02040603050505030304"/>
                <a:ea typeface="ＭＳ Ｐゴシック" panose="020B0600070205080204" pitchFamily="50" charset="-128"/>
              </a:endParaRPr>
            </a:p>
          </p:txBody>
        </p:sp>
        <p:sp>
          <p:nvSpPr>
            <p:cNvPr id="147" name="円柱 146">
              <a:extLst>
                <a:ext uri="{FF2B5EF4-FFF2-40B4-BE49-F238E27FC236}">
                  <a16:creationId xmlns:a16="http://schemas.microsoft.com/office/drawing/2014/main" id="{F247A63D-A339-3ACC-7C43-81EFFC7DF504}"/>
                </a:ext>
              </a:extLst>
            </p:cNvPr>
            <p:cNvSpPr/>
            <p:nvPr/>
          </p:nvSpPr>
          <p:spPr>
            <a:xfrm>
              <a:off x="3234299" y="3002751"/>
              <a:ext cx="150102" cy="2282911"/>
            </a:xfrm>
            <a:prstGeom prst="can">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endParaRPr lang="ja-JP" altLang="en-US" sz="1467" dirty="0">
                <a:solidFill>
                  <a:prstClr val="white"/>
                </a:solidFill>
                <a:latin typeface="Calisto MT" panose="02040603050505030304"/>
                <a:ea typeface="ＭＳ Ｐゴシック" panose="020B0600070205080204" pitchFamily="50" charset="-128"/>
              </a:endParaRPr>
            </a:p>
          </p:txBody>
        </p:sp>
        <p:sp>
          <p:nvSpPr>
            <p:cNvPr id="148" name="円柱 147">
              <a:extLst>
                <a:ext uri="{FF2B5EF4-FFF2-40B4-BE49-F238E27FC236}">
                  <a16:creationId xmlns:a16="http://schemas.microsoft.com/office/drawing/2014/main" id="{7C70F269-32B5-D988-4C85-5649D05B6126}"/>
                </a:ext>
              </a:extLst>
            </p:cNvPr>
            <p:cNvSpPr/>
            <p:nvPr/>
          </p:nvSpPr>
          <p:spPr>
            <a:xfrm>
              <a:off x="2215126" y="2828975"/>
              <a:ext cx="2190751" cy="247649"/>
            </a:xfrm>
            <a:prstGeom prst="can">
              <a:avLst>
                <a:gd name="adj" fmla="val 50000"/>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endParaRPr lang="ja-JP" altLang="en-US" sz="1467">
                <a:solidFill>
                  <a:prstClr val="white"/>
                </a:solidFill>
                <a:latin typeface="Calisto MT" panose="02040603050505030304"/>
                <a:ea typeface="ＭＳ Ｐゴシック" panose="020B0600070205080204" pitchFamily="50" charset="-128"/>
              </a:endParaRPr>
            </a:p>
          </p:txBody>
        </p:sp>
      </p:grpSp>
      <p:pic>
        <p:nvPicPr>
          <p:cNvPr id="40" name="図 39">
            <a:extLst>
              <a:ext uri="{FF2B5EF4-FFF2-40B4-BE49-F238E27FC236}">
                <a16:creationId xmlns:a16="http://schemas.microsoft.com/office/drawing/2014/main" id="{BED4A3C5-B16E-370A-A61E-B5368BF5F1E5}"/>
              </a:ext>
            </a:extLst>
          </p:cNvPr>
          <p:cNvPicPr>
            <a:picLocks noChangeAspect="1"/>
          </p:cNvPicPr>
          <p:nvPr/>
        </p:nvPicPr>
        <p:blipFill rotWithShape="1">
          <a:blip r:embed="rId17" cstate="print">
            <a:extLst>
              <a:ext uri="{BEBA8EAE-BF5A-486C-A8C5-ECC9F3942E4B}">
                <a14:imgProps xmlns:a14="http://schemas.microsoft.com/office/drawing/2010/main">
                  <a14:imgLayer r:embed="rId18">
                    <a14:imgEffect>
                      <a14:backgroundRemoval t="0" b="100000" l="0" r="100000"/>
                    </a14:imgEffect>
                  </a14:imgLayer>
                </a14:imgProps>
              </a:ext>
              <a:ext uri="{28A0092B-C50C-407E-A947-70E740481C1C}">
                <a14:useLocalDpi xmlns:a14="http://schemas.microsoft.com/office/drawing/2010/main"/>
              </a:ext>
            </a:extLst>
          </a:blip>
          <a:srcRect/>
          <a:stretch/>
        </p:blipFill>
        <p:spPr>
          <a:xfrm>
            <a:off x="1555449" y="1918115"/>
            <a:ext cx="473895" cy="625542"/>
          </a:xfrm>
          <a:prstGeom prst="rect">
            <a:avLst/>
          </a:prstGeom>
        </p:spPr>
      </p:pic>
      <p:pic>
        <p:nvPicPr>
          <p:cNvPr id="41" name="図 40">
            <a:extLst>
              <a:ext uri="{FF2B5EF4-FFF2-40B4-BE49-F238E27FC236}">
                <a16:creationId xmlns:a16="http://schemas.microsoft.com/office/drawing/2014/main" id="{7B3669DF-10FF-6FC9-A594-AB8DE11FAA12}"/>
              </a:ext>
            </a:extLst>
          </p:cNvPr>
          <p:cNvPicPr>
            <a:picLocks noChangeAspect="1"/>
          </p:cNvPicPr>
          <p:nvPr/>
        </p:nvPicPr>
        <p:blipFill rotWithShape="1">
          <a:blip r:embed="rId19" cstate="print">
            <a:extLst>
              <a:ext uri="{BEBA8EAE-BF5A-486C-A8C5-ECC9F3942E4B}">
                <a14:imgProps xmlns:a14="http://schemas.microsoft.com/office/drawing/2010/main">
                  <a14:imgLayer r:embed="rId20">
                    <a14:imgEffect>
                      <a14:backgroundRemoval t="0" b="100000" l="0" r="100000"/>
                    </a14:imgEffect>
                  </a14:imgLayer>
                </a14:imgProps>
              </a:ext>
              <a:ext uri="{28A0092B-C50C-407E-A947-70E740481C1C}">
                <a14:useLocalDpi xmlns:a14="http://schemas.microsoft.com/office/drawing/2010/main"/>
              </a:ext>
            </a:extLst>
          </a:blip>
          <a:srcRect/>
          <a:stretch/>
        </p:blipFill>
        <p:spPr>
          <a:xfrm>
            <a:off x="2088385" y="1945808"/>
            <a:ext cx="476947" cy="625543"/>
          </a:xfrm>
          <a:prstGeom prst="rect">
            <a:avLst/>
          </a:prstGeom>
        </p:spPr>
      </p:pic>
      <p:sp>
        <p:nvSpPr>
          <p:cNvPr id="42" name="吹き出し: 角を丸めた四角形 41">
            <a:extLst>
              <a:ext uri="{FF2B5EF4-FFF2-40B4-BE49-F238E27FC236}">
                <a16:creationId xmlns:a16="http://schemas.microsoft.com/office/drawing/2014/main" id="{3EDD5DC4-10DF-655E-6AAD-C2FAC70BA88E}"/>
              </a:ext>
            </a:extLst>
          </p:cNvPr>
          <p:cNvSpPr/>
          <p:nvPr/>
        </p:nvSpPr>
        <p:spPr>
          <a:xfrm>
            <a:off x="7173" y="1122349"/>
            <a:ext cx="2426418" cy="505780"/>
          </a:xfrm>
          <a:prstGeom prst="wedgeRoundRectCallout">
            <a:avLst>
              <a:gd name="adj1" fmla="val -5365"/>
              <a:gd name="adj2" fmla="val 102837"/>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b="1" dirty="0">
                <a:solidFill>
                  <a:schemeClr val="bg1">
                    <a:lumMod val="85000"/>
                    <a:lumOff val="15000"/>
                  </a:schemeClr>
                </a:solidFill>
                <a:latin typeface="+mn-ea"/>
              </a:rPr>
              <a:t>製品が曲がる要因は？</a:t>
            </a:r>
            <a:endParaRPr lang="en-US" altLang="ja-JP" sz="1600" b="1" dirty="0">
              <a:solidFill>
                <a:schemeClr val="bg1">
                  <a:lumMod val="85000"/>
                  <a:lumOff val="15000"/>
                </a:schemeClr>
              </a:solidFill>
              <a:latin typeface="+mn-ea"/>
            </a:endParaRPr>
          </a:p>
        </p:txBody>
      </p:sp>
      <p:sp>
        <p:nvSpPr>
          <p:cNvPr id="7" name="Rectangle 2">
            <a:extLst>
              <a:ext uri="{FF2B5EF4-FFF2-40B4-BE49-F238E27FC236}">
                <a16:creationId xmlns:a16="http://schemas.microsoft.com/office/drawing/2014/main" id="{B90FBFCB-FF18-8680-2984-E1887DCB91CA}"/>
              </a:ext>
            </a:extLst>
          </p:cNvPr>
          <p:cNvSpPr>
            <a:spLocks noChangeArrowheads="1"/>
          </p:cNvSpPr>
          <p:nvPr/>
        </p:nvSpPr>
        <p:spPr bwMode="auto">
          <a:xfrm>
            <a:off x="124031" y="-37601"/>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ea typeface="HG創英角ﾎﾟｯﾌﾟ体" pitchFamily="49" charset="-128"/>
              </a:rPr>
              <a:t>ステップ３－５（事例）</a:t>
            </a:r>
          </a:p>
        </p:txBody>
      </p:sp>
      <p:sp>
        <p:nvSpPr>
          <p:cNvPr id="8" name="正方形/長方形 7">
            <a:extLst>
              <a:ext uri="{FF2B5EF4-FFF2-40B4-BE49-F238E27FC236}">
                <a16:creationId xmlns:a16="http://schemas.microsoft.com/office/drawing/2014/main" id="{8C4A14BE-1F7A-C128-B18D-78B570A8CD12}"/>
              </a:ext>
            </a:extLst>
          </p:cNvPr>
          <p:cNvSpPr/>
          <p:nvPr/>
        </p:nvSpPr>
        <p:spPr>
          <a:xfrm>
            <a:off x="10900454" y="-229896"/>
            <a:ext cx="128519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tx1"/>
                </a:solidFill>
              </a:rPr>
              <a:t>34/50</a:t>
            </a:r>
            <a:endParaRPr kumimoji="1" lang="ja-JP" altLang="en-US" sz="3200" dirty="0">
              <a:solidFill>
                <a:schemeClr val="tx1"/>
              </a:solidFill>
            </a:endParaRPr>
          </a:p>
        </p:txBody>
      </p:sp>
      <p:sp>
        <p:nvSpPr>
          <p:cNvPr id="16" name="正方形/長方形 15">
            <a:extLst>
              <a:ext uri="{FF2B5EF4-FFF2-40B4-BE49-F238E27FC236}">
                <a16:creationId xmlns:a16="http://schemas.microsoft.com/office/drawing/2014/main" id="{5F84950A-57B7-CD9E-BADB-B296A6B3D7A8}"/>
              </a:ext>
            </a:extLst>
          </p:cNvPr>
          <p:cNvSpPr/>
          <p:nvPr/>
        </p:nvSpPr>
        <p:spPr>
          <a:xfrm>
            <a:off x="4376546" y="4254565"/>
            <a:ext cx="559868" cy="218377"/>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000" b="1" dirty="0">
                <a:solidFill>
                  <a:schemeClr val="bg1"/>
                </a:solidFill>
                <a:latin typeface="HGPｺﾞｼｯｸM" panose="020B0600000000000000" pitchFamily="50" charset="-128"/>
                <a:ea typeface="HGPｺﾞｼｯｸM" panose="020B0600000000000000" pitchFamily="50" charset="-128"/>
              </a:rPr>
              <a:t>私</a:t>
            </a:r>
            <a:endParaRPr lang="en-US" altLang="ja-JP" sz="2000" b="1" dirty="0">
              <a:solidFill>
                <a:schemeClr val="bg1"/>
              </a:solidFill>
              <a:latin typeface="HGPｺﾞｼｯｸM" panose="020B0600000000000000" pitchFamily="50" charset="-128"/>
              <a:ea typeface="HGPｺﾞｼｯｸM" panose="020B0600000000000000" pitchFamily="50" charset="-128"/>
            </a:endParaRPr>
          </a:p>
        </p:txBody>
      </p:sp>
      <p:grpSp>
        <p:nvGrpSpPr>
          <p:cNvPr id="44" name="グループ化 43">
            <a:extLst>
              <a:ext uri="{FF2B5EF4-FFF2-40B4-BE49-F238E27FC236}">
                <a16:creationId xmlns:a16="http://schemas.microsoft.com/office/drawing/2014/main" id="{57936A6C-B0A2-ABE0-D0ED-AEF55A159DEF}"/>
              </a:ext>
            </a:extLst>
          </p:cNvPr>
          <p:cNvGrpSpPr/>
          <p:nvPr/>
        </p:nvGrpSpPr>
        <p:grpSpPr>
          <a:xfrm>
            <a:off x="3998669" y="2031925"/>
            <a:ext cx="892629" cy="2102507"/>
            <a:chOff x="5999818" y="1819478"/>
            <a:chExt cx="892629" cy="2102507"/>
          </a:xfrm>
        </p:grpSpPr>
        <p:pic>
          <p:nvPicPr>
            <p:cNvPr id="43" name="図 42" descr="衣料, シャツ が含まれている画像&#10;&#10;自動的に生成された説明">
              <a:extLst>
                <a:ext uri="{FF2B5EF4-FFF2-40B4-BE49-F238E27FC236}">
                  <a16:creationId xmlns:a16="http://schemas.microsoft.com/office/drawing/2014/main" id="{E83F834B-5754-9940-74F0-35E63BABF29A}"/>
                </a:ext>
              </a:extLst>
            </p:cNvPr>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5999818" y="2312350"/>
              <a:ext cx="892629" cy="1609635"/>
            </a:xfrm>
            <a:prstGeom prst="rect">
              <a:avLst/>
            </a:prstGeom>
          </p:spPr>
        </p:pic>
        <p:pic>
          <p:nvPicPr>
            <p:cNvPr id="23" name="図 22">
              <a:extLst>
                <a:ext uri="{FF2B5EF4-FFF2-40B4-BE49-F238E27FC236}">
                  <a16:creationId xmlns:a16="http://schemas.microsoft.com/office/drawing/2014/main" id="{8A2047E3-5CF2-8254-1E60-CCE20C25479C}"/>
                </a:ext>
              </a:extLst>
            </p:cNvPr>
            <p:cNvPicPr>
              <a:picLocks noChangeAspect="1"/>
            </p:cNvPicPr>
            <p:nvPr/>
          </p:nvPicPr>
          <p:blipFill>
            <a:blip r:embed="rId22"/>
            <a:stretch>
              <a:fillRect/>
            </a:stretch>
          </p:blipFill>
          <p:spPr>
            <a:xfrm>
              <a:off x="6157834" y="1819478"/>
              <a:ext cx="549705" cy="586625"/>
            </a:xfrm>
            <a:prstGeom prst="rect">
              <a:avLst/>
            </a:prstGeom>
          </p:spPr>
        </p:pic>
      </p:grpSp>
      <p:grpSp>
        <p:nvGrpSpPr>
          <p:cNvPr id="20" name="グループ化 19">
            <a:extLst>
              <a:ext uri="{FF2B5EF4-FFF2-40B4-BE49-F238E27FC236}">
                <a16:creationId xmlns:a16="http://schemas.microsoft.com/office/drawing/2014/main" id="{2F5B8717-AEB3-C8E9-4082-D3092DFDB04E}"/>
              </a:ext>
            </a:extLst>
          </p:cNvPr>
          <p:cNvGrpSpPr/>
          <p:nvPr/>
        </p:nvGrpSpPr>
        <p:grpSpPr>
          <a:xfrm>
            <a:off x="4298137" y="2108184"/>
            <a:ext cx="980899" cy="1950613"/>
            <a:chOff x="7172453" y="2941129"/>
            <a:chExt cx="771178" cy="1533562"/>
          </a:xfrm>
        </p:grpSpPr>
        <p:pic>
          <p:nvPicPr>
            <p:cNvPr id="4" name="図 3">
              <a:extLst>
                <a:ext uri="{FF2B5EF4-FFF2-40B4-BE49-F238E27FC236}">
                  <a16:creationId xmlns:a16="http://schemas.microsoft.com/office/drawing/2014/main" id="{48FE514E-BC4E-16AF-55DE-1E478107773C}"/>
                </a:ext>
              </a:extLst>
            </p:cNvPr>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a:off x="7172453" y="3155048"/>
              <a:ext cx="771178" cy="1319643"/>
            </a:xfrm>
            <a:prstGeom prst="rect">
              <a:avLst/>
            </a:prstGeom>
          </p:spPr>
        </p:pic>
        <p:pic>
          <p:nvPicPr>
            <p:cNvPr id="5" name="図 4">
              <a:extLst>
                <a:ext uri="{FF2B5EF4-FFF2-40B4-BE49-F238E27FC236}">
                  <a16:creationId xmlns:a16="http://schemas.microsoft.com/office/drawing/2014/main" id="{0288C56B-6392-6C4E-0AD9-26D5C99C4ACD}"/>
                </a:ext>
              </a:extLst>
            </p:cNvPr>
            <p:cNvPicPr>
              <a:picLocks noChangeAspect="1"/>
            </p:cNvPicPr>
            <p:nvPr/>
          </p:nvPicPr>
          <p:blipFill>
            <a:blip r:embed="rId24" cstate="print">
              <a:extLst>
                <a:ext uri="{28A0092B-C50C-407E-A947-70E740481C1C}">
                  <a14:useLocalDpi xmlns:a14="http://schemas.microsoft.com/office/drawing/2010/main" val="0"/>
                </a:ext>
              </a:extLst>
            </a:blip>
            <a:stretch>
              <a:fillRect/>
            </a:stretch>
          </p:blipFill>
          <p:spPr>
            <a:xfrm>
              <a:off x="7344317" y="2989537"/>
              <a:ext cx="470186" cy="423865"/>
            </a:xfrm>
            <a:prstGeom prst="rect">
              <a:avLst/>
            </a:prstGeom>
          </p:spPr>
        </p:pic>
        <p:pic>
          <p:nvPicPr>
            <p:cNvPr id="6" name="図 5">
              <a:extLst>
                <a:ext uri="{FF2B5EF4-FFF2-40B4-BE49-F238E27FC236}">
                  <a16:creationId xmlns:a16="http://schemas.microsoft.com/office/drawing/2014/main" id="{CFE059E4-5C7F-84FA-9B1B-10A9F658EC29}"/>
                </a:ext>
              </a:extLst>
            </p:cNvPr>
            <p:cNvPicPr>
              <a:picLocks noChangeAspect="1"/>
            </p:cNvPicPr>
            <p:nvPr/>
          </p:nvPicPr>
          <p:blipFill>
            <a:blip r:embed="rId25"/>
            <a:stretch>
              <a:fillRect/>
            </a:stretch>
          </p:blipFill>
          <p:spPr>
            <a:xfrm>
              <a:off x="7383073" y="2941129"/>
              <a:ext cx="378066" cy="237745"/>
            </a:xfrm>
            <a:prstGeom prst="rect">
              <a:avLst/>
            </a:prstGeom>
          </p:spPr>
        </p:pic>
      </p:grpSp>
      <p:sp>
        <p:nvSpPr>
          <p:cNvPr id="12" name="正方形/長方形 11">
            <a:extLst>
              <a:ext uri="{FF2B5EF4-FFF2-40B4-BE49-F238E27FC236}">
                <a16:creationId xmlns:a16="http://schemas.microsoft.com/office/drawing/2014/main" id="{E5ABA945-06A6-2FD6-24CD-2296E4C150C9}"/>
              </a:ext>
            </a:extLst>
          </p:cNvPr>
          <p:cNvSpPr/>
          <p:nvPr/>
        </p:nvSpPr>
        <p:spPr>
          <a:xfrm>
            <a:off x="3890743" y="3982077"/>
            <a:ext cx="1992449" cy="93179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400" b="1" dirty="0">
                <a:solidFill>
                  <a:schemeClr val="bg1">
                    <a:lumMod val="85000"/>
                    <a:lumOff val="15000"/>
                  </a:schemeClr>
                </a:solidFill>
              </a:rPr>
              <a:t>電気保全直</a:t>
            </a:r>
            <a:endParaRPr lang="en-US" altLang="ja-JP" sz="1400" b="1" dirty="0">
              <a:solidFill>
                <a:schemeClr val="bg1">
                  <a:lumMod val="85000"/>
                  <a:lumOff val="15000"/>
                </a:schemeClr>
              </a:solidFill>
            </a:endParaRPr>
          </a:p>
          <a:p>
            <a:pPr algn="ctr"/>
            <a:r>
              <a:rPr lang="ja-JP" altLang="en-US" sz="1400" b="1" dirty="0">
                <a:solidFill>
                  <a:schemeClr val="bg1">
                    <a:lumMod val="85000"/>
                    <a:lumOff val="15000"/>
                  </a:schemeClr>
                </a:solidFill>
              </a:rPr>
              <a:t>いなずまサークル</a:t>
            </a:r>
            <a:endParaRPr lang="en-US" altLang="ja-JP" sz="1400" b="1" dirty="0">
              <a:solidFill>
                <a:schemeClr val="bg1">
                  <a:lumMod val="85000"/>
                  <a:lumOff val="15000"/>
                </a:schemeClr>
              </a:solidFill>
            </a:endParaRPr>
          </a:p>
          <a:p>
            <a:pPr algn="ctr"/>
            <a:r>
              <a:rPr lang="ja-JP" altLang="en-US" sz="1400" b="1" dirty="0">
                <a:solidFill>
                  <a:schemeClr val="bg1">
                    <a:lumMod val="85000"/>
                    <a:lumOff val="15000"/>
                  </a:schemeClr>
                </a:solidFill>
              </a:rPr>
              <a:t>福田班長</a:t>
            </a:r>
          </a:p>
        </p:txBody>
      </p:sp>
      <p:sp>
        <p:nvSpPr>
          <p:cNvPr id="128" name="四角形: 角を丸くする 127">
            <a:extLst>
              <a:ext uri="{FF2B5EF4-FFF2-40B4-BE49-F238E27FC236}">
                <a16:creationId xmlns:a16="http://schemas.microsoft.com/office/drawing/2014/main" id="{238E2550-C1CB-D768-25CB-B7DD3D96C94B}"/>
              </a:ext>
            </a:extLst>
          </p:cNvPr>
          <p:cNvSpPr/>
          <p:nvPr/>
        </p:nvSpPr>
        <p:spPr>
          <a:xfrm>
            <a:off x="1388654" y="5887646"/>
            <a:ext cx="9515725" cy="427460"/>
          </a:xfrm>
          <a:prstGeom prst="roundRect">
            <a:avLst/>
          </a:prstGeom>
          <a:solidFill>
            <a:schemeClr val="tx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ja-JP" altLang="en-US" sz="2400" b="1" dirty="0">
                <a:solidFill>
                  <a:srgbClr val="FF0000"/>
                </a:solidFill>
                <a:latin typeface="+mn-ea"/>
              </a:rPr>
              <a:t>・要因②　　　チャック回転不良　　　 </a:t>
            </a:r>
            <a:r>
              <a:rPr lang="ja-JP" altLang="en-US" sz="2133" b="1" dirty="0">
                <a:solidFill>
                  <a:srgbClr val="FF0000"/>
                </a:solidFill>
                <a:latin typeface="+mn-ea"/>
              </a:rPr>
              <a:t>担当：さわやか・いなずま</a:t>
            </a:r>
            <a:endParaRPr lang="en-US" altLang="ja-JP" sz="2400" b="1" dirty="0">
              <a:solidFill>
                <a:srgbClr val="FF0000"/>
              </a:solidFill>
              <a:latin typeface="+mn-ea"/>
            </a:endParaRPr>
          </a:p>
        </p:txBody>
      </p:sp>
      <p:sp>
        <p:nvSpPr>
          <p:cNvPr id="10" name="四角形: 角を丸くする 9">
            <a:extLst>
              <a:ext uri="{FF2B5EF4-FFF2-40B4-BE49-F238E27FC236}">
                <a16:creationId xmlns:a16="http://schemas.microsoft.com/office/drawing/2014/main" id="{7AA059E0-0673-4BD5-8347-57091E9C26C6}"/>
              </a:ext>
            </a:extLst>
          </p:cNvPr>
          <p:cNvSpPr/>
          <p:nvPr/>
        </p:nvSpPr>
        <p:spPr>
          <a:xfrm>
            <a:off x="1363167" y="5380730"/>
            <a:ext cx="9551057" cy="427460"/>
          </a:xfrm>
          <a:prstGeom prst="roundRect">
            <a:avLst/>
          </a:prstGeom>
          <a:solidFill>
            <a:schemeClr val="tx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ja-JP" altLang="en-US" sz="2400" b="1" dirty="0">
                <a:solidFill>
                  <a:srgbClr val="FF0000"/>
                </a:solidFill>
                <a:latin typeface="+mn-ea"/>
              </a:rPr>
              <a:t>・要因①ー２　リミットスイッチ点検　 </a:t>
            </a:r>
            <a:r>
              <a:rPr lang="ja-JP" altLang="en-US" sz="2133" b="1" dirty="0">
                <a:solidFill>
                  <a:srgbClr val="FF0000"/>
                </a:solidFill>
                <a:latin typeface="+mn-ea"/>
              </a:rPr>
              <a:t>担当：いなずま</a:t>
            </a:r>
            <a:endParaRPr lang="en-US" altLang="ja-JP" sz="2133" b="1" dirty="0">
              <a:solidFill>
                <a:srgbClr val="FF0000"/>
              </a:solidFill>
              <a:latin typeface="+mn-ea"/>
            </a:endParaRPr>
          </a:p>
        </p:txBody>
      </p:sp>
      <p:sp>
        <p:nvSpPr>
          <p:cNvPr id="11" name="正方形/長方形 10">
            <a:extLst>
              <a:ext uri="{FF2B5EF4-FFF2-40B4-BE49-F238E27FC236}">
                <a16:creationId xmlns:a16="http://schemas.microsoft.com/office/drawing/2014/main" id="{805D97FE-AF39-DAE1-8BA7-D4623632AF0D}"/>
              </a:ext>
            </a:extLst>
          </p:cNvPr>
          <p:cNvSpPr/>
          <p:nvPr/>
        </p:nvSpPr>
        <p:spPr>
          <a:xfrm>
            <a:off x="5460429" y="849906"/>
            <a:ext cx="6588339" cy="3417179"/>
          </a:xfrm>
          <a:prstGeom prst="rect">
            <a:avLst/>
          </a:prstGeom>
          <a:solidFill>
            <a:sysClr val="window" lastClr="FFFFFF"/>
          </a:solidFill>
          <a:ln w="28575" cap="flat" cmpd="sng" algn="ctr">
            <a:solidFill>
              <a:sysClr val="windowText" lastClr="000000"/>
            </a:solidFill>
            <a:prstDash val="solid"/>
            <a:miter lim="800000"/>
          </a:ln>
          <a:effectLst/>
        </p:spPr>
        <p:txBody>
          <a:bodyPr rtlCol="0" anchor="t"/>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defTabSz="1219170">
              <a:defRPr/>
            </a:pPr>
            <a:r>
              <a:rPr lang="ja-JP" altLang="en-US" sz="3600" kern="0" dirty="0">
                <a:solidFill>
                  <a:prstClr val="black"/>
                </a:solidFill>
                <a:latin typeface="Calisto MT" panose="02040603050505030304"/>
                <a:ea typeface="ＭＳ Ｐゴシック" panose="020B0600070205080204" pitchFamily="50" charset="-128"/>
              </a:rPr>
              <a:t>連関図</a:t>
            </a:r>
            <a:endParaRPr lang="en-US" altLang="ja-JP" sz="3600" kern="0" dirty="0">
              <a:solidFill>
                <a:prstClr val="black"/>
              </a:solidFill>
              <a:latin typeface="Calisto MT" panose="02040603050505030304"/>
              <a:ea typeface="ＭＳ Ｐゴシック" panose="020B0600070205080204" pitchFamily="50" charset="-128"/>
            </a:endParaRPr>
          </a:p>
        </p:txBody>
      </p:sp>
      <p:sp>
        <p:nvSpPr>
          <p:cNvPr id="14" name="楕円 13">
            <a:extLst>
              <a:ext uri="{FF2B5EF4-FFF2-40B4-BE49-F238E27FC236}">
                <a16:creationId xmlns:a16="http://schemas.microsoft.com/office/drawing/2014/main" id="{B440E12B-194D-F07A-A82C-3B99857A52DB}"/>
              </a:ext>
            </a:extLst>
          </p:cNvPr>
          <p:cNvSpPr/>
          <p:nvPr/>
        </p:nvSpPr>
        <p:spPr>
          <a:xfrm>
            <a:off x="7818449" y="1737378"/>
            <a:ext cx="2043440" cy="1030813"/>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467" b="1" dirty="0">
                <a:solidFill>
                  <a:schemeClr val="bg1"/>
                </a:solidFill>
              </a:rPr>
              <a:t>製品曲がる</a:t>
            </a:r>
          </a:p>
        </p:txBody>
      </p:sp>
      <p:sp>
        <p:nvSpPr>
          <p:cNvPr id="15" name="楕円 14">
            <a:extLst>
              <a:ext uri="{FF2B5EF4-FFF2-40B4-BE49-F238E27FC236}">
                <a16:creationId xmlns:a16="http://schemas.microsoft.com/office/drawing/2014/main" id="{6E2AF780-79FB-73BA-4295-51C839B2CC00}"/>
              </a:ext>
            </a:extLst>
          </p:cNvPr>
          <p:cNvSpPr/>
          <p:nvPr/>
        </p:nvSpPr>
        <p:spPr>
          <a:xfrm>
            <a:off x="6363662" y="2897740"/>
            <a:ext cx="1637963" cy="592833"/>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333" b="1" dirty="0">
                <a:solidFill>
                  <a:schemeClr val="bg1"/>
                </a:solidFill>
              </a:rPr>
              <a:t>加圧圧力</a:t>
            </a:r>
            <a:endParaRPr lang="en-US" altLang="ja-JP" sz="1333" b="1" dirty="0">
              <a:solidFill>
                <a:schemeClr val="bg1"/>
              </a:solidFill>
            </a:endParaRPr>
          </a:p>
          <a:p>
            <a:pPr algn="ctr"/>
            <a:r>
              <a:rPr lang="ja-JP" altLang="en-US" sz="1333" b="1" dirty="0">
                <a:solidFill>
                  <a:schemeClr val="bg1"/>
                </a:solidFill>
              </a:rPr>
              <a:t>低い</a:t>
            </a:r>
            <a:endParaRPr lang="en-US" altLang="ja-JP" sz="1333" b="1" dirty="0">
              <a:solidFill>
                <a:schemeClr val="bg1"/>
              </a:solidFill>
            </a:endParaRPr>
          </a:p>
        </p:txBody>
      </p:sp>
      <p:sp>
        <p:nvSpPr>
          <p:cNvPr id="18" name="楕円 17">
            <a:extLst>
              <a:ext uri="{FF2B5EF4-FFF2-40B4-BE49-F238E27FC236}">
                <a16:creationId xmlns:a16="http://schemas.microsoft.com/office/drawing/2014/main" id="{B2E09BD3-84E6-F51F-01D2-499CC9A5BA55}"/>
              </a:ext>
            </a:extLst>
          </p:cNvPr>
          <p:cNvSpPr/>
          <p:nvPr/>
        </p:nvSpPr>
        <p:spPr>
          <a:xfrm>
            <a:off x="9437640" y="3019661"/>
            <a:ext cx="1241125" cy="629411"/>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200" b="1" dirty="0">
                <a:solidFill>
                  <a:schemeClr val="bg1"/>
                </a:solidFill>
              </a:rPr>
              <a:t>圧力調整</a:t>
            </a:r>
            <a:endParaRPr lang="en-US" altLang="ja-JP" sz="1200" b="1" dirty="0">
              <a:solidFill>
                <a:schemeClr val="bg1"/>
              </a:solidFill>
            </a:endParaRPr>
          </a:p>
          <a:p>
            <a:pPr algn="ctr"/>
            <a:r>
              <a:rPr lang="ja-JP" altLang="en-US" sz="1200" b="1" dirty="0">
                <a:solidFill>
                  <a:schemeClr val="bg1"/>
                </a:solidFill>
              </a:rPr>
              <a:t>ミス</a:t>
            </a:r>
          </a:p>
        </p:txBody>
      </p:sp>
      <p:sp>
        <p:nvSpPr>
          <p:cNvPr id="19" name="フリーフォーム: 図形 18">
            <a:extLst>
              <a:ext uri="{FF2B5EF4-FFF2-40B4-BE49-F238E27FC236}">
                <a16:creationId xmlns:a16="http://schemas.microsoft.com/office/drawing/2014/main" id="{81D800FB-1730-DDA8-9F52-A19FBB9328BD}"/>
              </a:ext>
            </a:extLst>
          </p:cNvPr>
          <p:cNvSpPr/>
          <p:nvPr/>
        </p:nvSpPr>
        <p:spPr>
          <a:xfrm>
            <a:off x="7512840" y="1432993"/>
            <a:ext cx="0" cy="0"/>
          </a:xfrm>
          <a:custGeom>
            <a:avLst/>
            <a:gdLst>
              <a:gd name="connsiteX0" fmla="*/ 0 w 0"/>
              <a:gd name="connsiteY0" fmla="*/ 0 h 0"/>
              <a:gd name="connsiteX1" fmla="*/ 0 w 0"/>
              <a:gd name="connsiteY1" fmla="*/ 0 h 0"/>
            </a:gdLst>
            <a:ahLst/>
            <a:cxnLst>
              <a:cxn ang="0">
                <a:pos x="connsiteX0" y="connsiteY0"/>
              </a:cxn>
              <a:cxn ang="0">
                <a:pos x="connsiteX1" y="connsiteY1"/>
              </a:cxn>
            </a:cxnLst>
            <a:rect l="l" t="t" r="r" b="b"/>
            <a:pathLst>
              <a:path>
                <a:moveTo>
                  <a:pt x="0" y="0"/>
                </a:moveTo>
                <a:lnTo>
                  <a:pt x="0" y="0"/>
                </a:lnTo>
              </a:path>
            </a:pathLst>
          </a:custGeom>
          <a:no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2400"/>
          </a:p>
        </p:txBody>
      </p:sp>
      <p:cxnSp>
        <p:nvCxnSpPr>
          <p:cNvPr id="21" name="直線コネクタ 20">
            <a:extLst>
              <a:ext uri="{FF2B5EF4-FFF2-40B4-BE49-F238E27FC236}">
                <a16:creationId xmlns:a16="http://schemas.microsoft.com/office/drawing/2014/main" id="{738D75AB-02CE-FA74-6C2B-0912CA51CDA6}"/>
              </a:ext>
            </a:extLst>
          </p:cNvPr>
          <p:cNvCxnSpPr>
            <a:cxnSpLocks/>
            <a:stCxn id="14" idx="2"/>
            <a:endCxn id="30" idx="6"/>
          </p:cNvCxnSpPr>
          <p:nvPr/>
        </p:nvCxnSpPr>
        <p:spPr>
          <a:xfrm flipH="1" flipV="1">
            <a:off x="7533833" y="2152936"/>
            <a:ext cx="284617" cy="99849"/>
          </a:xfrm>
          <a:prstGeom prst="line">
            <a:avLst/>
          </a:prstGeom>
          <a:ln w="19050">
            <a:solidFill>
              <a:schemeClr val="bg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4" name="直線コネクタ 23">
            <a:extLst>
              <a:ext uri="{FF2B5EF4-FFF2-40B4-BE49-F238E27FC236}">
                <a16:creationId xmlns:a16="http://schemas.microsoft.com/office/drawing/2014/main" id="{F3E96ABC-14F3-0B17-76A0-BEF3A4B045B2}"/>
              </a:ext>
            </a:extLst>
          </p:cNvPr>
          <p:cNvCxnSpPr>
            <a:cxnSpLocks/>
            <a:stCxn id="30" idx="4"/>
            <a:endCxn id="15" idx="0"/>
          </p:cNvCxnSpPr>
          <p:nvPr/>
        </p:nvCxnSpPr>
        <p:spPr>
          <a:xfrm>
            <a:off x="6620359" y="2499363"/>
            <a:ext cx="562285" cy="398376"/>
          </a:xfrm>
          <a:prstGeom prst="line">
            <a:avLst/>
          </a:prstGeom>
          <a:ln w="19050">
            <a:solidFill>
              <a:schemeClr val="bg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5" name="直線コネクタ 24">
            <a:extLst>
              <a:ext uri="{FF2B5EF4-FFF2-40B4-BE49-F238E27FC236}">
                <a16:creationId xmlns:a16="http://schemas.microsoft.com/office/drawing/2014/main" id="{D708CB7A-1C35-FE0D-B934-BA082B7E9DD6}"/>
              </a:ext>
            </a:extLst>
          </p:cNvPr>
          <p:cNvCxnSpPr>
            <a:cxnSpLocks/>
            <a:stCxn id="31" idx="2"/>
            <a:endCxn id="14" idx="6"/>
          </p:cNvCxnSpPr>
          <p:nvPr/>
        </p:nvCxnSpPr>
        <p:spPr>
          <a:xfrm flipH="1" flipV="1">
            <a:off x="9861889" y="2252785"/>
            <a:ext cx="392629" cy="302709"/>
          </a:xfrm>
          <a:prstGeom prst="line">
            <a:avLst/>
          </a:prstGeom>
          <a:ln w="19050">
            <a:solidFill>
              <a:schemeClr val="bg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6" name="直線コネクタ 25">
            <a:extLst>
              <a:ext uri="{FF2B5EF4-FFF2-40B4-BE49-F238E27FC236}">
                <a16:creationId xmlns:a16="http://schemas.microsoft.com/office/drawing/2014/main" id="{AE4D6686-7F22-6720-49FD-C49F4604E0B1}"/>
              </a:ext>
            </a:extLst>
          </p:cNvPr>
          <p:cNvCxnSpPr>
            <a:cxnSpLocks/>
            <a:stCxn id="31" idx="4"/>
            <a:endCxn id="18" idx="6"/>
          </p:cNvCxnSpPr>
          <p:nvPr/>
        </p:nvCxnSpPr>
        <p:spPr>
          <a:xfrm flipH="1">
            <a:off x="10678765" y="2888649"/>
            <a:ext cx="261683" cy="445718"/>
          </a:xfrm>
          <a:prstGeom prst="line">
            <a:avLst/>
          </a:prstGeom>
          <a:ln w="19050">
            <a:solidFill>
              <a:schemeClr val="bg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7" name="楕円 26">
            <a:extLst>
              <a:ext uri="{FF2B5EF4-FFF2-40B4-BE49-F238E27FC236}">
                <a16:creationId xmlns:a16="http://schemas.microsoft.com/office/drawing/2014/main" id="{0E9E3BE6-DEC1-CB12-2937-F46BC25A50BF}"/>
              </a:ext>
            </a:extLst>
          </p:cNvPr>
          <p:cNvSpPr/>
          <p:nvPr/>
        </p:nvSpPr>
        <p:spPr>
          <a:xfrm>
            <a:off x="10431020" y="1612380"/>
            <a:ext cx="1103599" cy="446103"/>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400" b="1" dirty="0">
                <a:solidFill>
                  <a:schemeClr val="bg1"/>
                </a:solidFill>
              </a:rPr>
              <a:t>油漏れ</a:t>
            </a:r>
          </a:p>
        </p:txBody>
      </p:sp>
      <p:cxnSp>
        <p:nvCxnSpPr>
          <p:cNvPr id="28" name="直線コネクタ 27">
            <a:extLst>
              <a:ext uri="{FF2B5EF4-FFF2-40B4-BE49-F238E27FC236}">
                <a16:creationId xmlns:a16="http://schemas.microsoft.com/office/drawing/2014/main" id="{6F9CCCD3-A6E3-91A9-7B66-FE92651083B7}"/>
              </a:ext>
            </a:extLst>
          </p:cNvPr>
          <p:cNvCxnSpPr>
            <a:cxnSpLocks/>
          </p:cNvCxnSpPr>
          <p:nvPr/>
        </p:nvCxnSpPr>
        <p:spPr>
          <a:xfrm>
            <a:off x="11055732" y="2047630"/>
            <a:ext cx="139579" cy="231059"/>
          </a:xfrm>
          <a:prstGeom prst="line">
            <a:avLst/>
          </a:prstGeom>
          <a:ln w="19050">
            <a:solidFill>
              <a:schemeClr val="bg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9" name="Text Box 8">
            <a:extLst>
              <a:ext uri="{FF2B5EF4-FFF2-40B4-BE49-F238E27FC236}">
                <a16:creationId xmlns:a16="http://schemas.microsoft.com/office/drawing/2014/main" id="{03ECA880-7B7F-3A4B-BF4B-0499101E136B}"/>
              </a:ext>
            </a:extLst>
          </p:cNvPr>
          <p:cNvSpPr txBox="1">
            <a:spLocks noChangeArrowheads="1"/>
          </p:cNvSpPr>
          <p:nvPr/>
        </p:nvSpPr>
        <p:spPr bwMode="auto">
          <a:xfrm>
            <a:off x="7928496" y="3769530"/>
            <a:ext cx="4051109" cy="502573"/>
          </a:xfrm>
          <a:prstGeom prst="rect">
            <a:avLst/>
          </a:prstGeom>
          <a:noFill/>
          <a:ln w="9525">
            <a:no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kumimoji="1" sz="2400">
                <a:solidFill>
                  <a:srgbClr val="7F7F7F"/>
                </a:solidFill>
                <a:latin typeface="Century Gothic" panose="020B0502020202020204" pitchFamily="34" charset="0"/>
                <a:ea typeface="HGS明朝E" panose="02020900000000000000" pitchFamily="18" charset="-128"/>
              </a:defRPr>
            </a:lvl1pPr>
            <a:lvl2pPr marL="742950" indent="-285750" algn="l" eaLnBrk="0" hangingPunct="0">
              <a:spcBef>
                <a:spcPct val="20000"/>
              </a:spcBef>
              <a:buFont typeface="Courier New" panose="02070309020205020404" pitchFamily="49" charset="0"/>
              <a:buChar char="o"/>
              <a:defRPr kumimoji="1" sz="1600">
                <a:solidFill>
                  <a:srgbClr val="7F7F7F"/>
                </a:solidFill>
                <a:latin typeface="Century Gothic" panose="020B0502020202020204" pitchFamily="34" charset="0"/>
                <a:ea typeface="HGS明朝E" panose="02020900000000000000" pitchFamily="18" charset="-128"/>
              </a:defRPr>
            </a:lvl2pPr>
            <a:lvl3pPr marL="1143000" indent="-228600" algn="l" eaLnBrk="0" hangingPunct="0">
              <a:spcBef>
                <a:spcPct val="20000"/>
              </a:spcBef>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3pPr>
            <a:lvl4pPr marL="1600200" indent="-228600" algn="l" eaLnBrk="0" hangingPunct="0">
              <a:spcBef>
                <a:spcPct val="20000"/>
              </a:spcBef>
              <a:buFont typeface="Courier New" panose="02070309020205020404" pitchFamily="49" charset="0"/>
              <a:buChar char="o"/>
              <a:defRPr kumimoji="1" sz="1600">
                <a:solidFill>
                  <a:srgbClr val="7F7F7F"/>
                </a:solidFill>
                <a:latin typeface="Century Gothic" panose="020B0502020202020204" pitchFamily="34" charset="0"/>
                <a:ea typeface="HGS明朝E" panose="02020900000000000000" pitchFamily="18" charset="-128"/>
              </a:defRPr>
            </a:lvl4pPr>
            <a:lvl5pPr marL="2057400" indent="-228600" algn="l" eaLnBrk="0" hangingPunct="0">
              <a:spcBef>
                <a:spcPct val="20000"/>
              </a:spcBef>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5pPr>
            <a:lvl6pPr marL="25146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6pPr>
            <a:lvl7pPr marL="29718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7pPr>
            <a:lvl8pPr marL="34290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8pPr>
            <a:lvl9pPr marL="38862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9pPr>
          </a:lstStyle>
          <a:p>
            <a:pPr algn="ctr" eaLnBrk="1" hangingPunct="1">
              <a:spcBef>
                <a:spcPct val="0"/>
              </a:spcBef>
              <a:buFontTx/>
              <a:buNone/>
            </a:pPr>
            <a:r>
              <a:rPr lang="ja-JP" altLang="en-US" sz="1333" b="1" u="sng" dirty="0">
                <a:solidFill>
                  <a:schemeClr val="bg1"/>
                </a:solidFill>
                <a:latin typeface="+mn-ea"/>
                <a:ea typeface="+mn-ea"/>
              </a:rPr>
              <a:t>図</a:t>
            </a:r>
            <a:r>
              <a:rPr lang="en-US" altLang="ja-JP" sz="1333" b="1" u="sng" dirty="0">
                <a:solidFill>
                  <a:schemeClr val="bg1"/>
                </a:solidFill>
                <a:latin typeface="+mn-ea"/>
                <a:ea typeface="+mn-ea"/>
              </a:rPr>
              <a:t>13. </a:t>
            </a:r>
            <a:r>
              <a:rPr lang="ja-JP" altLang="en-US" sz="1333" b="1" u="sng" dirty="0">
                <a:solidFill>
                  <a:schemeClr val="bg1"/>
                </a:solidFill>
                <a:latin typeface="+mn-ea"/>
                <a:ea typeface="+mn-ea"/>
              </a:rPr>
              <a:t>製品曲がり連関図 作成日：</a:t>
            </a:r>
            <a:r>
              <a:rPr lang="en-US" altLang="ja-JP" sz="1333" b="1" u="sng" dirty="0">
                <a:solidFill>
                  <a:schemeClr val="bg1"/>
                </a:solidFill>
                <a:latin typeface="+mn-ea"/>
                <a:ea typeface="+mn-ea"/>
              </a:rPr>
              <a:t>2023</a:t>
            </a:r>
            <a:r>
              <a:rPr lang="ja-JP" altLang="en-US" sz="1333" b="1" u="sng" dirty="0">
                <a:solidFill>
                  <a:schemeClr val="bg1"/>
                </a:solidFill>
                <a:latin typeface="+mn-ea"/>
                <a:ea typeface="+mn-ea"/>
              </a:rPr>
              <a:t>年</a:t>
            </a:r>
            <a:r>
              <a:rPr lang="en-US" altLang="ja-JP" sz="1333" b="1" u="sng" dirty="0">
                <a:solidFill>
                  <a:schemeClr val="bg1"/>
                </a:solidFill>
                <a:latin typeface="+mn-ea"/>
                <a:ea typeface="+mn-ea"/>
              </a:rPr>
              <a:t>11</a:t>
            </a:r>
            <a:r>
              <a:rPr lang="ja-JP" altLang="en-US" sz="1333" b="1" u="sng" dirty="0">
                <a:solidFill>
                  <a:schemeClr val="bg1"/>
                </a:solidFill>
                <a:latin typeface="+mn-ea"/>
                <a:ea typeface="+mn-ea"/>
              </a:rPr>
              <a:t>月</a:t>
            </a:r>
            <a:r>
              <a:rPr lang="en-US" altLang="ja-JP" sz="1333" b="1" u="sng" dirty="0">
                <a:solidFill>
                  <a:schemeClr val="bg1"/>
                </a:solidFill>
                <a:latin typeface="+mn-ea"/>
                <a:ea typeface="+mn-ea"/>
              </a:rPr>
              <a:t>20</a:t>
            </a:r>
            <a:r>
              <a:rPr lang="ja-JP" altLang="en-US" sz="1333" b="1" u="sng" dirty="0">
                <a:solidFill>
                  <a:schemeClr val="bg1"/>
                </a:solidFill>
                <a:latin typeface="+mn-ea"/>
                <a:ea typeface="+mn-ea"/>
              </a:rPr>
              <a:t>日</a:t>
            </a:r>
            <a:endParaRPr lang="en-US" altLang="ja-JP" sz="1333" b="1" u="sng" dirty="0">
              <a:solidFill>
                <a:schemeClr val="bg1"/>
              </a:solidFill>
              <a:latin typeface="+mn-ea"/>
              <a:ea typeface="+mn-ea"/>
            </a:endParaRPr>
          </a:p>
          <a:p>
            <a:pPr algn="ctr" eaLnBrk="1" hangingPunct="1">
              <a:spcBef>
                <a:spcPct val="0"/>
              </a:spcBef>
              <a:buFontTx/>
              <a:buNone/>
            </a:pPr>
            <a:r>
              <a:rPr lang="ja-JP" altLang="en-US" sz="1333" b="1" u="sng" dirty="0">
                <a:solidFill>
                  <a:schemeClr val="bg1"/>
                </a:solidFill>
                <a:latin typeface="+mn-ea"/>
                <a:ea typeface="+mn-ea"/>
              </a:rPr>
              <a:t>作成者：さわやか・エリー合同</a:t>
            </a:r>
          </a:p>
        </p:txBody>
      </p:sp>
      <p:sp>
        <p:nvSpPr>
          <p:cNvPr id="30" name="楕円 29">
            <a:extLst>
              <a:ext uri="{FF2B5EF4-FFF2-40B4-BE49-F238E27FC236}">
                <a16:creationId xmlns:a16="http://schemas.microsoft.com/office/drawing/2014/main" id="{D985BD34-E811-423E-5992-2E3457CD7CA9}"/>
              </a:ext>
            </a:extLst>
          </p:cNvPr>
          <p:cNvSpPr/>
          <p:nvPr/>
        </p:nvSpPr>
        <p:spPr>
          <a:xfrm>
            <a:off x="5706885" y="1806507"/>
            <a:ext cx="1826947" cy="692856"/>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333" b="1" dirty="0">
                <a:solidFill>
                  <a:schemeClr val="bg1"/>
                </a:solidFill>
              </a:rPr>
              <a:t>ラムの</a:t>
            </a:r>
            <a:endParaRPr lang="en-US" altLang="ja-JP" sz="1333" b="1" dirty="0">
              <a:solidFill>
                <a:schemeClr val="bg1"/>
              </a:solidFill>
            </a:endParaRPr>
          </a:p>
          <a:p>
            <a:pPr algn="ctr"/>
            <a:r>
              <a:rPr lang="ja-JP" altLang="en-US" sz="1333" b="1" dirty="0">
                <a:solidFill>
                  <a:schemeClr val="bg1"/>
                </a:solidFill>
              </a:rPr>
              <a:t>下降位置変動</a:t>
            </a:r>
            <a:endParaRPr lang="en-US" altLang="ja-JP" sz="1333" b="1" dirty="0">
              <a:solidFill>
                <a:schemeClr val="bg1"/>
              </a:solidFill>
            </a:endParaRPr>
          </a:p>
        </p:txBody>
      </p:sp>
      <p:sp>
        <p:nvSpPr>
          <p:cNvPr id="31" name="楕円 30">
            <a:extLst>
              <a:ext uri="{FF2B5EF4-FFF2-40B4-BE49-F238E27FC236}">
                <a16:creationId xmlns:a16="http://schemas.microsoft.com/office/drawing/2014/main" id="{C2D921FE-64D3-C110-4344-F98F21AC7CDB}"/>
              </a:ext>
            </a:extLst>
          </p:cNvPr>
          <p:cNvSpPr/>
          <p:nvPr/>
        </p:nvSpPr>
        <p:spPr>
          <a:xfrm>
            <a:off x="10254519" y="2222340"/>
            <a:ext cx="1371857" cy="666309"/>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400" b="1" dirty="0">
                <a:solidFill>
                  <a:schemeClr val="bg1"/>
                </a:solidFill>
              </a:rPr>
              <a:t>チャック</a:t>
            </a:r>
            <a:endParaRPr lang="en-US" altLang="ja-JP" sz="1400" b="1" dirty="0">
              <a:solidFill>
                <a:schemeClr val="bg1"/>
              </a:solidFill>
            </a:endParaRPr>
          </a:p>
          <a:p>
            <a:pPr algn="ctr"/>
            <a:r>
              <a:rPr lang="ja-JP" altLang="en-US" sz="1400" b="1" dirty="0">
                <a:solidFill>
                  <a:schemeClr val="bg1"/>
                </a:solidFill>
              </a:rPr>
              <a:t>回転不良</a:t>
            </a:r>
          </a:p>
        </p:txBody>
      </p:sp>
      <p:sp>
        <p:nvSpPr>
          <p:cNvPr id="33" name="テキスト ボックス 32">
            <a:extLst>
              <a:ext uri="{FF2B5EF4-FFF2-40B4-BE49-F238E27FC236}">
                <a16:creationId xmlns:a16="http://schemas.microsoft.com/office/drawing/2014/main" id="{B6B0A942-DB62-D912-C874-75BE338A76CF}"/>
              </a:ext>
            </a:extLst>
          </p:cNvPr>
          <p:cNvSpPr txBox="1"/>
          <p:nvPr/>
        </p:nvSpPr>
        <p:spPr>
          <a:xfrm>
            <a:off x="11345129" y="2730845"/>
            <a:ext cx="492443" cy="461665"/>
          </a:xfrm>
          <a:prstGeom prst="rect">
            <a:avLst/>
          </a:prstGeom>
          <a:noFill/>
        </p:spPr>
        <p:txBody>
          <a:bodyPr wrap="none" rtlCol="0">
            <a:spAutoFit/>
          </a:bodyPr>
          <a:lstStyle/>
          <a:p>
            <a:r>
              <a:rPr lang="ja-JP" altLang="en-US" sz="2400" b="1" dirty="0">
                <a:solidFill>
                  <a:srgbClr val="FF0000"/>
                </a:solidFill>
              </a:rPr>
              <a:t>②</a:t>
            </a:r>
          </a:p>
        </p:txBody>
      </p:sp>
      <p:sp>
        <p:nvSpPr>
          <p:cNvPr id="34" name="楕円 33">
            <a:extLst>
              <a:ext uri="{FF2B5EF4-FFF2-40B4-BE49-F238E27FC236}">
                <a16:creationId xmlns:a16="http://schemas.microsoft.com/office/drawing/2014/main" id="{CECA8996-FB3E-5A03-9AC0-7F5AABE5F81B}"/>
              </a:ext>
            </a:extLst>
          </p:cNvPr>
          <p:cNvSpPr/>
          <p:nvPr/>
        </p:nvSpPr>
        <p:spPr>
          <a:xfrm>
            <a:off x="5877577" y="3570340"/>
            <a:ext cx="1103599" cy="528383"/>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050" b="1" dirty="0">
                <a:solidFill>
                  <a:schemeClr val="bg1"/>
                </a:solidFill>
              </a:rPr>
              <a:t>ポンプ圧低下</a:t>
            </a:r>
            <a:endParaRPr lang="en-US" altLang="ja-JP" sz="1050" b="1" dirty="0">
              <a:solidFill>
                <a:schemeClr val="bg1"/>
              </a:solidFill>
            </a:endParaRPr>
          </a:p>
        </p:txBody>
      </p:sp>
      <p:sp>
        <p:nvSpPr>
          <p:cNvPr id="35" name="楕円 34">
            <a:extLst>
              <a:ext uri="{FF2B5EF4-FFF2-40B4-BE49-F238E27FC236}">
                <a16:creationId xmlns:a16="http://schemas.microsoft.com/office/drawing/2014/main" id="{C95DBBD4-8CD1-2DF9-E331-0535F7EEBE4F}"/>
              </a:ext>
            </a:extLst>
          </p:cNvPr>
          <p:cNvSpPr/>
          <p:nvPr/>
        </p:nvSpPr>
        <p:spPr>
          <a:xfrm>
            <a:off x="9750343" y="909644"/>
            <a:ext cx="1103599" cy="528383"/>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050" b="1" dirty="0">
                <a:solidFill>
                  <a:schemeClr val="bg1"/>
                </a:solidFill>
              </a:rPr>
              <a:t>ホース</a:t>
            </a:r>
            <a:endParaRPr lang="en-US" altLang="ja-JP" sz="1050" b="1" dirty="0">
              <a:solidFill>
                <a:schemeClr val="bg1"/>
              </a:solidFill>
            </a:endParaRPr>
          </a:p>
          <a:p>
            <a:pPr algn="ctr"/>
            <a:r>
              <a:rPr lang="ja-JP" altLang="en-US" sz="1050" b="1" dirty="0">
                <a:solidFill>
                  <a:schemeClr val="bg1"/>
                </a:solidFill>
              </a:rPr>
              <a:t>破れ</a:t>
            </a:r>
            <a:endParaRPr lang="en-US" altLang="ja-JP" sz="1050" b="1" dirty="0">
              <a:solidFill>
                <a:schemeClr val="bg1"/>
              </a:solidFill>
            </a:endParaRPr>
          </a:p>
        </p:txBody>
      </p:sp>
      <p:cxnSp>
        <p:nvCxnSpPr>
          <p:cNvPr id="36" name="直線コネクタ 35">
            <a:extLst>
              <a:ext uri="{FF2B5EF4-FFF2-40B4-BE49-F238E27FC236}">
                <a16:creationId xmlns:a16="http://schemas.microsoft.com/office/drawing/2014/main" id="{B8099914-1B23-3FAC-02F8-B80FB0A0AABC}"/>
              </a:ext>
            </a:extLst>
          </p:cNvPr>
          <p:cNvCxnSpPr>
            <a:cxnSpLocks/>
          </p:cNvCxnSpPr>
          <p:nvPr/>
        </p:nvCxnSpPr>
        <p:spPr>
          <a:xfrm flipH="1">
            <a:off x="6652735" y="3452614"/>
            <a:ext cx="214610" cy="124863"/>
          </a:xfrm>
          <a:prstGeom prst="line">
            <a:avLst/>
          </a:prstGeom>
          <a:ln w="19050">
            <a:solidFill>
              <a:schemeClr val="bg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7" name="直線コネクタ 36">
            <a:extLst>
              <a:ext uri="{FF2B5EF4-FFF2-40B4-BE49-F238E27FC236}">
                <a16:creationId xmlns:a16="http://schemas.microsoft.com/office/drawing/2014/main" id="{DD93076A-AD5F-D56A-3F2A-E3DFAD9BA82B}"/>
              </a:ext>
            </a:extLst>
          </p:cNvPr>
          <p:cNvCxnSpPr>
            <a:cxnSpLocks/>
          </p:cNvCxnSpPr>
          <p:nvPr/>
        </p:nvCxnSpPr>
        <p:spPr>
          <a:xfrm>
            <a:off x="10608975" y="1401071"/>
            <a:ext cx="139579" cy="231059"/>
          </a:xfrm>
          <a:prstGeom prst="line">
            <a:avLst/>
          </a:prstGeom>
          <a:ln w="19050">
            <a:solidFill>
              <a:schemeClr val="bg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8" name="楕円 37">
            <a:extLst>
              <a:ext uri="{FF2B5EF4-FFF2-40B4-BE49-F238E27FC236}">
                <a16:creationId xmlns:a16="http://schemas.microsoft.com/office/drawing/2014/main" id="{7B1DF169-4B82-D01E-D60C-26A2D16F74C1}"/>
              </a:ext>
            </a:extLst>
          </p:cNvPr>
          <p:cNvSpPr/>
          <p:nvPr/>
        </p:nvSpPr>
        <p:spPr>
          <a:xfrm>
            <a:off x="8086605" y="3137536"/>
            <a:ext cx="1258359" cy="528383"/>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050" b="1" dirty="0">
                <a:solidFill>
                  <a:schemeClr val="bg1"/>
                </a:solidFill>
              </a:rPr>
              <a:t>フィルター詰まり</a:t>
            </a:r>
            <a:endParaRPr lang="en-US" altLang="ja-JP" sz="1050" b="1" dirty="0">
              <a:solidFill>
                <a:schemeClr val="bg1"/>
              </a:solidFill>
            </a:endParaRPr>
          </a:p>
        </p:txBody>
      </p:sp>
      <p:cxnSp>
        <p:nvCxnSpPr>
          <p:cNvPr id="39" name="直線コネクタ 38">
            <a:extLst>
              <a:ext uri="{FF2B5EF4-FFF2-40B4-BE49-F238E27FC236}">
                <a16:creationId xmlns:a16="http://schemas.microsoft.com/office/drawing/2014/main" id="{25C88F02-5792-1638-3175-62E89502D679}"/>
              </a:ext>
            </a:extLst>
          </p:cNvPr>
          <p:cNvCxnSpPr>
            <a:cxnSpLocks/>
          </p:cNvCxnSpPr>
          <p:nvPr/>
        </p:nvCxnSpPr>
        <p:spPr>
          <a:xfrm>
            <a:off x="7871096" y="3388255"/>
            <a:ext cx="284341" cy="124863"/>
          </a:xfrm>
          <a:prstGeom prst="line">
            <a:avLst/>
          </a:prstGeom>
          <a:ln w="19050">
            <a:solidFill>
              <a:schemeClr val="bg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30" name="楕円 129">
            <a:extLst>
              <a:ext uri="{FF2B5EF4-FFF2-40B4-BE49-F238E27FC236}">
                <a16:creationId xmlns:a16="http://schemas.microsoft.com/office/drawing/2014/main" id="{2777C5EA-9395-A753-2E87-0D1A131158C4}"/>
              </a:ext>
            </a:extLst>
          </p:cNvPr>
          <p:cNvSpPr/>
          <p:nvPr/>
        </p:nvSpPr>
        <p:spPr>
          <a:xfrm>
            <a:off x="7504269" y="1002585"/>
            <a:ext cx="1900437" cy="629411"/>
          </a:xfrm>
          <a:prstGeom prst="ellipse">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333" b="1" dirty="0">
                <a:solidFill>
                  <a:schemeClr val="bg1"/>
                </a:solidFill>
              </a:rPr>
              <a:t>リミット</a:t>
            </a:r>
            <a:endParaRPr lang="en-US" altLang="ja-JP" sz="1333" b="1" dirty="0">
              <a:solidFill>
                <a:schemeClr val="bg1"/>
              </a:solidFill>
            </a:endParaRPr>
          </a:p>
          <a:p>
            <a:pPr algn="ctr"/>
            <a:r>
              <a:rPr lang="ja-JP" altLang="en-US" sz="1333" b="1" dirty="0">
                <a:solidFill>
                  <a:schemeClr val="bg1"/>
                </a:solidFill>
              </a:rPr>
              <a:t>スイッチ不良</a:t>
            </a:r>
            <a:endParaRPr lang="en-US" altLang="ja-JP" sz="1333" b="1" dirty="0">
              <a:solidFill>
                <a:schemeClr val="bg1"/>
              </a:solidFill>
            </a:endParaRPr>
          </a:p>
        </p:txBody>
      </p:sp>
      <p:cxnSp>
        <p:nvCxnSpPr>
          <p:cNvPr id="131" name="直線コネクタ 130">
            <a:extLst>
              <a:ext uri="{FF2B5EF4-FFF2-40B4-BE49-F238E27FC236}">
                <a16:creationId xmlns:a16="http://schemas.microsoft.com/office/drawing/2014/main" id="{5E35352B-B29C-F776-2D53-0AFDB060C8BA}"/>
              </a:ext>
            </a:extLst>
          </p:cNvPr>
          <p:cNvCxnSpPr>
            <a:cxnSpLocks/>
          </p:cNvCxnSpPr>
          <p:nvPr/>
        </p:nvCxnSpPr>
        <p:spPr>
          <a:xfrm flipV="1">
            <a:off x="7246119" y="1553301"/>
            <a:ext cx="516300" cy="368153"/>
          </a:xfrm>
          <a:prstGeom prst="line">
            <a:avLst/>
          </a:prstGeom>
          <a:ln w="19050">
            <a:solidFill>
              <a:schemeClr val="bg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29" name="テキスト ボックス 128">
            <a:extLst>
              <a:ext uri="{FF2B5EF4-FFF2-40B4-BE49-F238E27FC236}">
                <a16:creationId xmlns:a16="http://schemas.microsoft.com/office/drawing/2014/main" id="{F6CE37A6-29DE-5373-0C33-2B00C6D601B1}"/>
              </a:ext>
            </a:extLst>
          </p:cNvPr>
          <p:cNvSpPr txBox="1"/>
          <p:nvPr/>
        </p:nvSpPr>
        <p:spPr>
          <a:xfrm>
            <a:off x="6937221" y="963651"/>
            <a:ext cx="1107996" cy="461665"/>
          </a:xfrm>
          <a:prstGeom prst="rect">
            <a:avLst/>
          </a:prstGeom>
          <a:noFill/>
        </p:spPr>
        <p:txBody>
          <a:bodyPr wrap="none" rtlCol="0">
            <a:spAutoFit/>
          </a:bodyPr>
          <a:lstStyle/>
          <a:p>
            <a:r>
              <a:rPr lang="ja-JP" altLang="en-US" sz="2400" b="1" dirty="0">
                <a:solidFill>
                  <a:srgbClr val="FF0000"/>
                </a:solidFill>
              </a:rPr>
              <a:t>①ー２</a:t>
            </a:r>
          </a:p>
        </p:txBody>
      </p:sp>
      <p:sp>
        <p:nvSpPr>
          <p:cNvPr id="62" name="テキスト ボックス 61">
            <a:extLst>
              <a:ext uri="{FF2B5EF4-FFF2-40B4-BE49-F238E27FC236}">
                <a16:creationId xmlns:a16="http://schemas.microsoft.com/office/drawing/2014/main" id="{B3829406-B0BB-EE31-F58D-D5BA6D5670FA}"/>
              </a:ext>
            </a:extLst>
          </p:cNvPr>
          <p:cNvSpPr txBox="1"/>
          <p:nvPr/>
        </p:nvSpPr>
        <p:spPr>
          <a:xfrm>
            <a:off x="5490394" y="1421787"/>
            <a:ext cx="1177011" cy="830997"/>
          </a:xfrm>
          <a:prstGeom prst="rect">
            <a:avLst/>
          </a:prstGeom>
          <a:noFill/>
        </p:spPr>
        <p:txBody>
          <a:bodyPr wrap="square" rtlCol="0">
            <a:spAutoFit/>
          </a:bodyPr>
          <a:lstStyle/>
          <a:p>
            <a:r>
              <a:rPr lang="ja-JP" altLang="en-US" sz="2400" b="1" dirty="0">
                <a:solidFill>
                  <a:srgbClr val="FF0000"/>
                </a:solidFill>
              </a:rPr>
              <a:t>①ー１</a:t>
            </a:r>
            <a:endParaRPr lang="en-US" altLang="ja-JP" sz="2400" b="1" dirty="0">
              <a:solidFill>
                <a:srgbClr val="FF0000"/>
              </a:solidFill>
            </a:endParaRPr>
          </a:p>
          <a:p>
            <a:endParaRPr lang="ja-JP" altLang="en-US" sz="2400" b="1" dirty="0">
              <a:solidFill>
                <a:srgbClr val="FF0000"/>
              </a:solidFill>
            </a:endParaRPr>
          </a:p>
        </p:txBody>
      </p:sp>
      <p:sp>
        <p:nvSpPr>
          <p:cNvPr id="45" name="吹き出し: 角を丸めた四角形 44">
            <a:extLst>
              <a:ext uri="{FF2B5EF4-FFF2-40B4-BE49-F238E27FC236}">
                <a16:creationId xmlns:a16="http://schemas.microsoft.com/office/drawing/2014/main" id="{A9954A58-791D-5E2F-787D-43D37DD49A59}"/>
              </a:ext>
            </a:extLst>
          </p:cNvPr>
          <p:cNvSpPr/>
          <p:nvPr/>
        </p:nvSpPr>
        <p:spPr>
          <a:xfrm>
            <a:off x="3713289" y="1495793"/>
            <a:ext cx="2643612" cy="537975"/>
          </a:xfrm>
          <a:prstGeom prst="wedgeRoundRectCallout">
            <a:avLst>
              <a:gd name="adj1" fmla="val -16685"/>
              <a:gd name="adj2" fmla="val 67366"/>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b="1" dirty="0">
                <a:solidFill>
                  <a:schemeClr val="bg1">
                    <a:lumMod val="85000"/>
                    <a:lumOff val="15000"/>
                  </a:schemeClr>
                </a:solidFill>
                <a:latin typeface="+mn-ea"/>
              </a:rPr>
              <a:t>電気的に調べることも</a:t>
            </a:r>
            <a:endParaRPr lang="en-US" altLang="ja-JP" sz="1600" b="1" dirty="0">
              <a:solidFill>
                <a:schemeClr val="bg1">
                  <a:lumMod val="85000"/>
                  <a:lumOff val="15000"/>
                </a:schemeClr>
              </a:solidFill>
              <a:latin typeface="+mn-ea"/>
            </a:endParaRPr>
          </a:p>
          <a:p>
            <a:pPr algn="ctr"/>
            <a:r>
              <a:rPr lang="ja-JP" altLang="en-US" sz="1600" b="1" dirty="0">
                <a:solidFill>
                  <a:schemeClr val="bg1">
                    <a:lumMod val="85000"/>
                    <a:lumOff val="15000"/>
                  </a:schemeClr>
                </a:solidFill>
                <a:latin typeface="+mn-ea"/>
              </a:rPr>
              <a:t>あるのでは・・・？</a:t>
            </a:r>
            <a:endParaRPr lang="en-US" altLang="ja-JP" sz="1600" b="1" dirty="0">
              <a:solidFill>
                <a:schemeClr val="bg1">
                  <a:lumMod val="85000"/>
                  <a:lumOff val="15000"/>
                </a:schemeClr>
              </a:solidFill>
              <a:latin typeface="+mn-ea"/>
            </a:endParaRPr>
          </a:p>
        </p:txBody>
      </p:sp>
      <p:pic>
        <p:nvPicPr>
          <p:cNvPr id="48" name="オーディオ 47">
            <a:hlinkClick r:id="" action="ppaction://media"/>
            <a:extLst>
              <a:ext uri="{FF2B5EF4-FFF2-40B4-BE49-F238E27FC236}">
                <a16:creationId xmlns:a16="http://schemas.microsoft.com/office/drawing/2014/main" id="{4960D64F-ADFC-86AD-F248-6EB67BEACE13}"/>
              </a:ext>
            </a:extLst>
          </p:cNvPr>
          <p:cNvPicPr>
            <a:picLocks noChangeAspect="1"/>
          </p:cNvPicPr>
          <p:nvPr>
            <a:audioFile r:link="rId3"/>
            <p:extLst>
              <p:ext uri="{DAA4B4D4-6D71-4841-9C94-3DE7FCFB9230}">
                <p14:media xmlns:p14="http://schemas.microsoft.com/office/powerpoint/2010/main" r:embed="rId2"/>
              </p:ext>
            </p:extLst>
          </p:nvPr>
        </p:nvPicPr>
        <p:blipFill>
          <a:blip r:embed="rId26"/>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150257258"/>
      </p:ext>
    </p:extLst>
  </p:cSld>
  <p:clrMapOvr>
    <a:masterClrMapping/>
  </p:clrMapOvr>
  <mc:AlternateContent xmlns:mc="http://schemas.openxmlformats.org/markup-compatibility/2006" xmlns:p14="http://schemas.microsoft.com/office/powerpoint/2010/main">
    <mc:Choice Requires="p14">
      <p:transition p14:dur="10" advTm="12178"/>
    </mc:Choice>
    <mc:Fallback xmlns="">
      <p:transition advTm="12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8"/>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1" nodeType="clickEffect">
                                  <p:stCondLst>
                                    <p:cond delay="0"/>
                                  </p:stCondLst>
                                  <p:childTnLst>
                                    <p:set>
                                      <p:cBhvr>
                                        <p:cTn id="10" dur="1" fill="hold">
                                          <p:stCondLst>
                                            <p:cond delay="0"/>
                                          </p:stCondLst>
                                        </p:cTn>
                                        <p:tgtEl>
                                          <p:spTgt spid="45"/>
                                        </p:tgtEl>
                                        <p:attrNameLst>
                                          <p:attrName>style.visibility</p:attrName>
                                        </p:attrNameLst>
                                      </p:cBhvr>
                                      <p:to>
                                        <p:strVal val="visible"/>
                                      </p:to>
                                    </p:set>
                                    <p:animEffect transition="in" filter="fade">
                                      <p:cBhvr>
                                        <p:cTn id="11" dur="500"/>
                                        <p:tgtEl>
                                          <p:spTgt spid="45"/>
                                        </p:tgtEl>
                                      </p:cBhvr>
                                    </p:animEffect>
                                  </p:childTnLst>
                                </p:cTn>
                              </p:par>
                            </p:childTnLst>
                          </p:cTn>
                        </p:par>
                        <p:par>
                          <p:cTn id="12" fill="hold">
                            <p:stCondLst>
                              <p:cond delay="500"/>
                            </p:stCondLst>
                            <p:childTnLst>
                              <p:par>
                                <p:cTn id="13" presetID="10" presetClass="exit" presetSubtype="0" fill="hold" grpId="0" nodeType="afterEffect">
                                  <p:stCondLst>
                                    <p:cond delay="0"/>
                                  </p:stCondLst>
                                  <p:childTnLst>
                                    <p:animEffect transition="out" filter="fade">
                                      <p:cBhvr>
                                        <p:cTn id="14" dur="500"/>
                                        <p:tgtEl>
                                          <p:spTgt spid="45"/>
                                        </p:tgtEl>
                                      </p:cBhvr>
                                    </p:animEffect>
                                    <p:set>
                                      <p:cBhvr>
                                        <p:cTn id="15" dur="1" fill="hold">
                                          <p:stCondLst>
                                            <p:cond delay="499"/>
                                          </p:stCondLst>
                                        </p:cTn>
                                        <p:tgtEl>
                                          <p:spTgt spid="45"/>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44"/>
                                        </p:tgtEl>
                                      </p:cBhvr>
                                    </p:animEffect>
                                    <p:set>
                                      <p:cBhvr>
                                        <p:cTn id="18" dur="1" fill="hold">
                                          <p:stCondLst>
                                            <p:cond delay="499"/>
                                          </p:stCondLst>
                                        </p:cTn>
                                        <p:tgtEl>
                                          <p:spTgt spid="44"/>
                                        </p:tgtEl>
                                        <p:attrNameLst>
                                          <p:attrName>style.visibility</p:attrName>
                                        </p:attrNameLst>
                                      </p:cBhvr>
                                      <p:to>
                                        <p:strVal val="hidden"/>
                                      </p:to>
                                    </p:set>
                                  </p:childTnLst>
                                </p:cTn>
                              </p:par>
                              <p:par>
                                <p:cTn id="19" presetID="10" presetClass="exit" presetSubtype="0" fill="hold" grpId="0" nodeType="withEffect">
                                  <p:stCondLst>
                                    <p:cond delay="0"/>
                                  </p:stCondLst>
                                  <p:childTnLst>
                                    <p:animEffect transition="out" filter="fade">
                                      <p:cBhvr>
                                        <p:cTn id="20" dur="500"/>
                                        <p:tgtEl>
                                          <p:spTgt spid="16"/>
                                        </p:tgtEl>
                                      </p:cBhvr>
                                    </p:animEffect>
                                    <p:set>
                                      <p:cBhvr>
                                        <p:cTn id="21" dur="1" fill="hold">
                                          <p:stCondLst>
                                            <p:cond delay="499"/>
                                          </p:stCondLst>
                                        </p:cTn>
                                        <p:tgtEl>
                                          <p:spTgt spid="16"/>
                                        </p:tgtEl>
                                        <p:attrNameLst>
                                          <p:attrName>style.visibility</p:attrName>
                                        </p:attrNameLst>
                                      </p:cBhvr>
                                      <p:to>
                                        <p:strVal val="hidden"/>
                                      </p:to>
                                    </p:set>
                                  </p:childTnLst>
                                </p:cTn>
                              </p:par>
                            </p:childTnLst>
                          </p:cTn>
                        </p:par>
                        <p:par>
                          <p:cTn id="22" fill="hold">
                            <p:stCondLst>
                              <p:cond delay="1000"/>
                            </p:stCondLst>
                            <p:childTnLst>
                              <p:par>
                                <p:cTn id="23" presetID="10" presetClass="entr" presetSubtype="0" fill="hold" nodeType="afterEffect">
                                  <p:stCondLst>
                                    <p:cond delay="0"/>
                                  </p:stCondLst>
                                  <p:childTnLst>
                                    <p:set>
                                      <p:cBhvr>
                                        <p:cTn id="24" dur="1" fill="hold">
                                          <p:stCondLst>
                                            <p:cond delay="0"/>
                                          </p:stCondLst>
                                        </p:cTn>
                                        <p:tgtEl>
                                          <p:spTgt spid="20"/>
                                        </p:tgtEl>
                                        <p:attrNameLst>
                                          <p:attrName>style.visibility</p:attrName>
                                        </p:attrNameLst>
                                      </p:cBhvr>
                                      <p:to>
                                        <p:strVal val="visible"/>
                                      </p:to>
                                    </p:set>
                                    <p:animEffect transition="in" filter="fade">
                                      <p:cBhvr>
                                        <p:cTn id="25" dur="500"/>
                                        <p:tgtEl>
                                          <p:spTgt spid="20"/>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2"/>
                                        </p:tgtEl>
                                        <p:attrNameLst>
                                          <p:attrName>style.visibility</p:attrName>
                                        </p:attrNameLst>
                                      </p:cBhvr>
                                      <p:to>
                                        <p:strVal val="visible"/>
                                      </p:to>
                                    </p:set>
                                    <p:animEffect transition="in" filter="fade">
                                      <p:cBhvr>
                                        <p:cTn id="33" dur="500"/>
                                        <p:tgtEl>
                                          <p:spTgt spid="6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73"/>
                                        </p:tgtEl>
                                        <p:attrNameLst>
                                          <p:attrName>style.visibility</p:attrName>
                                        </p:attrNameLst>
                                      </p:cBhvr>
                                      <p:to>
                                        <p:strVal val="visible"/>
                                      </p:to>
                                    </p:set>
                                    <p:animEffect transition="in" filter="fade">
                                      <p:cBhvr>
                                        <p:cTn id="36" dur="500"/>
                                        <p:tgtEl>
                                          <p:spTgt spid="173"/>
                                        </p:tgtEl>
                                      </p:cBhvr>
                                    </p:animEffect>
                                  </p:childTnLst>
                                </p:cTn>
                              </p:par>
                            </p:childTnLst>
                          </p:cTn>
                        </p:par>
                        <p:par>
                          <p:cTn id="37" fill="hold">
                            <p:stCondLst>
                              <p:cond delay="500"/>
                            </p:stCondLst>
                            <p:childTnLst>
                              <p:par>
                                <p:cTn id="38" presetID="10" presetClass="entr" presetSubtype="0" fill="hold" nodeType="afterEffect">
                                  <p:stCondLst>
                                    <p:cond delay="0"/>
                                  </p:stCondLst>
                                  <p:childTnLst>
                                    <p:set>
                                      <p:cBhvr>
                                        <p:cTn id="39" dur="1" fill="hold">
                                          <p:stCondLst>
                                            <p:cond delay="0"/>
                                          </p:stCondLst>
                                        </p:cTn>
                                        <p:tgtEl>
                                          <p:spTgt spid="131"/>
                                        </p:tgtEl>
                                        <p:attrNameLst>
                                          <p:attrName>style.visibility</p:attrName>
                                        </p:attrNameLst>
                                      </p:cBhvr>
                                      <p:to>
                                        <p:strVal val="visible"/>
                                      </p:to>
                                    </p:set>
                                    <p:animEffect transition="in" filter="fade">
                                      <p:cBhvr>
                                        <p:cTn id="40" dur="500"/>
                                        <p:tgtEl>
                                          <p:spTgt spid="131"/>
                                        </p:tgtEl>
                                      </p:cBhvr>
                                    </p:animEffect>
                                  </p:childTnLst>
                                </p:cTn>
                              </p:par>
                              <p:par>
                                <p:cTn id="41" presetID="26" presetClass="emph" presetSubtype="0" fill="hold" nodeType="withEffect">
                                  <p:stCondLst>
                                    <p:cond delay="0"/>
                                  </p:stCondLst>
                                  <p:childTnLst>
                                    <p:animEffect transition="out" filter="fade">
                                      <p:cBhvr>
                                        <p:cTn id="42" dur="500" tmFilter="0, 0; .2, .5; .8, .5; 1, 0"/>
                                        <p:tgtEl>
                                          <p:spTgt spid="131"/>
                                        </p:tgtEl>
                                      </p:cBhvr>
                                    </p:animEffect>
                                    <p:animScale>
                                      <p:cBhvr>
                                        <p:cTn id="43" dur="250" autoRev="1" fill="hold"/>
                                        <p:tgtEl>
                                          <p:spTgt spid="131"/>
                                        </p:tgtEl>
                                      </p:cBhvr>
                                      <p:by x="105000" y="105000"/>
                                    </p:animScale>
                                  </p:childTnLst>
                                </p:cTn>
                              </p:par>
                              <p:par>
                                <p:cTn id="44" presetID="10" presetClass="entr" presetSubtype="0" fill="hold" grpId="0" nodeType="withEffect">
                                  <p:stCondLst>
                                    <p:cond delay="0"/>
                                  </p:stCondLst>
                                  <p:childTnLst>
                                    <p:set>
                                      <p:cBhvr>
                                        <p:cTn id="45" dur="1" fill="hold">
                                          <p:stCondLst>
                                            <p:cond delay="0"/>
                                          </p:stCondLst>
                                        </p:cTn>
                                        <p:tgtEl>
                                          <p:spTgt spid="129"/>
                                        </p:tgtEl>
                                        <p:attrNameLst>
                                          <p:attrName>style.visibility</p:attrName>
                                        </p:attrNameLst>
                                      </p:cBhvr>
                                      <p:to>
                                        <p:strVal val="visible"/>
                                      </p:to>
                                    </p:set>
                                    <p:animEffect transition="in" filter="fade">
                                      <p:cBhvr>
                                        <p:cTn id="46" dur="500"/>
                                        <p:tgtEl>
                                          <p:spTgt spid="129"/>
                                        </p:tgtEl>
                                      </p:cBhvr>
                                    </p:animEffect>
                                  </p:childTnLst>
                                </p:cTn>
                              </p:par>
                              <p:par>
                                <p:cTn id="47" presetID="10" presetClass="entr" presetSubtype="0" fill="hold" grpId="1" nodeType="withEffect">
                                  <p:stCondLst>
                                    <p:cond delay="0"/>
                                  </p:stCondLst>
                                  <p:childTnLst>
                                    <p:set>
                                      <p:cBhvr>
                                        <p:cTn id="48" dur="1" fill="hold">
                                          <p:stCondLst>
                                            <p:cond delay="0"/>
                                          </p:stCondLst>
                                        </p:cTn>
                                        <p:tgtEl>
                                          <p:spTgt spid="130"/>
                                        </p:tgtEl>
                                        <p:attrNameLst>
                                          <p:attrName>style.visibility</p:attrName>
                                        </p:attrNameLst>
                                      </p:cBhvr>
                                      <p:to>
                                        <p:strVal val="visible"/>
                                      </p:to>
                                    </p:set>
                                    <p:animEffect transition="in" filter="fade">
                                      <p:cBhvr>
                                        <p:cTn id="49" dur="500"/>
                                        <p:tgtEl>
                                          <p:spTgt spid="130"/>
                                        </p:tgtEl>
                                      </p:cBhvr>
                                    </p:animEffect>
                                  </p:childTnLst>
                                </p:cTn>
                              </p:par>
                              <p:par>
                                <p:cTn id="50" presetID="26" presetClass="emph" presetSubtype="0" fill="hold" grpId="0" nodeType="withEffect">
                                  <p:stCondLst>
                                    <p:cond delay="0"/>
                                  </p:stCondLst>
                                  <p:childTnLst>
                                    <p:animEffect transition="out" filter="fade">
                                      <p:cBhvr>
                                        <p:cTn id="51" dur="500" tmFilter="0, 0; .2, .5; .8, .5; 1, 0"/>
                                        <p:tgtEl>
                                          <p:spTgt spid="130"/>
                                        </p:tgtEl>
                                      </p:cBhvr>
                                    </p:animEffect>
                                    <p:animScale>
                                      <p:cBhvr>
                                        <p:cTn id="52" dur="250" autoRev="1" fill="hold"/>
                                        <p:tgtEl>
                                          <p:spTgt spid="130"/>
                                        </p:tgtEl>
                                      </p:cBhvr>
                                      <p:by x="105000" y="105000"/>
                                    </p:animScale>
                                  </p:childTnLst>
                                </p:cTn>
                              </p:par>
                              <p:par>
                                <p:cTn id="53" presetID="10" presetClass="entr" presetSubtype="0" fill="hold" grpId="0" nodeType="withEffect">
                                  <p:stCondLst>
                                    <p:cond delay="0"/>
                                  </p:stCondLst>
                                  <p:childTnLst>
                                    <p:set>
                                      <p:cBhvr>
                                        <p:cTn id="54" dur="1" fill="hold">
                                          <p:stCondLst>
                                            <p:cond delay="0"/>
                                          </p:stCondLst>
                                        </p:cTn>
                                        <p:tgtEl>
                                          <p:spTgt spid="10"/>
                                        </p:tgtEl>
                                        <p:attrNameLst>
                                          <p:attrName>style.visibility</p:attrName>
                                        </p:attrNameLst>
                                      </p:cBhvr>
                                      <p:to>
                                        <p:strVal val="visible"/>
                                      </p:to>
                                    </p:set>
                                    <p:animEffect transition="in" filter="fade">
                                      <p:cBhvr>
                                        <p:cTn id="55" dur="500"/>
                                        <p:tgtEl>
                                          <p:spTgt spid="10"/>
                                        </p:tgtEl>
                                      </p:cBhvr>
                                    </p:animEffect>
                                  </p:childTnLst>
                                </p:cTn>
                              </p:par>
                            </p:childTnLst>
                          </p:cTn>
                        </p:par>
                        <p:par>
                          <p:cTn id="56" fill="hold">
                            <p:stCondLst>
                              <p:cond delay="1000"/>
                            </p:stCondLst>
                            <p:childTnLst>
                              <p:par>
                                <p:cTn id="57" presetID="10" presetClass="entr" presetSubtype="0" fill="hold" grpId="0" nodeType="afterEffect">
                                  <p:stCondLst>
                                    <p:cond delay="0"/>
                                  </p:stCondLst>
                                  <p:childTnLst>
                                    <p:set>
                                      <p:cBhvr>
                                        <p:cTn id="58" dur="1" fill="hold">
                                          <p:stCondLst>
                                            <p:cond delay="0"/>
                                          </p:stCondLst>
                                        </p:cTn>
                                        <p:tgtEl>
                                          <p:spTgt spid="128"/>
                                        </p:tgtEl>
                                        <p:attrNameLst>
                                          <p:attrName>style.visibility</p:attrName>
                                        </p:attrNameLst>
                                      </p:cBhvr>
                                      <p:to>
                                        <p:strVal val="visible"/>
                                      </p:to>
                                    </p:set>
                                    <p:animEffect transition="in" filter="fade">
                                      <p:cBhvr>
                                        <p:cTn id="59" dur="500"/>
                                        <p:tgtEl>
                                          <p:spTgt spid="128"/>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33"/>
                                        </p:tgtEl>
                                        <p:attrNameLst>
                                          <p:attrName>style.visibility</p:attrName>
                                        </p:attrNameLst>
                                      </p:cBhvr>
                                      <p:to>
                                        <p:strVal val="visible"/>
                                      </p:to>
                                    </p:set>
                                    <p:animEffect transition="in" filter="fade">
                                      <p:cBhvr>
                                        <p:cTn id="62" dur="500"/>
                                        <p:tgtEl>
                                          <p:spTgt spid="33"/>
                                        </p:tgtEl>
                                      </p:cBhvr>
                                    </p:animEffect>
                                  </p:childTnLst>
                                </p:cTn>
                              </p:par>
                            </p:childTnLst>
                          </p:cTn>
                        </p:par>
                        <p:par>
                          <p:cTn id="63" fill="hold">
                            <p:stCondLst>
                              <p:cond delay="1500"/>
                            </p:stCondLst>
                            <p:childTnLst>
                              <p:par>
                                <p:cTn id="64" presetID="10" presetClass="entr" presetSubtype="0" fill="hold" grpId="0" nodeType="afterEffect">
                                  <p:stCondLst>
                                    <p:cond delay="0"/>
                                  </p:stCondLst>
                                  <p:childTnLst>
                                    <p:set>
                                      <p:cBhvr>
                                        <p:cTn id="65" dur="1" fill="hold">
                                          <p:stCondLst>
                                            <p:cond delay="0"/>
                                          </p:stCondLst>
                                        </p:cTn>
                                        <p:tgtEl>
                                          <p:spTgt spid="176"/>
                                        </p:tgtEl>
                                        <p:attrNameLst>
                                          <p:attrName>style.visibility</p:attrName>
                                        </p:attrNameLst>
                                      </p:cBhvr>
                                      <p:to>
                                        <p:strVal val="visible"/>
                                      </p:to>
                                    </p:set>
                                    <p:animEffect transition="in" filter="fade">
                                      <p:cBhvr>
                                        <p:cTn id="66" dur="500"/>
                                        <p:tgtEl>
                                          <p:spTgt spid="17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7" fill="hold" display="0">
                  <p:stCondLst>
                    <p:cond delay="indefinite"/>
                  </p:stCondLst>
                  <p:endCondLst>
                    <p:cond evt="onStopAudio" delay="0">
                      <p:tgtEl>
                        <p:sldTgt/>
                      </p:tgtEl>
                    </p:cond>
                  </p:endCondLst>
                </p:cTn>
                <p:tgtEl>
                  <p:spTgt spid="48"/>
                </p:tgtEl>
              </p:cMediaNode>
            </p:audio>
          </p:childTnLst>
        </p:cTn>
      </p:par>
    </p:tnLst>
    <p:bldLst>
      <p:bldP spid="173" grpId="0" animBg="1"/>
      <p:bldP spid="176" grpId="0"/>
      <p:bldP spid="16" grpId="0"/>
      <p:bldP spid="12" grpId="0"/>
      <p:bldP spid="128" grpId="0" animBg="1"/>
      <p:bldP spid="10" grpId="0" animBg="1"/>
      <p:bldP spid="33" grpId="0"/>
      <p:bldP spid="130" grpId="0" animBg="1"/>
      <p:bldP spid="130" grpId="1" animBg="1"/>
      <p:bldP spid="129" grpId="0"/>
      <p:bldP spid="62" grpId="0"/>
      <p:bldP spid="45" grpId="0" animBg="1"/>
      <p:bldP spid="45" grpId="1"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角丸四角形 2">
            <a:extLst>
              <a:ext uri="{FF2B5EF4-FFF2-40B4-BE49-F238E27FC236}">
                <a16:creationId xmlns:a16="http://schemas.microsoft.com/office/drawing/2014/main" id="{7446C997-7748-4794-9530-5E83FDD7F501}"/>
              </a:ext>
            </a:extLst>
          </p:cNvPr>
          <p:cNvSpPr>
            <a:spLocks noGrp="1" noRot="1" noMove="1" noResize="1" noEditPoints="1" noAdjustHandles="1" noChangeArrowheads="1" noChangeShapeType="1"/>
          </p:cNvSpPr>
          <p:nvPr/>
        </p:nvSpPr>
        <p:spPr>
          <a:xfrm>
            <a:off x="-3174" y="399689"/>
            <a:ext cx="12188827" cy="6458311"/>
          </a:xfrm>
          <a:prstGeom prst="roundRect">
            <a:avLst>
              <a:gd name="adj" fmla="val 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lstStyle/>
          <a:p>
            <a:pPr algn="ctr"/>
            <a:endParaRPr lang="ja-JP" altLang="en-US" sz="2400" dirty="0"/>
          </a:p>
        </p:txBody>
      </p:sp>
      <p:cxnSp>
        <p:nvCxnSpPr>
          <p:cNvPr id="22" name="直線コネクタ 21">
            <a:extLst>
              <a:ext uri="{FF2B5EF4-FFF2-40B4-BE49-F238E27FC236}">
                <a16:creationId xmlns:a16="http://schemas.microsoft.com/office/drawing/2014/main" id="{BD0AA5A4-7CE4-7C86-6C08-F3BC1FF8D9D4}"/>
              </a:ext>
            </a:extLst>
          </p:cNvPr>
          <p:cNvCxnSpPr>
            <a:cxnSpLocks/>
          </p:cNvCxnSpPr>
          <p:nvPr/>
        </p:nvCxnSpPr>
        <p:spPr>
          <a:xfrm>
            <a:off x="-3173" y="406418"/>
            <a:ext cx="12195173" cy="0"/>
          </a:xfrm>
          <a:prstGeom prst="line">
            <a:avLst/>
          </a:prstGeom>
          <a:solidFill>
            <a:schemeClr val="bg1"/>
          </a:solidFill>
          <a:ln w="38100">
            <a:solidFill>
              <a:srgbClr val="F5640B"/>
            </a:solidFill>
          </a:ln>
        </p:spPr>
        <p:style>
          <a:lnRef idx="1">
            <a:schemeClr val="accent1"/>
          </a:lnRef>
          <a:fillRef idx="0">
            <a:schemeClr val="accent1"/>
          </a:fillRef>
          <a:effectRef idx="0">
            <a:schemeClr val="accent1"/>
          </a:effectRef>
          <a:fontRef idx="minor">
            <a:schemeClr val="tx1"/>
          </a:fontRef>
        </p:style>
      </p:cxnSp>
      <p:sp>
        <p:nvSpPr>
          <p:cNvPr id="3" name="角丸四角形 72">
            <a:extLst>
              <a:ext uri="{FF2B5EF4-FFF2-40B4-BE49-F238E27FC236}">
                <a16:creationId xmlns:a16="http://schemas.microsoft.com/office/drawing/2014/main" id="{A26545CE-D3C9-725B-619E-701CAF0300CE}"/>
              </a:ext>
            </a:extLst>
          </p:cNvPr>
          <p:cNvSpPr/>
          <p:nvPr/>
        </p:nvSpPr>
        <p:spPr>
          <a:xfrm>
            <a:off x="-277603" y="816800"/>
            <a:ext cx="5553663" cy="626091"/>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en-US" altLang="ja-JP" sz="2667" b="1" dirty="0">
                <a:solidFill>
                  <a:sysClr val="windowText" lastClr="000000"/>
                </a:solidFill>
                <a:latin typeface="+mn-ea"/>
              </a:rPr>
              <a:t>【</a:t>
            </a:r>
            <a:r>
              <a:rPr lang="ja-JP" altLang="en-US" sz="2667" b="1" dirty="0">
                <a:solidFill>
                  <a:sysClr val="windowText" lastClr="000000"/>
                </a:solidFill>
                <a:latin typeface="+mn-ea"/>
              </a:rPr>
              <a:t>①ラム下降位置変動</a:t>
            </a:r>
            <a:r>
              <a:rPr lang="en-US" altLang="ja-JP" sz="2667" b="1" dirty="0">
                <a:solidFill>
                  <a:sysClr val="windowText" lastClr="000000"/>
                </a:solidFill>
                <a:latin typeface="+mn-ea"/>
              </a:rPr>
              <a:t>】</a:t>
            </a:r>
          </a:p>
        </p:txBody>
      </p:sp>
      <p:sp>
        <p:nvSpPr>
          <p:cNvPr id="34" name="テキスト ボックス 33">
            <a:extLst>
              <a:ext uri="{FF2B5EF4-FFF2-40B4-BE49-F238E27FC236}">
                <a16:creationId xmlns:a16="http://schemas.microsoft.com/office/drawing/2014/main" id="{B2B026A1-EA72-4A6A-110E-0EEC0696D59C}"/>
              </a:ext>
            </a:extLst>
          </p:cNvPr>
          <p:cNvSpPr txBox="1"/>
          <p:nvPr/>
        </p:nvSpPr>
        <p:spPr>
          <a:xfrm>
            <a:off x="0" y="1270670"/>
            <a:ext cx="5235119" cy="1159228"/>
          </a:xfrm>
          <a:prstGeom prst="rect">
            <a:avLst/>
          </a:prstGeom>
          <a:noFill/>
        </p:spPr>
        <p:txBody>
          <a:bodyPr wrap="square" rtlCol="0">
            <a:spAutoFit/>
          </a:bodyPr>
          <a:lstStyle/>
          <a:p>
            <a:r>
              <a:rPr lang="ja-JP" altLang="en-US" sz="2133" b="1" dirty="0">
                <a:solidFill>
                  <a:schemeClr val="bg1"/>
                </a:solidFill>
              </a:rPr>
              <a:t>・ラム下降位置</a:t>
            </a:r>
            <a:endParaRPr lang="en-US" altLang="ja-JP" sz="2133" b="1" dirty="0">
              <a:solidFill>
                <a:schemeClr val="bg1"/>
              </a:solidFill>
            </a:endParaRPr>
          </a:p>
          <a:p>
            <a:r>
              <a:rPr lang="ja-JP" altLang="en-US" sz="2400" b="1" dirty="0">
                <a:solidFill>
                  <a:schemeClr val="bg1"/>
                </a:solidFill>
              </a:rPr>
              <a:t>　 ラム下降端近接検知位置で</a:t>
            </a:r>
            <a:endParaRPr lang="en-US" altLang="ja-JP" sz="2400" b="1" dirty="0">
              <a:solidFill>
                <a:schemeClr val="bg1"/>
              </a:solidFill>
            </a:endParaRPr>
          </a:p>
          <a:p>
            <a:r>
              <a:rPr lang="ja-JP" altLang="en-US" sz="2400" b="1" dirty="0">
                <a:solidFill>
                  <a:schemeClr val="bg1"/>
                </a:solidFill>
              </a:rPr>
              <a:t>　 フレーム～ラム下面の長さ測定</a:t>
            </a:r>
            <a:endParaRPr lang="en-US" altLang="ja-JP" sz="1600" b="1" dirty="0">
              <a:solidFill>
                <a:schemeClr val="bg1"/>
              </a:solidFill>
            </a:endParaRPr>
          </a:p>
        </p:txBody>
      </p:sp>
      <p:grpSp>
        <p:nvGrpSpPr>
          <p:cNvPr id="18" name="グループ化 17">
            <a:extLst>
              <a:ext uri="{FF2B5EF4-FFF2-40B4-BE49-F238E27FC236}">
                <a16:creationId xmlns:a16="http://schemas.microsoft.com/office/drawing/2014/main" id="{413E7199-29CB-3EBB-3FA9-D265EE005A56}"/>
              </a:ext>
            </a:extLst>
          </p:cNvPr>
          <p:cNvGrpSpPr/>
          <p:nvPr/>
        </p:nvGrpSpPr>
        <p:grpSpPr>
          <a:xfrm>
            <a:off x="2502195" y="3939042"/>
            <a:ext cx="1798658" cy="2384658"/>
            <a:chOff x="1032630" y="3750711"/>
            <a:chExt cx="813980" cy="1097963"/>
          </a:xfrm>
        </p:grpSpPr>
        <p:pic>
          <p:nvPicPr>
            <p:cNvPr id="8" name="図 7">
              <a:extLst>
                <a:ext uri="{FF2B5EF4-FFF2-40B4-BE49-F238E27FC236}">
                  <a16:creationId xmlns:a16="http://schemas.microsoft.com/office/drawing/2014/main" id="{0E7B71AC-88A0-68E5-2865-A5C353A1F078}"/>
                </a:ext>
              </a:extLst>
            </p:cNvPr>
            <p:cNvPicPr>
              <a:picLocks noChangeAspect="1"/>
            </p:cNvPicPr>
            <p:nvPr/>
          </p:nvPicPr>
          <p:blipFill>
            <a:blip r:embed="rId6"/>
            <a:stretch>
              <a:fillRect/>
            </a:stretch>
          </p:blipFill>
          <p:spPr>
            <a:xfrm>
              <a:off x="1032630" y="4057857"/>
              <a:ext cx="813980" cy="790817"/>
            </a:xfrm>
            <a:prstGeom prst="rect">
              <a:avLst/>
            </a:prstGeom>
          </p:spPr>
        </p:pic>
        <p:pic>
          <p:nvPicPr>
            <p:cNvPr id="23" name="図 22">
              <a:extLst>
                <a:ext uri="{FF2B5EF4-FFF2-40B4-BE49-F238E27FC236}">
                  <a16:creationId xmlns:a16="http://schemas.microsoft.com/office/drawing/2014/main" id="{43C9AE8D-A267-6C65-0F77-4EDC4CC5CBCA}"/>
                </a:ext>
              </a:extLst>
            </p:cNvPr>
            <p:cNvPicPr>
              <a:picLocks noChangeAspect="1"/>
            </p:cNvPicPr>
            <p:nvPr/>
          </p:nvPicPr>
          <p:blipFill>
            <a:blip r:embed="rId7"/>
            <a:stretch>
              <a:fillRect/>
            </a:stretch>
          </p:blipFill>
          <p:spPr>
            <a:xfrm>
              <a:off x="1187366" y="3750711"/>
              <a:ext cx="446605" cy="526657"/>
            </a:xfrm>
            <a:prstGeom prst="rect">
              <a:avLst/>
            </a:prstGeom>
          </p:spPr>
        </p:pic>
      </p:grpSp>
      <p:pic>
        <p:nvPicPr>
          <p:cNvPr id="15" name="図 14">
            <a:extLst>
              <a:ext uri="{FF2B5EF4-FFF2-40B4-BE49-F238E27FC236}">
                <a16:creationId xmlns:a16="http://schemas.microsoft.com/office/drawing/2014/main" id="{7600790F-487D-0975-951C-457F9E9D4F13}"/>
              </a:ext>
            </a:extLst>
          </p:cNvPr>
          <p:cNvPicPr>
            <a:picLocks noChangeAspect="1"/>
          </p:cNvPicPr>
          <p:nvPr/>
        </p:nvPicPr>
        <p:blipFill rotWithShape="1">
          <a:blip r:embed="rId8"/>
          <a:srcRect b="45061"/>
          <a:stretch/>
        </p:blipFill>
        <p:spPr>
          <a:xfrm>
            <a:off x="135566" y="3925706"/>
            <a:ext cx="1798658" cy="2384658"/>
          </a:xfrm>
          <a:prstGeom prst="rect">
            <a:avLst/>
          </a:prstGeom>
        </p:spPr>
      </p:pic>
      <p:pic>
        <p:nvPicPr>
          <p:cNvPr id="47" name="図 46">
            <a:extLst>
              <a:ext uri="{FF2B5EF4-FFF2-40B4-BE49-F238E27FC236}">
                <a16:creationId xmlns:a16="http://schemas.microsoft.com/office/drawing/2014/main" id="{FC5E1DAD-FC47-3A71-68DD-65CBBCE2DBE7}"/>
              </a:ext>
            </a:extLst>
          </p:cNvPr>
          <p:cNvPicPr>
            <a:picLocks noChangeAspect="1"/>
          </p:cNvPicPr>
          <p:nvPr/>
        </p:nvPicPr>
        <p:blipFill>
          <a:blip r:embed="rId9"/>
          <a:stretch>
            <a:fillRect/>
          </a:stretch>
        </p:blipFill>
        <p:spPr>
          <a:xfrm>
            <a:off x="2788969" y="3833301"/>
            <a:ext cx="1097159" cy="674299"/>
          </a:xfrm>
          <a:prstGeom prst="rect">
            <a:avLst/>
          </a:prstGeom>
        </p:spPr>
      </p:pic>
      <p:sp>
        <p:nvSpPr>
          <p:cNvPr id="48" name="角丸四角形 63">
            <a:extLst>
              <a:ext uri="{FF2B5EF4-FFF2-40B4-BE49-F238E27FC236}">
                <a16:creationId xmlns:a16="http://schemas.microsoft.com/office/drawing/2014/main" id="{12FEAD5C-D326-B1AE-7B5C-41ABE1F1414B}"/>
              </a:ext>
            </a:extLst>
          </p:cNvPr>
          <p:cNvSpPr/>
          <p:nvPr/>
        </p:nvSpPr>
        <p:spPr>
          <a:xfrm>
            <a:off x="5037793" y="6068951"/>
            <a:ext cx="4390319" cy="690711"/>
          </a:xfrm>
          <a:prstGeom prst="roundRect">
            <a:avLst/>
          </a:prstGeom>
          <a:noFill/>
          <a:ln w="28575">
            <a:noFill/>
          </a:ln>
        </p:spPr>
        <p:style>
          <a:lnRef idx="2">
            <a:schemeClr val="accent6"/>
          </a:lnRef>
          <a:fillRef idx="1">
            <a:schemeClr val="lt1"/>
          </a:fillRef>
          <a:effectRef idx="0">
            <a:schemeClr val="accent6"/>
          </a:effectRef>
          <a:fontRef idx="minor">
            <a:schemeClr val="dk1"/>
          </a:fontRef>
        </p:style>
        <p:txBody>
          <a:bodyPr lIns="91440" tIns="45720" rIns="91440" bIns="45720" rtlCol="0" anchor="t"/>
          <a:lstStyle/>
          <a:p>
            <a:pPr algn="ctr">
              <a:defRPr/>
            </a:pPr>
            <a:endParaRPr lang="en-US" altLang="ja-JP" sz="3733" b="1" dirty="0">
              <a:ln w="0">
                <a:noFill/>
              </a:ln>
              <a:solidFill>
                <a:srgbClr val="F5640B"/>
              </a:solidFill>
              <a:latin typeface="游ゴシック" panose="020B0400000000000000" pitchFamily="50" charset="-128"/>
              <a:ea typeface="游ゴシック" panose="020B0400000000000000" pitchFamily="50" charset="-128"/>
            </a:endParaRPr>
          </a:p>
        </p:txBody>
      </p:sp>
      <p:sp>
        <p:nvSpPr>
          <p:cNvPr id="11" name="正方形/長方形 10">
            <a:extLst>
              <a:ext uri="{FF2B5EF4-FFF2-40B4-BE49-F238E27FC236}">
                <a16:creationId xmlns:a16="http://schemas.microsoft.com/office/drawing/2014/main" id="{3BE0664B-5885-3682-CBB4-D5C26378218E}"/>
              </a:ext>
            </a:extLst>
          </p:cNvPr>
          <p:cNvSpPr/>
          <p:nvPr/>
        </p:nvSpPr>
        <p:spPr>
          <a:xfrm>
            <a:off x="2263525" y="6384293"/>
            <a:ext cx="1992449" cy="30220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b="1" dirty="0">
                <a:solidFill>
                  <a:schemeClr val="bg1">
                    <a:lumMod val="85000"/>
                    <a:lumOff val="15000"/>
                  </a:schemeClr>
                </a:solidFill>
              </a:rPr>
              <a:t>エリーサークル</a:t>
            </a:r>
            <a:endParaRPr lang="en-US" altLang="ja-JP" sz="1600" b="1" dirty="0">
              <a:solidFill>
                <a:schemeClr val="bg1">
                  <a:lumMod val="85000"/>
                  <a:lumOff val="15000"/>
                </a:schemeClr>
              </a:solidFill>
            </a:endParaRPr>
          </a:p>
          <a:p>
            <a:pPr algn="ctr"/>
            <a:r>
              <a:rPr lang="ja-JP" altLang="en-US" sz="1600" b="1" dirty="0">
                <a:solidFill>
                  <a:schemeClr val="bg1">
                    <a:lumMod val="85000"/>
                    <a:lumOff val="15000"/>
                  </a:schemeClr>
                </a:solidFill>
              </a:rPr>
              <a:t>岡崎さん</a:t>
            </a:r>
          </a:p>
        </p:txBody>
      </p:sp>
      <p:sp>
        <p:nvSpPr>
          <p:cNvPr id="24" name="正方形/長方形 23">
            <a:extLst>
              <a:ext uri="{FF2B5EF4-FFF2-40B4-BE49-F238E27FC236}">
                <a16:creationId xmlns:a16="http://schemas.microsoft.com/office/drawing/2014/main" id="{C3FBFC3C-DA79-E3AC-93AE-1031AB3BC50E}"/>
              </a:ext>
            </a:extLst>
          </p:cNvPr>
          <p:cNvSpPr/>
          <p:nvPr/>
        </p:nvSpPr>
        <p:spPr>
          <a:xfrm>
            <a:off x="70544" y="6433081"/>
            <a:ext cx="1992449" cy="30220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b="1" dirty="0">
                <a:solidFill>
                  <a:schemeClr val="bg1">
                    <a:lumMod val="85000"/>
                    <a:lumOff val="15000"/>
                  </a:schemeClr>
                </a:solidFill>
              </a:rPr>
              <a:t>南里</a:t>
            </a:r>
          </a:p>
        </p:txBody>
      </p:sp>
      <p:pic>
        <p:nvPicPr>
          <p:cNvPr id="137" name="Picture 2" descr="産業用制御用単点レーザー距離測定センサー 0.05-80m範囲">
            <a:extLst>
              <a:ext uri="{FF2B5EF4-FFF2-40B4-BE49-F238E27FC236}">
                <a16:creationId xmlns:a16="http://schemas.microsoft.com/office/drawing/2014/main" id="{23F1370D-DED9-D2D9-51A9-5DAFD25CF5B6}"/>
              </a:ext>
            </a:extLst>
          </p:cNvPr>
          <p:cNvPicPr>
            <a:picLocks noChangeAspect="1" noChangeArrowheads="1"/>
          </p:cNvPicPr>
          <p:nvPr/>
        </p:nvPicPr>
        <p:blipFill rotWithShape="1">
          <a:blip r:embed="rId10" cstate="print">
            <a:extLst>
              <a:ext uri="{BEBA8EAE-BF5A-486C-A8C5-ECC9F3942E4B}">
                <a14:imgProps xmlns:a14="http://schemas.microsoft.com/office/drawing/2010/main">
                  <a14:imgLayer r:embed="rId11">
                    <a14:imgEffect>
                      <a14:backgroundRemoval t="30108" b="75269" l="3797" r="88608">
                        <a14:foregroundMark x1="25316" y1="35484" x2="63291" y2="62366"/>
                        <a14:foregroundMark x1="12658" y1="37634" x2="44304" y2="64516"/>
                        <a14:foregroundMark x1="63291" y1="43011" x2="17722" y2="30108"/>
                        <a14:foregroundMark x1="6329" y1="33333" x2="6329" y2="40860"/>
                        <a14:foregroundMark x1="84810" y1="44086" x2="89873" y2="62366"/>
                        <a14:foregroundMark x1="55696" y1="75269" x2="55696" y2="75269"/>
                      </a14:backgroundRemoval>
                    </a14:imgEffect>
                  </a14:imgLayer>
                </a14:imgProps>
              </a:ext>
              <a:ext uri="{28A0092B-C50C-407E-A947-70E740481C1C}">
                <a14:useLocalDpi xmlns:a14="http://schemas.microsoft.com/office/drawing/2010/main" val="0"/>
              </a:ext>
            </a:extLst>
          </a:blip>
          <a:srcRect l="4008" t="25162" r="3539" b="19299"/>
          <a:stretch/>
        </p:blipFill>
        <p:spPr bwMode="auto">
          <a:xfrm>
            <a:off x="6418429" y="2446696"/>
            <a:ext cx="407207" cy="285561"/>
          </a:xfrm>
          <a:prstGeom prst="rect">
            <a:avLst/>
          </a:prstGeom>
          <a:noFill/>
          <a:extLst>
            <a:ext uri="{909E8E84-426E-40DD-AFC4-6F175D3DCCD1}">
              <a14:hiddenFill xmlns:a14="http://schemas.microsoft.com/office/drawing/2010/main">
                <a:solidFill>
                  <a:srgbClr val="FFFFFF"/>
                </a:solidFill>
              </a14:hiddenFill>
            </a:ext>
          </a:extLst>
        </p:spPr>
      </p:pic>
      <p:sp>
        <p:nvSpPr>
          <p:cNvPr id="49" name="角丸四角形 63">
            <a:extLst>
              <a:ext uri="{FF2B5EF4-FFF2-40B4-BE49-F238E27FC236}">
                <a16:creationId xmlns:a16="http://schemas.microsoft.com/office/drawing/2014/main" id="{35AB0187-D5FB-C793-81F5-54027429C42A}"/>
              </a:ext>
            </a:extLst>
          </p:cNvPr>
          <p:cNvSpPr/>
          <p:nvPr/>
        </p:nvSpPr>
        <p:spPr>
          <a:xfrm>
            <a:off x="6055509" y="6104651"/>
            <a:ext cx="6032521" cy="690711"/>
          </a:xfrm>
          <a:prstGeom prst="roundRect">
            <a:avLst/>
          </a:prstGeom>
          <a:noFill/>
          <a:ln w="28575">
            <a:noFill/>
          </a:ln>
        </p:spPr>
        <p:style>
          <a:lnRef idx="2">
            <a:schemeClr val="accent6"/>
          </a:lnRef>
          <a:fillRef idx="1">
            <a:schemeClr val="lt1"/>
          </a:fillRef>
          <a:effectRef idx="0">
            <a:schemeClr val="accent6"/>
          </a:effectRef>
          <a:fontRef idx="minor">
            <a:schemeClr val="dk1"/>
          </a:fontRef>
        </p:style>
        <p:txBody>
          <a:bodyPr lIns="91440" tIns="45720" rIns="91440" bIns="45720" rtlCol="0" anchor="t"/>
          <a:lstStyle/>
          <a:p>
            <a:pPr algn="ctr">
              <a:defRPr/>
            </a:pPr>
            <a:r>
              <a:rPr lang="ja-JP" altLang="en-US" sz="4267" b="1" dirty="0">
                <a:ln w="0">
                  <a:noFill/>
                </a:ln>
                <a:solidFill>
                  <a:srgbClr val="F5640B"/>
                </a:solidFill>
                <a:latin typeface="游ゴシック" panose="020B0400000000000000" pitchFamily="50" charset="-128"/>
                <a:ea typeface="游ゴシック" panose="020B0400000000000000" pitchFamily="50" charset="-128"/>
              </a:rPr>
              <a:t>ラム下降端位置安定！</a:t>
            </a:r>
            <a:endParaRPr lang="en-US" altLang="ja-JP" sz="4267" b="1" dirty="0">
              <a:ln w="0">
                <a:noFill/>
              </a:ln>
              <a:solidFill>
                <a:srgbClr val="F5640B"/>
              </a:solidFill>
              <a:latin typeface="游ゴシック" panose="020B0400000000000000" pitchFamily="50" charset="-128"/>
              <a:ea typeface="游ゴシック" panose="020B0400000000000000" pitchFamily="50" charset="-128"/>
            </a:endParaRPr>
          </a:p>
        </p:txBody>
      </p:sp>
      <p:sp>
        <p:nvSpPr>
          <p:cNvPr id="150" name="正方形/長方形 149">
            <a:extLst>
              <a:ext uri="{FF2B5EF4-FFF2-40B4-BE49-F238E27FC236}">
                <a16:creationId xmlns:a16="http://schemas.microsoft.com/office/drawing/2014/main" id="{4FB65787-D2C7-9B43-F3E6-15A4FA636714}"/>
              </a:ext>
            </a:extLst>
          </p:cNvPr>
          <p:cNvSpPr/>
          <p:nvPr/>
        </p:nvSpPr>
        <p:spPr>
          <a:xfrm>
            <a:off x="9928475" y="6097681"/>
            <a:ext cx="1992449" cy="62308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b="1" dirty="0">
                <a:solidFill>
                  <a:schemeClr val="bg1"/>
                </a:solidFill>
              </a:rPr>
              <a:t>電気保全直</a:t>
            </a:r>
            <a:endParaRPr lang="en-US" altLang="ja-JP" sz="1600" b="1" dirty="0">
              <a:solidFill>
                <a:schemeClr val="bg1"/>
              </a:solidFill>
            </a:endParaRPr>
          </a:p>
          <a:p>
            <a:pPr algn="ctr"/>
            <a:r>
              <a:rPr lang="ja-JP" altLang="en-US" sz="1600" b="1" dirty="0">
                <a:solidFill>
                  <a:schemeClr val="bg1"/>
                </a:solidFill>
              </a:rPr>
              <a:t>いなずまサークル</a:t>
            </a:r>
            <a:endParaRPr lang="en-US" altLang="ja-JP" sz="1600" b="1" dirty="0">
              <a:solidFill>
                <a:schemeClr val="bg1"/>
              </a:solidFill>
            </a:endParaRPr>
          </a:p>
          <a:p>
            <a:pPr algn="ctr"/>
            <a:r>
              <a:rPr lang="ja-JP" altLang="en-US" sz="1600" b="1" dirty="0">
                <a:solidFill>
                  <a:schemeClr val="bg1"/>
                </a:solidFill>
              </a:rPr>
              <a:t>福田さん</a:t>
            </a:r>
          </a:p>
        </p:txBody>
      </p:sp>
      <p:grpSp>
        <p:nvGrpSpPr>
          <p:cNvPr id="26" name="グループ化 25">
            <a:extLst>
              <a:ext uri="{FF2B5EF4-FFF2-40B4-BE49-F238E27FC236}">
                <a16:creationId xmlns:a16="http://schemas.microsoft.com/office/drawing/2014/main" id="{C8E7D53B-619C-744A-9885-ED11967A4DF7}"/>
              </a:ext>
            </a:extLst>
          </p:cNvPr>
          <p:cNvGrpSpPr/>
          <p:nvPr/>
        </p:nvGrpSpPr>
        <p:grpSpPr>
          <a:xfrm>
            <a:off x="7584503" y="5667148"/>
            <a:ext cx="4552339" cy="502574"/>
            <a:chOff x="8933097" y="2605157"/>
            <a:chExt cx="3414253" cy="376930"/>
          </a:xfrm>
        </p:grpSpPr>
        <p:sp>
          <p:nvSpPr>
            <p:cNvPr id="2" name="Text Box 8">
              <a:extLst>
                <a:ext uri="{FF2B5EF4-FFF2-40B4-BE49-F238E27FC236}">
                  <a16:creationId xmlns:a16="http://schemas.microsoft.com/office/drawing/2014/main" id="{F00429F0-22A4-C794-980B-F4CA06B7E934}"/>
                </a:ext>
              </a:extLst>
            </p:cNvPr>
            <p:cNvSpPr txBox="1">
              <a:spLocks noChangeArrowheads="1"/>
            </p:cNvSpPr>
            <p:nvPr/>
          </p:nvSpPr>
          <p:spPr bwMode="auto">
            <a:xfrm>
              <a:off x="8933097" y="2605157"/>
              <a:ext cx="1772360" cy="376930"/>
            </a:xfrm>
            <a:prstGeom prst="rect">
              <a:avLst/>
            </a:prstGeom>
            <a:noFill/>
            <a:ln w="9525">
              <a:no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kumimoji="1" sz="2400">
                  <a:solidFill>
                    <a:srgbClr val="7F7F7F"/>
                  </a:solidFill>
                  <a:latin typeface="Century Gothic" panose="020B0502020202020204" pitchFamily="34" charset="0"/>
                  <a:ea typeface="HGS明朝E" panose="02020900000000000000" pitchFamily="18" charset="-128"/>
                </a:defRPr>
              </a:lvl1pPr>
              <a:lvl2pPr marL="742950" indent="-285750" algn="l" eaLnBrk="0" hangingPunct="0">
                <a:spcBef>
                  <a:spcPct val="20000"/>
                </a:spcBef>
                <a:buFont typeface="Courier New" panose="02070309020205020404" pitchFamily="49" charset="0"/>
                <a:buChar char="o"/>
                <a:defRPr kumimoji="1" sz="1600">
                  <a:solidFill>
                    <a:srgbClr val="7F7F7F"/>
                  </a:solidFill>
                  <a:latin typeface="Century Gothic" panose="020B0502020202020204" pitchFamily="34" charset="0"/>
                  <a:ea typeface="HGS明朝E" panose="02020900000000000000" pitchFamily="18" charset="-128"/>
                </a:defRPr>
              </a:lvl2pPr>
              <a:lvl3pPr marL="1143000" indent="-228600" algn="l" eaLnBrk="0" hangingPunct="0">
                <a:spcBef>
                  <a:spcPct val="20000"/>
                </a:spcBef>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3pPr>
              <a:lvl4pPr marL="1600200" indent="-228600" algn="l" eaLnBrk="0" hangingPunct="0">
                <a:spcBef>
                  <a:spcPct val="20000"/>
                </a:spcBef>
                <a:buFont typeface="Courier New" panose="02070309020205020404" pitchFamily="49" charset="0"/>
                <a:buChar char="o"/>
                <a:defRPr kumimoji="1" sz="1600">
                  <a:solidFill>
                    <a:srgbClr val="7F7F7F"/>
                  </a:solidFill>
                  <a:latin typeface="Century Gothic" panose="020B0502020202020204" pitchFamily="34" charset="0"/>
                  <a:ea typeface="HGS明朝E" panose="02020900000000000000" pitchFamily="18" charset="-128"/>
                </a:defRPr>
              </a:lvl4pPr>
              <a:lvl5pPr marL="2057400" indent="-228600" algn="l" eaLnBrk="0" hangingPunct="0">
                <a:spcBef>
                  <a:spcPct val="20000"/>
                </a:spcBef>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5pPr>
              <a:lvl6pPr marL="25146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6pPr>
              <a:lvl7pPr marL="29718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7pPr>
              <a:lvl8pPr marL="34290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8pPr>
              <a:lvl9pPr marL="38862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9pPr>
            </a:lstStyle>
            <a:p>
              <a:pPr algn="ctr" eaLnBrk="1" hangingPunct="1">
                <a:spcBef>
                  <a:spcPct val="0"/>
                </a:spcBef>
                <a:buFontTx/>
                <a:buNone/>
              </a:pPr>
              <a:r>
                <a:rPr lang="ja-JP" altLang="en-US" sz="1333" b="1" u="sng" dirty="0">
                  <a:solidFill>
                    <a:schemeClr val="bg1"/>
                  </a:solidFill>
                  <a:latin typeface="+mn-ea"/>
                  <a:ea typeface="+mn-ea"/>
                </a:rPr>
                <a:t>図</a:t>
              </a:r>
              <a:r>
                <a:rPr lang="en-US" altLang="ja-JP" sz="1333" b="1" u="sng" dirty="0">
                  <a:solidFill>
                    <a:schemeClr val="bg1"/>
                  </a:solidFill>
                  <a:latin typeface="+mn-ea"/>
                  <a:ea typeface="+mn-ea"/>
                </a:rPr>
                <a:t>14. </a:t>
              </a:r>
              <a:r>
                <a:rPr lang="ja-JP" altLang="en-US" sz="1333" b="1" u="sng" dirty="0">
                  <a:solidFill>
                    <a:schemeClr val="bg1"/>
                  </a:solidFill>
                  <a:latin typeface="+mn-ea"/>
                  <a:ea typeface="+mn-ea"/>
                </a:rPr>
                <a:t>ラム下降端位置散布図</a:t>
              </a:r>
              <a:endParaRPr lang="en-US" altLang="ja-JP" sz="1333" b="1" u="sng" dirty="0">
                <a:solidFill>
                  <a:schemeClr val="bg1"/>
                </a:solidFill>
                <a:latin typeface="+mn-ea"/>
                <a:ea typeface="+mn-ea"/>
              </a:endParaRPr>
            </a:p>
            <a:p>
              <a:pPr algn="ctr" eaLnBrk="1" hangingPunct="1">
                <a:spcBef>
                  <a:spcPct val="0"/>
                </a:spcBef>
                <a:buFontTx/>
                <a:buNone/>
              </a:pPr>
              <a:endParaRPr lang="ja-JP" altLang="en-US" sz="1333" b="1" u="sng" dirty="0">
                <a:solidFill>
                  <a:schemeClr val="bg1"/>
                </a:solidFill>
                <a:latin typeface="+mn-ea"/>
                <a:ea typeface="+mn-ea"/>
              </a:endParaRPr>
            </a:p>
          </p:txBody>
        </p:sp>
        <p:sp>
          <p:nvSpPr>
            <p:cNvPr id="14" name="Text Box 8">
              <a:extLst>
                <a:ext uri="{FF2B5EF4-FFF2-40B4-BE49-F238E27FC236}">
                  <a16:creationId xmlns:a16="http://schemas.microsoft.com/office/drawing/2014/main" id="{A50497C3-D4BE-00CC-0B5B-FBC05878FA66}"/>
                </a:ext>
              </a:extLst>
            </p:cNvPr>
            <p:cNvSpPr txBox="1">
              <a:spLocks noChangeArrowheads="1"/>
            </p:cNvSpPr>
            <p:nvPr/>
          </p:nvSpPr>
          <p:spPr bwMode="auto">
            <a:xfrm>
              <a:off x="10572008" y="2605157"/>
              <a:ext cx="1775342" cy="376930"/>
            </a:xfrm>
            <a:prstGeom prst="rect">
              <a:avLst/>
            </a:prstGeom>
            <a:noFill/>
            <a:ln w="9525">
              <a:no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kumimoji="1" sz="2400">
                  <a:solidFill>
                    <a:srgbClr val="7F7F7F"/>
                  </a:solidFill>
                  <a:latin typeface="Century Gothic" panose="020B0502020202020204" pitchFamily="34" charset="0"/>
                  <a:ea typeface="HGS明朝E" panose="02020900000000000000" pitchFamily="18" charset="-128"/>
                </a:defRPr>
              </a:lvl1pPr>
              <a:lvl2pPr marL="742950" indent="-285750" algn="l" eaLnBrk="0" hangingPunct="0">
                <a:spcBef>
                  <a:spcPct val="20000"/>
                </a:spcBef>
                <a:buFont typeface="Courier New" panose="02070309020205020404" pitchFamily="49" charset="0"/>
                <a:buChar char="o"/>
                <a:defRPr kumimoji="1" sz="1600">
                  <a:solidFill>
                    <a:srgbClr val="7F7F7F"/>
                  </a:solidFill>
                  <a:latin typeface="Century Gothic" panose="020B0502020202020204" pitchFamily="34" charset="0"/>
                  <a:ea typeface="HGS明朝E" panose="02020900000000000000" pitchFamily="18" charset="-128"/>
                </a:defRPr>
              </a:lvl2pPr>
              <a:lvl3pPr marL="1143000" indent="-228600" algn="l" eaLnBrk="0" hangingPunct="0">
                <a:spcBef>
                  <a:spcPct val="20000"/>
                </a:spcBef>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3pPr>
              <a:lvl4pPr marL="1600200" indent="-228600" algn="l" eaLnBrk="0" hangingPunct="0">
                <a:spcBef>
                  <a:spcPct val="20000"/>
                </a:spcBef>
                <a:buFont typeface="Courier New" panose="02070309020205020404" pitchFamily="49" charset="0"/>
                <a:buChar char="o"/>
                <a:defRPr kumimoji="1" sz="1600">
                  <a:solidFill>
                    <a:srgbClr val="7F7F7F"/>
                  </a:solidFill>
                  <a:latin typeface="Century Gothic" panose="020B0502020202020204" pitchFamily="34" charset="0"/>
                  <a:ea typeface="HGS明朝E" panose="02020900000000000000" pitchFamily="18" charset="-128"/>
                </a:defRPr>
              </a:lvl4pPr>
              <a:lvl5pPr marL="2057400" indent="-228600" algn="l" eaLnBrk="0" hangingPunct="0">
                <a:spcBef>
                  <a:spcPct val="20000"/>
                </a:spcBef>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5pPr>
              <a:lvl6pPr marL="25146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6pPr>
              <a:lvl7pPr marL="29718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7pPr>
              <a:lvl8pPr marL="34290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8pPr>
              <a:lvl9pPr marL="38862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9pPr>
            </a:lstStyle>
            <a:p>
              <a:pPr algn="ctr" eaLnBrk="1" hangingPunct="1">
                <a:spcBef>
                  <a:spcPct val="0"/>
                </a:spcBef>
                <a:buFontTx/>
                <a:buNone/>
              </a:pPr>
              <a:r>
                <a:rPr lang="ja-JP" altLang="en-US" sz="1333" b="1" u="sng" dirty="0">
                  <a:solidFill>
                    <a:schemeClr val="bg1"/>
                  </a:solidFill>
                  <a:latin typeface="+mn-ea"/>
                  <a:ea typeface="+mn-ea"/>
                </a:rPr>
                <a:t>作成日：</a:t>
              </a:r>
              <a:r>
                <a:rPr lang="en-US" altLang="ja-JP" sz="1333" b="1" u="sng" dirty="0">
                  <a:solidFill>
                    <a:schemeClr val="bg1"/>
                  </a:solidFill>
                  <a:latin typeface="+mn-ea"/>
                  <a:ea typeface="+mn-ea"/>
                </a:rPr>
                <a:t>2023</a:t>
              </a:r>
              <a:r>
                <a:rPr lang="ja-JP" altLang="en-US" sz="1333" b="1" u="sng" dirty="0">
                  <a:solidFill>
                    <a:schemeClr val="bg1"/>
                  </a:solidFill>
                  <a:latin typeface="+mn-ea"/>
                  <a:ea typeface="+mn-ea"/>
                </a:rPr>
                <a:t>年</a:t>
              </a:r>
              <a:r>
                <a:rPr lang="en-US" altLang="ja-JP" sz="1333" b="1" u="sng" dirty="0">
                  <a:solidFill>
                    <a:schemeClr val="bg1"/>
                  </a:solidFill>
                  <a:latin typeface="+mn-ea"/>
                  <a:ea typeface="+mn-ea"/>
                </a:rPr>
                <a:t>11</a:t>
              </a:r>
              <a:r>
                <a:rPr lang="ja-JP" altLang="en-US" sz="1333" b="1" u="sng" dirty="0">
                  <a:solidFill>
                    <a:schemeClr val="bg1"/>
                  </a:solidFill>
                  <a:latin typeface="+mn-ea"/>
                  <a:ea typeface="+mn-ea"/>
                </a:rPr>
                <a:t>月</a:t>
              </a:r>
              <a:r>
                <a:rPr lang="en-US" altLang="ja-JP" sz="1333" b="1" u="sng" dirty="0">
                  <a:solidFill>
                    <a:schemeClr val="bg1"/>
                  </a:solidFill>
                  <a:latin typeface="+mn-ea"/>
                  <a:ea typeface="+mn-ea"/>
                </a:rPr>
                <a:t>25</a:t>
              </a:r>
              <a:r>
                <a:rPr lang="ja-JP" altLang="en-US" sz="1333" b="1" u="sng" dirty="0">
                  <a:solidFill>
                    <a:schemeClr val="bg1"/>
                  </a:solidFill>
                  <a:latin typeface="+mn-ea"/>
                  <a:ea typeface="+mn-ea"/>
                </a:rPr>
                <a:t>日</a:t>
              </a:r>
              <a:endParaRPr lang="en-US" altLang="ja-JP" sz="1333" b="1" u="sng" dirty="0">
                <a:solidFill>
                  <a:schemeClr val="bg1"/>
                </a:solidFill>
                <a:latin typeface="+mn-ea"/>
                <a:ea typeface="+mn-ea"/>
              </a:endParaRPr>
            </a:p>
            <a:p>
              <a:pPr eaLnBrk="1" hangingPunct="1">
                <a:spcBef>
                  <a:spcPct val="0"/>
                </a:spcBef>
                <a:buFontTx/>
                <a:buNone/>
              </a:pPr>
              <a:r>
                <a:rPr lang="ja-JP" altLang="en-US" sz="1333" b="1" u="sng" dirty="0">
                  <a:solidFill>
                    <a:schemeClr val="bg1"/>
                  </a:solidFill>
                  <a:latin typeface="+mn-ea"/>
                  <a:ea typeface="+mn-ea"/>
                </a:rPr>
                <a:t>作成者：南里　</a:t>
              </a:r>
              <a:endParaRPr lang="en-US" altLang="ja-JP" sz="1333" b="1" u="sng" dirty="0">
                <a:solidFill>
                  <a:schemeClr val="bg1"/>
                </a:solidFill>
                <a:latin typeface="+mn-ea"/>
                <a:ea typeface="+mn-ea"/>
              </a:endParaRPr>
            </a:p>
          </p:txBody>
        </p:sp>
      </p:grpSp>
      <p:sp>
        <p:nvSpPr>
          <p:cNvPr id="7" name="テキスト ボックス 6">
            <a:extLst>
              <a:ext uri="{FF2B5EF4-FFF2-40B4-BE49-F238E27FC236}">
                <a16:creationId xmlns:a16="http://schemas.microsoft.com/office/drawing/2014/main" id="{F992E963-723E-E2B5-9D2E-004030D7E61F}"/>
              </a:ext>
            </a:extLst>
          </p:cNvPr>
          <p:cNvSpPr txBox="1"/>
          <p:nvPr/>
        </p:nvSpPr>
        <p:spPr>
          <a:xfrm>
            <a:off x="5546331" y="1072355"/>
            <a:ext cx="6369051" cy="502766"/>
          </a:xfrm>
          <a:prstGeom prst="rect">
            <a:avLst/>
          </a:prstGeom>
          <a:noFill/>
        </p:spPr>
        <p:txBody>
          <a:bodyPr wrap="none" rtlCol="0">
            <a:spAutoFit/>
          </a:bodyPr>
          <a:lstStyle/>
          <a:p>
            <a:r>
              <a:rPr lang="ja-JP" altLang="en-US" sz="2667" b="1" dirty="0">
                <a:solidFill>
                  <a:schemeClr val="bg1"/>
                </a:solidFill>
                <a:latin typeface="+mn-ea"/>
              </a:rPr>
              <a:t>ラム下降端検知位置・・</a:t>
            </a:r>
            <a:r>
              <a:rPr lang="en-US" altLang="ja-JP" sz="2667" b="1" dirty="0">
                <a:solidFill>
                  <a:srgbClr val="FF0000"/>
                </a:solidFill>
                <a:latin typeface="+mn-ea"/>
              </a:rPr>
              <a:t>297±2mm</a:t>
            </a:r>
            <a:r>
              <a:rPr lang="ja-JP" altLang="en-US" sz="2667" b="1" dirty="0">
                <a:solidFill>
                  <a:srgbClr val="FF0000"/>
                </a:solidFill>
                <a:latin typeface="+mn-ea"/>
              </a:rPr>
              <a:t>以内</a:t>
            </a:r>
          </a:p>
        </p:txBody>
      </p:sp>
      <p:grpSp>
        <p:nvGrpSpPr>
          <p:cNvPr id="151" name="グループ化 150">
            <a:extLst>
              <a:ext uri="{FF2B5EF4-FFF2-40B4-BE49-F238E27FC236}">
                <a16:creationId xmlns:a16="http://schemas.microsoft.com/office/drawing/2014/main" id="{D210913F-BCCF-37D2-78E4-2E02441D01DE}"/>
              </a:ext>
            </a:extLst>
          </p:cNvPr>
          <p:cNvGrpSpPr/>
          <p:nvPr/>
        </p:nvGrpSpPr>
        <p:grpSpPr>
          <a:xfrm>
            <a:off x="9845391" y="1945532"/>
            <a:ext cx="1965845" cy="4050453"/>
            <a:chOff x="7172453" y="2941129"/>
            <a:chExt cx="771178" cy="1533562"/>
          </a:xfrm>
        </p:grpSpPr>
        <p:pic>
          <p:nvPicPr>
            <p:cNvPr id="152" name="図 151">
              <a:extLst>
                <a:ext uri="{FF2B5EF4-FFF2-40B4-BE49-F238E27FC236}">
                  <a16:creationId xmlns:a16="http://schemas.microsoft.com/office/drawing/2014/main" id="{00013D5B-53DA-5D1E-BAFA-EE645A86BEAB}"/>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172453" y="3155048"/>
              <a:ext cx="771178" cy="1319643"/>
            </a:xfrm>
            <a:prstGeom prst="rect">
              <a:avLst/>
            </a:prstGeom>
          </p:spPr>
        </p:pic>
        <p:pic>
          <p:nvPicPr>
            <p:cNvPr id="153" name="図 152">
              <a:extLst>
                <a:ext uri="{FF2B5EF4-FFF2-40B4-BE49-F238E27FC236}">
                  <a16:creationId xmlns:a16="http://schemas.microsoft.com/office/drawing/2014/main" id="{494E2445-8D2C-F9C4-DB50-A0D0917CFB87}"/>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7344317" y="2989537"/>
              <a:ext cx="470186" cy="423865"/>
            </a:xfrm>
            <a:prstGeom prst="rect">
              <a:avLst/>
            </a:prstGeom>
          </p:spPr>
        </p:pic>
        <p:pic>
          <p:nvPicPr>
            <p:cNvPr id="154" name="図 153">
              <a:extLst>
                <a:ext uri="{FF2B5EF4-FFF2-40B4-BE49-F238E27FC236}">
                  <a16:creationId xmlns:a16="http://schemas.microsoft.com/office/drawing/2014/main" id="{0DA0CB8F-C73B-CDF6-44AD-3BA89CDC8BDB}"/>
                </a:ext>
              </a:extLst>
            </p:cNvPr>
            <p:cNvPicPr>
              <a:picLocks noChangeAspect="1"/>
            </p:cNvPicPr>
            <p:nvPr/>
          </p:nvPicPr>
          <p:blipFill>
            <a:blip r:embed="rId14"/>
            <a:stretch>
              <a:fillRect/>
            </a:stretch>
          </p:blipFill>
          <p:spPr>
            <a:xfrm>
              <a:off x="7383073" y="2941129"/>
              <a:ext cx="378066" cy="237745"/>
            </a:xfrm>
            <a:prstGeom prst="rect">
              <a:avLst/>
            </a:prstGeom>
          </p:spPr>
        </p:pic>
      </p:grpSp>
      <p:sp>
        <p:nvSpPr>
          <p:cNvPr id="148" name="吹き出し: 角を丸めた四角形 147">
            <a:extLst>
              <a:ext uri="{FF2B5EF4-FFF2-40B4-BE49-F238E27FC236}">
                <a16:creationId xmlns:a16="http://schemas.microsoft.com/office/drawing/2014/main" id="{01B5480A-DAD5-0312-5D02-39CCBCECB8EC}"/>
              </a:ext>
            </a:extLst>
          </p:cNvPr>
          <p:cNvSpPr/>
          <p:nvPr/>
        </p:nvSpPr>
        <p:spPr>
          <a:xfrm>
            <a:off x="9366353" y="829176"/>
            <a:ext cx="2265216" cy="1144903"/>
          </a:xfrm>
          <a:prstGeom prst="wedgeRoundRectCallout">
            <a:avLst>
              <a:gd name="adj1" fmla="val -9489"/>
              <a:gd name="adj2" fmla="val 82022"/>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2400" b="1" dirty="0">
                <a:solidFill>
                  <a:schemeClr val="bg1">
                    <a:lumMod val="85000"/>
                    <a:lumOff val="15000"/>
                  </a:schemeClr>
                </a:solidFill>
                <a:latin typeface="+mn-ea"/>
              </a:rPr>
              <a:t>稼働中に</a:t>
            </a:r>
            <a:endParaRPr lang="en-US" altLang="ja-JP" sz="2400" b="1" dirty="0">
              <a:solidFill>
                <a:schemeClr val="bg1">
                  <a:lumMod val="85000"/>
                  <a:lumOff val="15000"/>
                </a:schemeClr>
              </a:solidFill>
              <a:latin typeface="+mn-ea"/>
            </a:endParaRPr>
          </a:p>
          <a:p>
            <a:pPr algn="ctr"/>
            <a:r>
              <a:rPr lang="ja-JP" altLang="en-US" sz="2400" b="1" dirty="0">
                <a:solidFill>
                  <a:schemeClr val="bg1">
                    <a:lumMod val="85000"/>
                    <a:lumOff val="15000"/>
                  </a:schemeClr>
                </a:solidFill>
                <a:latin typeface="+mn-ea"/>
              </a:rPr>
              <a:t>距離が測れるよ！</a:t>
            </a:r>
            <a:endParaRPr lang="en-US" altLang="ja-JP" sz="2400" b="1" dirty="0">
              <a:solidFill>
                <a:schemeClr val="bg1">
                  <a:lumMod val="85000"/>
                  <a:lumOff val="15000"/>
                </a:schemeClr>
              </a:solidFill>
              <a:latin typeface="+mn-ea"/>
            </a:endParaRPr>
          </a:p>
        </p:txBody>
      </p:sp>
      <p:sp>
        <p:nvSpPr>
          <p:cNvPr id="5" name="テキスト ボックス 4">
            <a:extLst>
              <a:ext uri="{FF2B5EF4-FFF2-40B4-BE49-F238E27FC236}">
                <a16:creationId xmlns:a16="http://schemas.microsoft.com/office/drawing/2014/main" id="{F5886B11-8E6D-E7D3-2B3E-2E68F7B58842}"/>
              </a:ext>
            </a:extLst>
          </p:cNvPr>
          <p:cNvSpPr txBox="1"/>
          <p:nvPr/>
        </p:nvSpPr>
        <p:spPr>
          <a:xfrm>
            <a:off x="7497346" y="4302802"/>
            <a:ext cx="1723549" cy="461665"/>
          </a:xfrm>
          <a:prstGeom prst="rect">
            <a:avLst/>
          </a:prstGeom>
          <a:solidFill>
            <a:schemeClr val="tx1"/>
          </a:solidFill>
          <a:ln>
            <a:solidFill>
              <a:schemeClr val="bg1"/>
            </a:solidFill>
          </a:ln>
        </p:spPr>
        <p:txBody>
          <a:bodyPr wrap="none" rtlCol="0">
            <a:spAutoFit/>
          </a:bodyPr>
          <a:lstStyle/>
          <a:p>
            <a:r>
              <a:rPr lang="ja-JP" altLang="en-US" sz="2400" b="1" dirty="0">
                <a:solidFill>
                  <a:schemeClr val="bg1"/>
                </a:solidFill>
              </a:rPr>
              <a:t>距離測定器</a:t>
            </a:r>
          </a:p>
        </p:txBody>
      </p:sp>
      <p:sp>
        <p:nvSpPr>
          <p:cNvPr id="28" name="テキスト ボックス 5">
            <a:extLst>
              <a:ext uri="{FF2B5EF4-FFF2-40B4-BE49-F238E27FC236}">
                <a16:creationId xmlns:a16="http://schemas.microsoft.com/office/drawing/2014/main" id="{01CFF38B-66B3-FCD2-EDEF-5B9F081D0868}"/>
              </a:ext>
            </a:extLst>
          </p:cNvPr>
          <p:cNvSpPr txBox="1"/>
          <p:nvPr/>
        </p:nvSpPr>
        <p:spPr>
          <a:xfrm>
            <a:off x="4043678" y="3125896"/>
            <a:ext cx="495962" cy="324295"/>
          </a:xfrm>
          <a:prstGeom prst="rect">
            <a:avLst/>
          </a:prstGeom>
          <a:noFill/>
          <a:ln>
            <a:noFill/>
          </a:ln>
          <a:effectLst/>
        </p:spPr>
        <p:txBody>
          <a:bodyPr wrap="none" rtlCol="0" anchor="t">
            <a:no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defTabSz="1219170">
              <a:defRPr/>
            </a:pPr>
            <a:r>
              <a:rPr lang="en-US" altLang="ja-JP" sz="1267" b="1" kern="0" dirty="0">
                <a:solidFill>
                  <a:sysClr val="windowText" lastClr="000000"/>
                </a:solidFill>
                <a:latin typeface="游ゴシック" panose="020B0400000000000000" pitchFamily="50" charset="-128"/>
                <a:ea typeface="游ゴシック" panose="020B0400000000000000" pitchFamily="50" charset="-128"/>
              </a:rPr>
              <a:t>297</a:t>
            </a:r>
            <a:endParaRPr lang="ja-JP" altLang="en-US" sz="1267" b="1" kern="0" dirty="0">
              <a:solidFill>
                <a:sysClr val="windowText" lastClr="000000"/>
              </a:solidFill>
              <a:latin typeface="游ゴシック" panose="020B0400000000000000" pitchFamily="50" charset="-128"/>
              <a:ea typeface="游ゴシック" panose="020B0400000000000000" pitchFamily="50" charset="-128"/>
            </a:endParaRPr>
          </a:p>
        </p:txBody>
      </p:sp>
      <p:sp>
        <p:nvSpPr>
          <p:cNvPr id="6" name="テキスト ボックス 5">
            <a:extLst>
              <a:ext uri="{FF2B5EF4-FFF2-40B4-BE49-F238E27FC236}">
                <a16:creationId xmlns:a16="http://schemas.microsoft.com/office/drawing/2014/main" id="{3F94E6F3-B606-2D84-878D-92E40960A1A1}"/>
              </a:ext>
            </a:extLst>
          </p:cNvPr>
          <p:cNvSpPr txBox="1"/>
          <p:nvPr/>
        </p:nvSpPr>
        <p:spPr>
          <a:xfrm>
            <a:off x="5636490" y="5061182"/>
            <a:ext cx="343551" cy="461665"/>
          </a:xfrm>
          <a:prstGeom prst="rect">
            <a:avLst/>
          </a:prstGeom>
          <a:solidFill>
            <a:schemeClr val="tx1"/>
          </a:solidFill>
          <a:ln>
            <a:solidFill>
              <a:schemeClr val="tx1"/>
            </a:solidFill>
          </a:ln>
        </p:spPr>
        <p:txBody>
          <a:bodyPr wrap="square" rtlCol="0">
            <a:spAutoFit/>
          </a:bodyPr>
          <a:lstStyle/>
          <a:p>
            <a:endParaRPr lang="ja-JP" altLang="en-US" sz="2400" dirty="0"/>
          </a:p>
        </p:txBody>
      </p:sp>
      <p:sp>
        <p:nvSpPr>
          <p:cNvPr id="10" name="テキスト ボックス 9">
            <a:extLst>
              <a:ext uri="{FF2B5EF4-FFF2-40B4-BE49-F238E27FC236}">
                <a16:creationId xmlns:a16="http://schemas.microsoft.com/office/drawing/2014/main" id="{BB6725B4-82BB-A249-4E4E-E116599B9691}"/>
              </a:ext>
            </a:extLst>
          </p:cNvPr>
          <p:cNvSpPr txBox="1"/>
          <p:nvPr/>
        </p:nvSpPr>
        <p:spPr>
          <a:xfrm>
            <a:off x="19574" y="463305"/>
            <a:ext cx="4727679" cy="461665"/>
          </a:xfrm>
          <a:prstGeom prst="rect">
            <a:avLst/>
          </a:prstGeom>
          <a:noFill/>
          <a:ln>
            <a:noFill/>
          </a:ln>
        </p:spPr>
        <p:txBody>
          <a:bodyPr wrap="square" rtlCol="0" anchor="ctr" anchorCtr="0">
            <a:spAutoFit/>
          </a:bodyPr>
          <a:lstStyle/>
          <a:p>
            <a:pPr>
              <a:defRPr/>
            </a:pPr>
            <a:r>
              <a:rPr lang="ja-JP" altLang="en-US" sz="2400" b="1" dirty="0">
                <a:solidFill>
                  <a:schemeClr val="bg1"/>
                </a:solidFill>
                <a:latin typeface="游ゴシック" panose="020B0400000000000000" pitchFamily="50" charset="-128"/>
                <a:ea typeface="游ゴシック" panose="020B0400000000000000" pitchFamily="50" charset="-128"/>
              </a:rPr>
              <a:t>現状把握</a:t>
            </a:r>
          </a:p>
        </p:txBody>
      </p:sp>
      <p:pic>
        <p:nvPicPr>
          <p:cNvPr id="17" name="図 16">
            <a:extLst>
              <a:ext uri="{FF2B5EF4-FFF2-40B4-BE49-F238E27FC236}">
                <a16:creationId xmlns:a16="http://schemas.microsoft.com/office/drawing/2014/main" id="{C11E08B6-9463-C213-8971-14B2E691B895}"/>
              </a:ext>
            </a:extLst>
          </p:cNvPr>
          <p:cNvPicPr>
            <a:picLocks noChangeAspect="1"/>
          </p:cNvPicPr>
          <p:nvPr/>
        </p:nvPicPr>
        <p:blipFill rotWithShape="1">
          <a:blip r:embed="rId15" cstate="print">
            <a:extLst>
              <a:ext uri="{BEBA8EAE-BF5A-486C-A8C5-ECC9F3942E4B}">
                <a14:imgProps xmlns:a14="http://schemas.microsoft.com/office/drawing/2010/main">
                  <a14:imgLayer r:embed="rId16">
                    <a14:imgEffect>
                      <a14:backgroundRemoval t="0" b="100000" l="0" r="100000"/>
                    </a14:imgEffect>
                  </a14:imgLayer>
                </a14:imgProps>
              </a:ext>
              <a:ext uri="{28A0092B-C50C-407E-A947-70E740481C1C}">
                <a14:useLocalDpi xmlns:a14="http://schemas.microsoft.com/office/drawing/2010/main"/>
              </a:ext>
            </a:extLst>
          </a:blip>
          <a:srcRect/>
          <a:stretch/>
        </p:blipFill>
        <p:spPr>
          <a:xfrm>
            <a:off x="572176" y="3989354"/>
            <a:ext cx="1103352" cy="1322234"/>
          </a:xfrm>
          <a:prstGeom prst="rect">
            <a:avLst/>
          </a:prstGeom>
        </p:spPr>
      </p:pic>
      <p:sp>
        <p:nvSpPr>
          <p:cNvPr id="16" name="Rectangle 2">
            <a:extLst>
              <a:ext uri="{FF2B5EF4-FFF2-40B4-BE49-F238E27FC236}">
                <a16:creationId xmlns:a16="http://schemas.microsoft.com/office/drawing/2014/main" id="{C3C636E7-3E34-F9B3-6A23-E12AD1DEE3C6}"/>
              </a:ext>
            </a:extLst>
          </p:cNvPr>
          <p:cNvSpPr>
            <a:spLocks noChangeArrowheads="1"/>
          </p:cNvSpPr>
          <p:nvPr/>
        </p:nvSpPr>
        <p:spPr bwMode="auto">
          <a:xfrm>
            <a:off x="124031" y="-37601"/>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ea typeface="HG創英角ﾎﾟｯﾌﾟ体" pitchFamily="49" charset="-128"/>
              </a:rPr>
              <a:t>ステップ３－６（事例）</a:t>
            </a:r>
          </a:p>
        </p:txBody>
      </p:sp>
      <p:sp>
        <p:nvSpPr>
          <p:cNvPr id="19" name="正方形/長方形 18">
            <a:extLst>
              <a:ext uri="{FF2B5EF4-FFF2-40B4-BE49-F238E27FC236}">
                <a16:creationId xmlns:a16="http://schemas.microsoft.com/office/drawing/2014/main" id="{0D09EB11-2C22-1BEA-3E4B-9DD9FC82E9A4}"/>
              </a:ext>
            </a:extLst>
          </p:cNvPr>
          <p:cNvSpPr/>
          <p:nvPr/>
        </p:nvSpPr>
        <p:spPr>
          <a:xfrm>
            <a:off x="10900454" y="-229896"/>
            <a:ext cx="128519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tx1"/>
                </a:solidFill>
              </a:rPr>
              <a:t>35/50</a:t>
            </a:r>
            <a:endParaRPr kumimoji="1" lang="ja-JP" altLang="en-US" sz="3200" dirty="0">
              <a:solidFill>
                <a:schemeClr val="tx1"/>
              </a:solidFill>
            </a:endParaRPr>
          </a:p>
        </p:txBody>
      </p:sp>
      <p:sp>
        <p:nvSpPr>
          <p:cNvPr id="4" name="吹き出し: 角を丸めた四角形 3">
            <a:extLst>
              <a:ext uri="{FF2B5EF4-FFF2-40B4-BE49-F238E27FC236}">
                <a16:creationId xmlns:a16="http://schemas.microsoft.com/office/drawing/2014/main" id="{6D52FCC6-B45B-55FA-C3D0-3FFAE0D42F40}"/>
              </a:ext>
            </a:extLst>
          </p:cNvPr>
          <p:cNvSpPr/>
          <p:nvPr/>
        </p:nvSpPr>
        <p:spPr>
          <a:xfrm>
            <a:off x="9367397" y="495799"/>
            <a:ext cx="2334021" cy="1488691"/>
          </a:xfrm>
          <a:prstGeom prst="wedgeRoundRectCallout">
            <a:avLst>
              <a:gd name="adj1" fmla="val -9489"/>
              <a:gd name="adj2" fmla="val 82022"/>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2400" b="1" dirty="0">
                <a:solidFill>
                  <a:schemeClr val="bg1">
                    <a:lumMod val="85000"/>
                    <a:lumOff val="15000"/>
                  </a:schemeClr>
                </a:solidFill>
                <a:latin typeface="+mn-ea"/>
              </a:rPr>
              <a:t>リミット</a:t>
            </a:r>
            <a:endParaRPr lang="en-US" altLang="ja-JP" sz="2400" b="1" dirty="0">
              <a:solidFill>
                <a:schemeClr val="bg1">
                  <a:lumMod val="85000"/>
                  <a:lumOff val="15000"/>
                </a:schemeClr>
              </a:solidFill>
              <a:latin typeface="+mn-ea"/>
            </a:endParaRPr>
          </a:p>
          <a:p>
            <a:pPr algn="ctr"/>
            <a:r>
              <a:rPr lang="ja-JP" altLang="en-US" sz="2400" b="1" dirty="0">
                <a:solidFill>
                  <a:schemeClr val="bg1">
                    <a:lumMod val="85000"/>
                    <a:lumOff val="15000"/>
                  </a:schemeClr>
                </a:solidFill>
                <a:latin typeface="+mn-ea"/>
              </a:rPr>
              <a:t>スイッチは</a:t>
            </a:r>
            <a:endParaRPr lang="en-US" altLang="ja-JP" sz="2400" b="1" dirty="0">
              <a:solidFill>
                <a:schemeClr val="bg1">
                  <a:lumMod val="85000"/>
                  <a:lumOff val="15000"/>
                </a:schemeClr>
              </a:solidFill>
              <a:latin typeface="+mn-ea"/>
            </a:endParaRPr>
          </a:p>
          <a:p>
            <a:pPr algn="ctr"/>
            <a:r>
              <a:rPr lang="ja-JP" altLang="en-US" sz="2400" b="1" dirty="0">
                <a:solidFill>
                  <a:schemeClr val="bg1">
                    <a:lumMod val="85000"/>
                    <a:lumOff val="15000"/>
                  </a:schemeClr>
                </a:solidFill>
                <a:latin typeface="+mn-ea"/>
              </a:rPr>
              <a:t>問題ないね</a:t>
            </a:r>
            <a:endParaRPr lang="en-US" altLang="ja-JP" sz="2400" b="1" dirty="0">
              <a:solidFill>
                <a:schemeClr val="bg1">
                  <a:lumMod val="85000"/>
                  <a:lumOff val="15000"/>
                </a:schemeClr>
              </a:solidFill>
              <a:latin typeface="+mn-ea"/>
            </a:endParaRPr>
          </a:p>
        </p:txBody>
      </p:sp>
      <p:pic>
        <p:nvPicPr>
          <p:cNvPr id="62" name="図 61">
            <a:extLst>
              <a:ext uri="{FF2B5EF4-FFF2-40B4-BE49-F238E27FC236}">
                <a16:creationId xmlns:a16="http://schemas.microsoft.com/office/drawing/2014/main" id="{9D94C16C-B5AD-E3E3-1AC6-D07994CDFE30}"/>
              </a:ext>
            </a:extLst>
          </p:cNvPr>
          <p:cNvPicPr>
            <a:picLocks noChangeAspect="1"/>
          </p:cNvPicPr>
          <p:nvPr/>
        </p:nvPicPr>
        <p:blipFill>
          <a:blip r:embed="rId17"/>
          <a:stretch>
            <a:fillRect/>
          </a:stretch>
        </p:blipFill>
        <p:spPr>
          <a:xfrm>
            <a:off x="120313" y="2374753"/>
            <a:ext cx="5075669" cy="1589589"/>
          </a:xfrm>
          <a:prstGeom prst="rect">
            <a:avLst/>
          </a:prstGeom>
        </p:spPr>
      </p:pic>
      <p:pic>
        <p:nvPicPr>
          <p:cNvPr id="12" name="図 11">
            <a:extLst>
              <a:ext uri="{FF2B5EF4-FFF2-40B4-BE49-F238E27FC236}">
                <a16:creationId xmlns:a16="http://schemas.microsoft.com/office/drawing/2014/main" id="{2B9F8811-1BC6-7674-E732-E8EE4ED28D2C}"/>
              </a:ext>
            </a:extLst>
          </p:cNvPr>
          <p:cNvPicPr>
            <a:picLocks noChangeAspect="1"/>
          </p:cNvPicPr>
          <p:nvPr/>
        </p:nvPicPr>
        <p:blipFill>
          <a:blip r:embed="rId18"/>
          <a:stretch>
            <a:fillRect/>
          </a:stretch>
        </p:blipFill>
        <p:spPr>
          <a:xfrm>
            <a:off x="5826843" y="1717760"/>
            <a:ext cx="3055350" cy="2450891"/>
          </a:xfrm>
          <a:prstGeom prst="rect">
            <a:avLst/>
          </a:prstGeom>
        </p:spPr>
      </p:pic>
      <p:pic>
        <p:nvPicPr>
          <p:cNvPr id="21" name="図 20">
            <a:extLst>
              <a:ext uri="{FF2B5EF4-FFF2-40B4-BE49-F238E27FC236}">
                <a16:creationId xmlns:a16="http://schemas.microsoft.com/office/drawing/2014/main" id="{AF36D4FA-7935-FF2C-58A8-6917FEF616F6}"/>
              </a:ext>
            </a:extLst>
          </p:cNvPr>
          <p:cNvPicPr>
            <a:picLocks noChangeAspect="1"/>
          </p:cNvPicPr>
          <p:nvPr/>
        </p:nvPicPr>
        <p:blipFill rotWithShape="1">
          <a:blip r:embed="rId19"/>
          <a:srcRect t="7303"/>
          <a:stretch/>
        </p:blipFill>
        <p:spPr>
          <a:xfrm>
            <a:off x="5052131" y="1500231"/>
            <a:ext cx="4318447" cy="3818085"/>
          </a:xfrm>
          <a:prstGeom prst="rect">
            <a:avLst/>
          </a:prstGeom>
        </p:spPr>
      </p:pic>
      <p:pic>
        <p:nvPicPr>
          <p:cNvPr id="39" name="図 38">
            <a:extLst>
              <a:ext uri="{FF2B5EF4-FFF2-40B4-BE49-F238E27FC236}">
                <a16:creationId xmlns:a16="http://schemas.microsoft.com/office/drawing/2014/main" id="{44C52D4E-F312-1D4A-564F-583D87672C93}"/>
              </a:ext>
            </a:extLst>
          </p:cNvPr>
          <p:cNvPicPr>
            <a:picLocks noChangeAspect="1"/>
          </p:cNvPicPr>
          <p:nvPr/>
        </p:nvPicPr>
        <p:blipFill>
          <a:blip r:embed="rId20"/>
          <a:stretch>
            <a:fillRect/>
          </a:stretch>
        </p:blipFill>
        <p:spPr>
          <a:xfrm>
            <a:off x="5175864" y="950410"/>
            <a:ext cx="7109984" cy="4438273"/>
          </a:xfrm>
          <a:prstGeom prst="rect">
            <a:avLst/>
          </a:prstGeom>
        </p:spPr>
      </p:pic>
      <p:cxnSp>
        <p:nvCxnSpPr>
          <p:cNvPr id="37" name="直線コネクタ 36">
            <a:extLst>
              <a:ext uri="{FF2B5EF4-FFF2-40B4-BE49-F238E27FC236}">
                <a16:creationId xmlns:a16="http://schemas.microsoft.com/office/drawing/2014/main" id="{286303CC-850A-F194-2CB8-1CBC734FFABD}"/>
              </a:ext>
            </a:extLst>
          </p:cNvPr>
          <p:cNvCxnSpPr>
            <a:cxnSpLocks/>
          </p:cNvCxnSpPr>
          <p:nvPr/>
        </p:nvCxnSpPr>
        <p:spPr>
          <a:xfrm>
            <a:off x="6168556" y="2811877"/>
            <a:ext cx="5382238" cy="10121"/>
          </a:xfrm>
          <a:prstGeom prst="line">
            <a:avLst/>
          </a:prstGeom>
          <a:ln w="22225">
            <a:solidFill>
              <a:srgbClr val="FF0000"/>
            </a:solidFill>
            <a:headEnd type="none" w="med" len="med"/>
            <a:tailEnd type="none"/>
          </a:ln>
        </p:spPr>
        <p:style>
          <a:lnRef idx="1">
            <a:schemeClr val="accent2"/>
          </a:lnRef>
          <a:fillRef idx="0">
            <a:schemeClr val="accent2"/>
          </a:fillRef>
          <a:effectRef idx="0">
            <a:schemeClr val="accent2"/>
          </a:effectRef>
          <a:fontRef idx="minor">
            <a:schemeClr val="tx1"/>
          </a:fontRef>
        </p:style>
      </p:cxnSp>
      <p:cxnSp>
        <p:nvCxnSpPr>
          <p:cNvPr id="13" name="直線コネクタ 12">
            <a:extLst>
              <a:ext uri="{FF2B5EF4-FFF2-40B4-BE49-F238E27FC236}">
                <a16:creationId xmlns:a16="http://schemas.microsoft.com/office/drawing/2014/main" id="{8F585992-6BC5-59D5-320A-75C99AFA7DBE}"/>
              </a:ext>
            </a:extLst>
          </p:cNvPr>
          <p:cNvCxnSpPr>
            <a:cxnSpLocks/>
          </p:cNvCxnSpPr>
          <p:nvPr/>
        </p:nvCxnSpPr>
        <p:spPr>
          <a:xfrm>
            <a:off x="6194016" y="1955561"/>
            <a:ext cx="5647306" cy="0"/>
          </a:xfrm>
          <a:prstGeom prst="line">
            <a:avLst/>
          </a:prstGeom>
          <a:ln w="31750">
            <a:solidFill>
              <a:schemeClr val="bg1"/>
            </a:solidFill>
            <a:prstDash val="dash"/>
            <a:headEnd type="none" w="med" len="med"/>
            <a:tailEnd type="none"/>
          </a:ln>
        </p:spPr>
        <p:style>
          <a:lnRef idx="1">
            <a:schemeClr val="accent1"/>
          </a:lnRef>
          <a:fillRef idx="0">
            <a:schemeClr val="accent1"/>
          </a:fillRef>
          <a:effectRef idx="0">
            <a:schemeClr val="accent1"/>
          </a:effectRef>
          <a:fontRef idx="minor">
            <a:schemeClr val="tx1"/>
          </a:fontRef>
        </p:style>
      </p:cxnSp>
      <p:cxnSp>
        <p:nvCxnSpPr>
          <p:cNvPr id="20" name="直線コネクタ 19">
            <a:extLst>
              <a:ext uri="{FF2B5EF4-FFF2-40B4-BE49-F238E27FC236}">
                <a16:creationId xmlns:a16="http://schemas.microsoft.com/office/drawing/2014/main" id="{A3025B01-BC58-B481-8C35-684B1AE768C1}"/>
              </a:ext>
            </a:extLst>
          </p:cNvPr>
          <p:cNvCxnSpPr>
            <a:cxnSpLocks/>
          </p:cNvCxnSpPr>
          <p:nvPr/>
        </p:nvCxnSpPr>
        <p:spPr>
          <a:xfrm>
            <a:off x="6168556" y="3628844"/>
            <a:ext cx="5698226" cy="0"/>
          </a:xfrm>
          <a:prstGeom prst="line">
            <a:avLst/>
          </a:prstGeom>
          <a:ln w="31750">
            <a:solidFill>
              <a:schemeClr val="bg1"/>
            </a:solidFill>
            <a:prstDash val="dash"/>
            <a:headEnd type="none" w="med" len="med"/>
            <a:tailEnd type="none"/>
          </a:ln>
        </p:spPr>
        <p:style>
          <a:lnRef idx="1">
            <a:schemeClr val="accent1"/>
          </a:lnRef>
          <a:fillRef idx="0">
            <a:schemeClr val="accent1"/>
          </a:fillRef>
          <a:effectRef idx="0">
            <a:schemeClr val="accent1"/>
          </a:effectRef>
          <a:fontRef idx="minor">
            <a:schemeClr val="tx1"/>
          </a:fontRef>
        </p:style>
      </p:cxnSp>
      <p:pic>
        <p:nvPicPr>
          <p:cNvPr id="32" name="オーディオ 31">
            <a:hlinkClick r:id="" action="ppaction://media"/>
            <a:extLst>
              <a:ext uri="{FF2B5EF4-FFF2-40B4-BE49-F238E27FC236}">
                <a16:creationId xmlns:a16="http://schemas.microsoft.com/office/drawing/2014/main" id="{73644D06-A791-B152-642C-69A0D9F70ABF}"/>
              </a:ext>
            </a:extLst>
          </p:cNvPr>
          <p:cNvPicPr>
            <a:picLocks noChangeAspect="1"/>
          </p:cNvPicPr>
          <p:nvPr>
            <a:audioFile r:link="rId3"/>
            <p:extLst>
              <p:ext uri="{DAA4B4D4-6D71-4841-9C94-3DE7FCFB9230}">
                <p14:media xmlns:p14="http://schemas.microsoft.com/office/powerpoint/2010/main" r:embed="rId2"/>
              </p:ext>
            </p:extLst>
          </p:nvPr>
        </p:nvPicPr>
        <p:blipFill>
          <a:blip r:embed="rId21"/>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375290343"/>
      </p:ext>
    </p:extLst>
  </p:cSld>
  <p:clrMapOvr>
    <a:masterClrMapping/>
  </p:clrMapOvr>
  <mc:AlternateContent xmlns:mc="http://schemas.openxmlformats.org/markup-compatibility/2006" xmlns:p14="http://schemas.microsoft.com/office/powerpoint/2010/main">
    <mc:Choice Requires="p14">
      <p:transition p14:dur="10" advTm="17264"/>
    </mc:Choice>
    <mc:Fallback xmlns="">
      <p:transition advTm="17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grpId="0" nodeType="clickEffect">
                                  <p:stCondLst>
                                    <p:cond delay="0"/>
                                  </p:stCondLst>
                                  <p:childTnLst>
                                    <p:animEffect transition="out" filter="fade">
                                      <p:cBhvr>
                                        <p:cTn id="10" dur="500"/>
                                        <p:tgtEl>
                                          <p:spTgt spid="4"/>
                                        </p:tgtEl>
                                      </p:cBhvr>
                                    </p:animEffect>
                                    <p:set>
                                      <p:cBhvr>
                                        <p:cTn id="11" dur="1" fill="hold">
                                          <p:stCondLst>
                                            <p:cond delay="499"/>
                                          </p:stCondLst>
                                        </p:cTn>
                                        <p:tgtEl>
                                          <p:spTgt spid="4"/>
                                        </p:tgtEl>
                                        <p:attrNameLst>
                                          <p:attrName>style.visibility</p:attrName>
                                        </p:attrNameLst>
                                      </p:cBhvr>
                                      <p:to>
                                        <p:strVal val="hidden"/>
                                      </p:to>
                                    </p:set>
                                  </p:childTnLst>
                                </p:cTn>
                              </p:par>
                              <p:par>
                                <p:cTn id="12" presetID="10" presetClass="exit" presetSubtype="0" fill="hold" nodeType="withEffect">
                                  <p:stCondLst>
                                    <p:cond delay="0"/>
                                  </p:stCondLst>
                                  <p:childTnLst>
                                    <p:animEffect transition="out" filter="fade">
                                      <p:cBhvr>
                                        <p:cTn id="13" dur="500"/>
                                        <p:tgtEl>
                                          <p:spTgt spid="21"/>
                                        </p:tgtEl>
                                      </p:cBhvr>
                                    </p:animEffect>
                                    <p:set>
                                      <p:cBhvr>
                                        <p:cTn id="14" dur="1" fill="hold">
                                          <p:stCondLst>
                                            <p:cond delay="499"/>
                                          </p:stCondLst>
                                        </p:cTn>
                                        <p:tgtEl>
                                          <p:spTgt spid="21"/>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0" presetClass="exit" presetSubtype="0" fill="hold" nodeType="clickEffect">
                                  <p:stCondLst>
                                    <p:cond delay="0"/>
                                  </p:stCondLst>
                                  <p:childTnLst>
                                    <p:animEffect transition="out" filter="fade">
                                      <p:cBhvr>
                                        <p:cTn id="18" dur="500"/>
                                        <p:tgtEl>
                                          <p:spTgt spid="12"/>
                                        </p:tgtEl>
                                      </p:cBhvr>
                                    </p:animEffect>
                                    <p:set>
                                      <p:cBhvr>
                                        <p:cTn id="19" dur="1" fill="hold">
                                          <p:stCondLst>
                                            <p:cond delay="499"/>
                                          </p:stCondLst>
                                        </p:cTn>
                                        <p:tgtEl>
                                          <p:spTgt spid="12"/>
                                        </p:tgtEl>
                                        <p:attrNameLst>
                                          <p:attrName>style.visibility</p:attrName>
                                        </p:attrNameLst>
                                      </p:cBhvr>
                                      <p:to>
                                        <p:strVal val="hidden"/>
                                      </p:to>
                                    </p:set>
                                  </p:childTnLst>
                                </p:cTn>
                              </p:par>
                              <p:par>
                                <p:cTn id="20" presetID="10" presetClass="exit" presetSubtype="0" fill="hold" nodeType="withEffect">
                                  <p:stCondLst>
                                    <p:cond delay="0"/>
                                  </p:stCondLst>
                                  <p:childTnLst>
                                    <p:animEffect transition="out" filter="fade">
                                      <p:cBhvr>
                                        <p:cTn id="21" dur="500"/>
                                        <p:tgtEl>
                                          <p:spTgt spid="151"/>
                                        </p:tgtEl>
                                      </p:cBhvr>
                                    </p:animEffect>
                                    <p:set>
                                      <p:cBhvr>
                                        <p:cTn id="22" dur="1" fill="hold">
                                          <p:stCondLst>
                                            <p:cond delay="499"/>
                                          </p:stCondLst>
                                        </p:cTn>
                                        <p:tgtEl>
                                          <p:spTgt spid="151"/>
                                        </p:tgtEl>
                                        <p:attrNameLst>
                                          <p:attrName>style.visibility</p:attrName>
                                        </p:attrNameLst>
                                      </p:cBhvr>
                                      <p:to>
                                        <p:strVal val="hidden"/>
                                      </p:to>
                                    </p:set>
                                  </p:childTnLst>
                                </p:cTn>
                              </p:par>
                              <p:par>
                                <p:cTn id="23" presetID="10" presetClass="exit" presetSubtype="0" fill="hold" grpId="0" nodeType="withEffect">
                                  <p:stCondLst>
                                    <p:cond delay="0"/>
                                  </p:stCondLst>
                                  <p:childTnLst>
                                    <p:animEffect transition="out" filter="fade">
                                      <p:cBhvr>
                                        <p:cTn id="24" dur="500"/>
                                        <p:tgtEl>
                                          <p:spTgt spid="5"/>
                                        </p:tgtEl>
                                      </p:cBhvr>
                                    </p:animEffect>
                                    <p:set>
                                      <p:cBhvr>
                                        <p:cTn id="25" dur="1" fill="hold">
                                          <p:stCondLst>
                                            <p:cond delay="499"/>
                                          </p:stCondLst>
                                        </p:cTn>
                                        <p:tgtEl>
                                          <p:spTgt spid="5"/>
                                        </p:tgtEl>
                                        <p:attrNameLst>
                                          <p:attrName>style.visibility</p:attrName>
                                        </p:attrNameLst>
                                      </p:cBhvr>
                                      <p:to>
                                        <p:strVal val="hidden"/>
                                      </p:to>
                                    </p:set>
                                  </p:childTnLst>
                                </p:cTn>
                              </p:par>
                              <p:par>
                                <p:cTn id="26" presetID="10" presetClass="exit" presetSubtype="0" fill="hold" grpId="0" nodeType="withEffect">
                                  <p:stCondLst>
                                    <p:cond delay="0"/>
                                  </p:stCondLst>
                                  <p:childTnLst>
                                    <p:animEffect transition="out" filter="fade">
                                      <p:cBhvr>
                                        <p:cTn id="27" dur="500"/>
                                        <p:tgtEl>
                                          <p:spTgt spid="148"/>
                                        </p:tgtEl>
                                      </p:cBhvr>
                                    </p:animEffect>
                                    <p:set>
                                      <p:cBhvr>
                                        <p:cTn id="28" dur="1" fill="hold">
                                          <p:stCondLst>
                                            <p:cond delay="499"/>
                                          </p:stCondLst>
                                        </p:cTn>
                                        <p:tgtEl>
                                          <p:spTgt spid="148"/>
                                        </p:tgtEl>
                                        <p:attrNameLst>
                                          <p:attrName>style.visibility</p:attrName>
                                        </p:attrNameLst>
                                      </p:cBhvr>
                                      <p:to>
                                        <p:strVal val="hidden"/>
                                      </p:to>
                                    </p:set>
                                  </p:childTnLst>
                                </p:cTn>
                              </p:par>
                              <p:par>
                                <p:cTn id="29" presetID="10" presetClass="exit" presetSubtype="0" fill="hold" grpId="0" nodeType="withEffect">
                                  <p:stCondLst>
                                    <p:cond delay="0"/>
                                  </p:stCondLst>
                                  <p:childTnLst>
                                    <p:animEffect transition="out" filter="fade">
                                      <p:cBhvr>
                                        <p:cTn id="30" dur="500"/>
                                        <p:tgtEl>
                                          <p:spTgt spid="150"/>
                                        </p:tgtEl>
                                      </p:cBhvr>
                                    </p:animEffect>
                                    <p:set>
                                      <p:cBhvr>
                                        <p:cTn id="31" dur="1" fill="hold">
                                          <p:stCondLst>
                                            <p:cond delay="499"/>
                                          </p:stCondLst>
                                        </p:cTn>
                                        <p:tgtEl>
                                          <p:spTgt spid="150"/>
                                        </p:tgtEl>
                                        <p:attrNameLst>
                                          <p:attrName>style.visibility</p:attrName>
                                        </p:attrNameLst>
                                      </p:cBhvr>
                                      <p:to>
                                        <p:strVal val="hidden"/>
                                      </p:to>
                                    </p:set>
                                  </p:childTnLst>
                                </p:cTn>
                              </p:par>
                            </p:childTnLst>
                          </p:cTn>
                        </p:par>
                        <p:par>
                          <p:cTn id="32" fill="hold">
                            <p:stCondLst>
                              <p:cond delay="500"/>
                            </p:stCondLst>
                            <p:childTnLst>
                              <p:par>
                                <p:cTn id="33" presetID="10" presetClass="entr" presetSubtype="0" fill="hold" nodeType="afterEffect">
                                  <p:stCondLst>
                                    <p:cond delay="0"/>
                                  </p:stCondLst>
                                  <p:childTnLst>
                                    <p:set>
                                      <p:cBhvr>
                                        <p:cTn id="34" dur="1" fill="hold">
                                          <p:stCondLst>
                                            <p:cond delay="0"/>
                                          </p:stCondLst>
                                        </p:cTn>
                                        <p:tgtEl>
                                          <p:spTgt spid="137"/>
                                        </p:tgtEl>
                                        <p:attrNameLst>
                                          <p:attrName>style.visibility</p:attrName>
                                        </p:attrNameLst>
                                      </p:cBhvr>
                                      <p:to>
                                        <p:strVal val="visible"/>
                                      </p:to>
                                    </p:set>
                                    <p:animEffect transition="in" filter="fade">
                                      <p:cBhvr>
                                        <p:cTn id="35" dur="500"/>
                                        <p:tgtEl>
                                          <p:spTgt spid="137"/>
                                        </p:tgtEl>
                                      </p:cBhvr>
                                    </p:animEffect>
                                  </p:childTnLst>
                                </p:cTn>
                              </p:par>
                            </p:childTnLst>
                          </p:cTn>
                        </p:par>
                        <p:par>
                          <p:cTn id="36" fill="hold">
                            <p:stCondLst>
                              <p:cond delay="1000"/>
                            </p:stCondLst>
                            <p:childTnLst>
                              <p:par>
                                <p:cTn id="37" presetID="8" presetClass="emph" presetSubtype="0" fill="hold" nodeType="afterEffect">
                                  <p:stCondLst>
                                    <p:cond delay="0"/>
                                  </p:stCondLst>
                                  <p:childTnLst>
                                    <p:animRot by="5400000">
                                      <p:cBhvr>
                                        <p:cTn id="38" dur="500" fill="hold"/>
                                        <p:tgtEl>
                                          <p:spTgt spid="137"/>
                                        </p:tgtEl>
                                        <p:attrNameLst>
                                          <p:attrName>r</p:attrName>
                                        </p:attrNameLst>
                                      </p:cBhvr>
                                    </p:animRot>
                                  </p:childTnLst>
                                </p:cTn>
                              </p:par>
                            </p:childTnLst>
                          </p:cTn>
                        </p:par>
                        <p:par>
                          <p:cTn id="39" fill="hold">
                            <p:stCondLst>
                              <p:cond delay="1500"/>
                            </p:stCondLst>
                            <p:childTnLst>
                              <p:par>
                                <p:cTn id="40" presetID="0" presetClass="path" presetSubtype="0" accel="50000" decel="50000" fill="hold" nodeType="afterEffect">
                                  <p:stCondLst>
                                    <p:cond delay="0"/>
                                  </p:stCondLst>
                                  <p:childTnLst>
                                    <p:animMotion origin="layout" path="M 0.00039 0.03981 L 0.00039 0.04004 C -0.00052 0.04652 -0.00065 0.05347 -0.00195 0.05949 C -0.003 0.06504 -0.00482 0.07037 -0.00638 0.07569 C -0.00716 0.07801 -0.00768 0.08078 -0.00872 0.08333 L -0.01302 0.09537 C -0.01393 0.09722 -0.01497 0.09884 -0.01524 0.10115 C -0.01758 0.11319 -0.01471 0.10092 -0.02083 0.11689 C -0.02175 0.11944 -0.02201 0.12245 -0.02305 0.125 C -0.02604 0.13125 -0.03021 0.13796 -0.03425 0.14259 C -0.03711 0.14606 -0.04024 0.14907 -0.0431 0.15254 C -0.04427 0.1537 -0.04518 0.15555 -0.04636 0.15648 C -0.04831 0.15764 -0.05013 0.15764 -0.05208 0.15833 C -0.06367 0.16365 -0.05573 0.16226 -0.06758 0.16226 L -0.20104 0.15254 L -0.20313 -0.00926 " pathEditMode="relative" rAng="0" ptsTypes="AAAAAAAAAAAAAAAA">
                                      <p:cBhvr>
                                        <p:cTn id="41" dur="1000" fill="hold"/>
                                        <p:tgtEl>
                                          <p:spTgt spid="137"/>
                                        </p:tgtEl>
                                        <p:attrNameLst>
                                          <p:attrName>ppt_x</p:attrName>
                                          <p:attrName>ppt_y</p:attrName>
                                        </p:attrNameLst>
                                      </p:cBhvr>
                                      <p:rCtr x="-10182" y="3657"/>
                                    </p:animMotion>
                                  </p:childTnLst>
                                </p:cTn>
                              </p:par>
                            </p:childTnLst>
                          </p:cTn>
                        </p:par>
                        <p:par>
                          <p:cTn id="42" fill="hold">
                            <p:stCondLst>
                              <p:cond delay="2500"/>
                            </p:stCondLst>
                            <p:childTnLst>
                              <p:par>
                                <p:cTn id="43" presetID="10" presetClass="entr" presetSubtype="0" fill="hold" grpId="0" nodeType="afterEffect">
                                  <p:stCondLst>
                                    <p:cond delay="0"/>
                                  </p:stCondLst>
                                  <p:childTnLst>
                                    <p:set>
                                      <p:cBhvr>
                                        <p:cTn id="44" dur="1" fill="hold">
                                          <p:stCondLst>
                                            <p:cond delay="0"/>
                                          </p:stCondLst>
                                        </p:cTn>
                                        <p:tgtEl>
                                          <p:spTgt spid="6"/>
                                        </p:tgtEl>
                                        <p:attrNameLst>
                                          <p:attrName>style.visibility</p:attrName>
                                        </p:attrNameLst>
                                      </p:cBhvr>
                                      <p:to>
                                        <p:strVal val="visible"/>
                                      </p:to>
                                    </p:set>
                                    <p:animEffect transition="in" filter="fade">
                                      <p:cBhvr>
                                        <p:cTn id="45" dur="500"/>
                                        <p:tgtEl>
                                          <p:spTgt spid="6"/>
                                        </p:tgtEl>
                                      </p:cBhvr>
                                    </p:animEffect>
                                  </p:childTnLst>
                                </p:cTn>
                              </p:par>
                            </p:childTnLst>
                          </p:cTn>
                        </p:par>
                        <p:par>
                          <p:cTn id="46" fill="hold">
                            <p:stCondLst>
                              <p:cond delay="3000"/>
                            </p:stCondLst>
                            <p:childTnLst>
                              <p:par>
                                <p:cTn id="47" presetID="10" presetClass="entr" presetSubtype="0" fill="hold" grpId="0" nodeType="afterEffect">
                                  <p:stCondLst>
                                    <p:cond delay="0"/>
                                  </p:stCondLst>
                                  <p:childTnLst>
                                    <p:set>
                                      <p:cBhvr>
                                        <p:cTn id="48" dur="1" fill="hold">
                                          <p:stCondLst>
                                            <p:cond delay="0"/>
                                          </p:stCondLst>
                                        </p:cTn>
                                        <p:tgtEl>
                                          <p:spTgt spid="7"/>
                                        </p:tgtEl>
                                        <p:attrNameLst>
                                          <p:attrName>style.visibility</p:attrName>
                                        </p:attrNameLst>
                                      </p:cBhvr>
                                      <p:to>
                                        <p:strVal val="visible"/>
                                      </p:to>
                                    </p:set>
                                    <p:animEffect transition="in" filter="fade">
                                      <p:cBhvr>
                                        <p:cTn id="49" dur="500"/>
                                        <p:tgtEl>
                                          <p:spTgt spid="7"/>
                                        </p:tgtEl>
                                      </p:cBhvr>
                                    </p:animEffect>
                                  </p:childTnLst>
                                </p:cTn>
                              </p:par>
                              <p:par>
                                <p:cTn id="50" presetID="10" presetClass="entr" presetSubtype="0" fill="hold" nodeType="withEffect">
                                  <p:stCondLst>
                                    <p:cond delay="0"/>
                                  </p:stCondLst>
                                  <p:childTnLst>
                                    <p:set>
                                      <p:cBhvr>
                                        <p:cTn id="51" dur="1" fill="hold">
                                          <p:stCondLst>
                                            <p:cond delay="0"/>
                                          </p:stCondLst>
                                        </p:cTn>
                                        <p:tgtEl>
                                          <p:spTgt spid="26"/>
                                        </p:tgtEl>
                                        <p:attrNameLst>
                                          <p:attrName>style.visibility</p:attrName>
                                        </p:attrNameLst>
                                      </p:cBhvr>
                                      <p:to>
                                        <p:strVal val="visible"/>
                                      </p:to>
                                    </p:set>
                                    <p:animEffect transition="in" filter="fade">
                                      <p:cBhvr>
                                        <p:cTn id="52" dur="500"/>
                                        <p:tgtEl>
                                          <p:spTgt spid="26"/>
                                        </p:tgtEl>
                                      </p:cBhvr>
                                    </p:animEffect>
                                  </p:childTnLst>
                                </p:cTn>
                              </p:par>
                              <p:par>
                                <p:cTn id="53" presetID="10" presetClass="entr" presetSubtype="0" fill="hold" nodeType="withEffect">
                                  <p:stCondLst>
                                    <p:cond delay="0"/>
                                  </p:stCondLst>
                                  <p:childTnLst>
                                    <p:set>
                                      <p:cBhvr>
                                        <p:cTn id="54" dur="1" fill="hold">
                                          <p:stCondLst>
                                            <p:cond delay="0"/>
                                          </p:stCondLst>
                                        </p:cTn>
                                        <p:tgtEl>
                                          <p:spTgt spid="37"/>
                                        </p:tgtEl>
                                        <p:attrNameLst>
                                          <p:attrName>style.visibility</p:attrName>
                                        </p:attrNameLst>
                                      </p:cBhvr>
                                      <p:to>
                                        <p:strVal val="visible"/>
                                      </p:to>
                                    </p:set>
                                    <p:animEffect transition="in" filter="fade">
                                      <p:cBhvr>
                                        <p:cTn id="55" dur="500"/>
                                        <p:tgtEl>
                                          <p:spTgt spid="37"/>
                                        </p:tgtEl>
                                      </p:cBhvr>
                                    </p:animEffect>
                                  </p:childTnLst>
                                </p:cTn>
                              </p:par>
                              <p:par>
                                <p:cTn id="56" presetID="10" presetClass="entr" presetSubtype="0" fill="hold" nodeType="withEffect">
                                  <p:stCondLst>
                                    <p:cond delay="0"/>
                                  </p:stCondLst>
                                  <p:childTnLst>
                                    <p:set>
                                      <p:cBhvr>
                                        <p:cTn id="57" dur="1" fill="hold">
                                          <p:stCondLst>
                                            <p:cond delay="0"/>
                                          </p:stCondLst>
                                        </p:cTn>
                                        <p:tgtEl>
                                          <p:spTgt spid="39"/>
                                        </p:tgtEl>
                                        <p:attrNameLst>
                                          <p:attrName>style.visibility</p:attrName>
                                        </p:attrNameLst>
                                      </p:cBhvr>
                                      <p:to>
                                        <p:strVal val="visible"/>
                                      </p:to>
                                    </p:set>
                                    <p:animEffect transition="in" filter="fade">
                                      <p:cBhvr>
                                        <p:cTn id="58" dur="500"/>
                                        <p:tgtEl>
                                          <p:spTgt spid="39"/>
                                        </p:tgtEl>
                                      </p:cBhvr>
                                    </p:animEffect>
                                  </p:childTnLst>
                                </p:cTn>
                              </p:par>
                              <p:par>
                                <p:cTn id="59" presetID="10" presetClass="entr" presetSubtype="0" fill="hold" nodeType="withEffect">
                                  <p:stCondLst>
                                    <p:cond delay="0"/>
                                  </p:stCondLst>
                                  <p:childTnLst>
                                    <p:set>
                                      <p:cBhvr>
                                        <p:cTn id="60" dur="1" fill="hold">
                                          <p:stCondLst>
                                            <p:cond delay="0"/>
                                          </p:stCondLst>
                                        </p:cTn>
                                        <p:tgtEl>
                                          <p:spTgt spid="13"/>
                                        </p:tgtEl>
                                        <p:attrNameLst>
                                          <p:attrName>style.visibility</p:attrName>
                                        </p:attrNameLst>
                                      </p:cBhvr>
                                      <p:to>
                                        <p:strVal val="visible"/>
                                      </p:to>
                                    </p:set>
                                    <p:animEffect transition="in" filter="fade">
                                      <p:cBhvr>
                                        <p:cTn id="61" dur="500"/>
                                        <p:tgtEl>
                                          <p:spTgt spid="13"/>
                                        </p:tgtEl>
                                      </p:cBhvr>
                                    </p:animEffect>
                                  </p:childTnLst>
                                </p:cTn>
                              </p:par>
                              <p:par>
                                <p:cTn id="62" presetID="10" presetClass="entr" presetSubtype="0" fill="hold" nodeType="withEffect">
                                  <p:stCondLst>
                                    <p:cond delay="0"/>
                                  </p:stCondLst>
                                  <p:childTnLst>
                                    <p:set>
                                      <p:cBhvr>
                                        <p:cTn id="63" dur="1" fill="hold">
                                          <p:stCondLst>
                                            <p:cond delay="0"/>
                                          </p:stCondLst>
                                        </p:cTn>
                                        <p:tgtEl>
                                          <p:spTgt spid="20"/>
                                        </p:tgtEl>
                                        <p:attrNameLst>
                                          <p:attrName>style.visibility</p:attrName>
                                        </p:attrNameLst>
                                      </p:cBhvr>
                                      <p:to>
                                        <p:strVal val="visible"/>
                                      </p:to>
                                    </p:set>
                                    <p:animEffect transition="in" filter="fade">
                                      <p:cBhvr>
                                        <p:cTn id="64" dur="500"/>
                                        <p:tgtEl>
                                          <p:spTgt spid="20"/>
                                        </p:tgtEl>
                                      </p:cBhvr>
                                    </p:animEffect>
                                  </p:childTnLst>
                                </p:cTn>
                              </p:par>
                            </p:childTnLst>
                          </p:cTn>
                        </p:par>
                        <p:par>
                          <p:cTn id="65" fill="hold">
                            <p:stCondLst>
                              <p:cond delay="3500"/>
                            </p:stCondLst>
                            <p:childTnLst>
                              <p:par>
                                <p:cTn id="66" presetID="22" presetClass="entr" presetSubtype="1" fill="hold" grpId="0" nodeType="afterEffect">
                                  <p:stCondLst>
                                    <p:cond delay="0"/>
                                  </p:stCondLst>
                                  <p:childTnLst>
                                    <p:set>
                                      <p:cBhvr>
                                        <p:cTn id="67" dur="1" fill="hold">
                                          <p:stCondLst>
                                            <p:cond delay="0"/>
                                          </p:stCondLst>
                                        </p:cTn>
                                        <p:tgtEl>
                                          <p:spTgt spid="49"/>
                                        </p:tgtEl>
                                        <p:attrNameLst>
                                          <p:attrName>style.visibility</p:attrName>
                                        </p:attrNameLst>
                                      </p:cBhvr>
                                      <p:to>
                                        <p:strVal val="visible"/>
                                      </p:to>
                                    </p:set>
                                    <p:animEffect transition="in" filter="wipe(up)">
                                      <p:cBhvr>
                                        <p:cTn id="68"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9" fill="hold" display="0">
                  <p:stCondLst>
                    <p:cond delay="indefinite"/>
                  </p:stCondLst>
                  <p:endCondLst>
                    <p:cond evt="onStopAudio" delay="0">
                      <p:tgtEl>
                        <p:sldTgt/>
                      </p:tgtEl>
                    </p:cond>
                  </p:endCondLst>
                </p:cTn>
                <p:tgtEl>
                  <p:spTgt spid="32"/>
                </p:tgtEl>
              </p:cMediaNode>
            </p:audio>
          </p:childTnLst>
        </p:cTn>
      </p:par>
    </p:tnLst>
    <p:bldLst>
      <p:bldP spid="49" grpId="0"/>
      <p:bldP spid="150" grpId="0"/>
      <p:bldP spid="7" grpId="0"/>
      <p:bldP spid="148" grpId="0" animBg="1"/>
      <p:bldP spid="5" grpId="0" animBg="1"/>
      <p:bldP spid="6" grpId="0" animBg="1"/>
      <p:bldP spid="4"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角丸四角形 2">
            <a:extLst>
              <a:ext uri="{FF2B5EF4-FFF2-40B4-BE49-F238E27FC236}">
                <a16:creationId xmlns:a16="http://schemas.microsoft.com/office/drawing/2014/main" id="{7446C997-7748-4794-9530-5E83FDD7F501}"/>
              </a:ext>
            </a:extLst>
          </p:cNvPr>
          <p:cNvSpPr>
            <a:spLocks noGrp="1" noRot="1" noMove="1" noResize="1" noEditPoints="1" noAdjustHandles="1" noChangeArrowheads="1" noChangeShapeType="1"/>
          </p:cNvSpPr>
          <p:nvPr/>
        </p:nvSpPr>
        <p:spPr>
          <a:xfrm>
            <a:off x="-3174" y="399689"/>
            <a:ext cx="12188827" cy="6458311"/>
          </a:xfrm>
          <a:prstGeom prst="roundRect">
            <a:avLst>
              <a:gd name="adj" fmla="val 0"/>
            </a:avLst>
          </a:prstGeom>
          <a:solidFill>
            <a:schemeClr val="tx1">
              <a:lumMod val="9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lstStyle/>
          <a:p>
            <a:pPr algn="ctr"/>
            <a:endParaRPr lang="ja-JP" altLang="en-US" sz="2400" dirty="0"/>
          </a:p>
        </p:txBody>
      </p:sp>
      <p:grpSp>
        <p:nvGrpSpPr>
          <p:cNvPr id="27" name="グループ化 26">
            <a:extLst>
              <a:ext uri="{FF2B5EF4-FFF2-40B4-BE49-F238E27FC236}">
                <a16:creationId xmlns:a16="http://schemas.microsoft.com/office/drawing/2014/main" id="{406A27D3-E4B5-93E7-3290-69FFC12C7557}"/>
              </a:ext>
            </a:extLst>
          </p:cNvPr>
          <p:cNvGrpSpPr/>
          <p:nvPr/>
        </p:nvGrpSpPr>
        <p:grpSpPr>
          <a:xfrm>
            <a:off x="188272" y="1226987"/>
            <a:ext cx="5157096" cy="1970431"/>
            <a:chOff x="138881" y="920240"/>
            <a:chExt cx="3867822" cy="1477823"/>
          </a:xfrm>
        </p:grpSpPr>
        <p:grpSp>
          <p:nvGrpSpPr>
            <p:cNvPr id="26" name="グループ化 25">
              <a:extLst>
                <a:ext uri="{FF2B5EF4-FFF2-40B4-BE49-F238E27FC236}">
                  <a16:creationId xmlns:a16="http://schemas.microsoft.com/office/drawing/2014/main" id="{621B95F1-755D-7073-0280-4E0D3C5E5387}"/>
                </a:ext>
              </a:extLst>
            </p:cNvPr>
            <p:cNvGrpSpPr/>
            <p:nvPr/>
          </p:nvGrpSpPr>
          <p:grpSpPr>
            <a:xfrm>
              <a:off x="138881" y="920240"/>
              <a:ext cx="3867822" cy="1477823"/>
              <a:chOff x="138881" y="920240"/>
              <a:chExt cx="3867822" cy="1477823"/>
            </a:xfrm>
          </p:grpSpPr>
          <p:pic>
            <p:nvPicPr>
              <p:cNvPr id="94" name="図 93">
                <a:extLst>
                  <a:ext uri="{FF2B5EF4-FFF2-40B4-BE49-F238E27FC236}">
                    <a16:creationId xmlns:a16="http://schemas.microsoft.com/office/drawing/2014/main" id="{00000000-0008-0000-0900-00003E000000}"/>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foregroundMark x1="25167" y1="20778" x2="30333" y2="27889"/>
                            <a14:foregroundMark x1="31667" y1="36333" x2="34250" y2="57444"/>
                            <a14:foregroundMark x1="34250" y1="57444" x2="29833" y2="61778"/>
                            <a14:foregroundMark x1="40750" y1="47111" x2="40000" y2="69333"/>
                            <a14:foregroundMark x1="27750" y1="66222" x2="38333" y2="66222"/>
                            <a14:foregroundMark x1="28917" y1="64889" x2="28500" y2="33556"/>
                            <a14:foregroundMark x1="28500" y1="33556" x2="25583" y2="43667"/>
                            <a14:foregroundMark x1="31500" y1="28667" x2="32583" y2="23444"/>
                            <a14:foregroundMark x1="30333" y1="18222" x2="23333" y2="23667"/>
                            <a14:foregroundMark x1="23333" y1="23667" x2="24667" y2="26444"/>
                            <a14:foregroundMark x1="75000" y1="68111" x2="75000" y2="70667"/>
                            <a14:foregroundMark x1="43500" y1="71889" x2="41333" y2="71889"/>
                            <a14:foregroundMark x1="25333" y1="65889" x2="25333" y2="65889"/>
                            <a14:foregroundMark x1="25917" y1="66444" x2="26833" y2="67667"/>
                            <a14:foregroundMark x1="28917" y1="66889" x2="35167" y2="67444"/>
                            <a14:foregroundMark x1="43500" y1="45667" x2="41667" y2="45222"/>
                            <a14:foregroundMark x1="40000" y1="45444" x2="41083" y2="44889"/>
                            <a14:foregroundMark x1="31667" y1="43444" x2="33167" y2="49333"/>
                            <a14:foregroundMark x1="32417" y1="43667" x2="34833" y2="49889"/>
                          </a14:backgroundRemoval>
                        </a14:imgEffect>
                      </a14:imgLayer>
                    </a14:imgProps>
                  </a:ext>
                </a:extLst>
              </a:blip>
              <a:stretch>
                <a:fillRect/>
              </a:stretch>
            </p:blipFill>
            <p:spPr>
              <a:xfrm rot="16200000">
                <a:off x="3029020" y="1069806"/>
                <a:ext cx="735820" cy="553327"/>
              </a:xfrm>
              <a:prstGeom prst="rect">
                <a:avLst/>
              </a:prstGeom>
            </p:spPr>
          </p:pic>
          <p:sp>
            <p:nvSpPr>
              <p:cNvPr id="95" name="テキスト ボックス 2">
                <a:extLst>
                  <a:ext uri="{FF2B5EF4-FFF2-40B4-BE49-F238E27FC236}">
                    <a16:creationId xmlns:a16="http://schemas.microsoft.com/office/drawing/2014/main" id="{00000000-0008-0000-0900-00003F000000}"/>
                  </a:ext>
                </a:extLst>
              </p:cNvPr>
              <p:cNvSpPr txBox="1"/>
              <p:nvPr/>
            </p:nvSpPr>
            <p:spPr>
              <a:xfrm>
                <a:off x="3244202" y="921499"/>
                <a:ext cx="762501" cy="190807"/>
              </a:xfrm>
              <a:prstGeom prst="rect">
                <a:avLst/>
              </a:prstGeom>
              <a:solidFill>
                <a:srgbClr val="FFFF00"/>
              </a:solidFill>
              <a:ln>
                <a:solidFill>
                  <a:sysClr val="windowText" lastClr="000000"/>
                </a:solidFill>
              </a:ln>
            </p:spPr>
            <p:txBody>
              <a:bodyPr wrap="square" rtlCol="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ja-JP" altLang="en-US" sz="1200" b="1" dirty="0">
                    <a:solidFill>
                      <a:sysClr val="windowText" lastClr="000000"/>
                    </a:solidFill>
                  </a:rPr>
                  <a:t>下降端検知</a:t>
                </a:r>
              </a:p>
            </p:txBody>
          </p:sp>
          <p:grpSp>
            <p:nvGrpSpPr>
              <p:cNvPr id="25" name="グループ化 24">
                <a:extLst>
                  <a:ext uri="{FF2B5EF4-FFF2-40B4-BE49-F238E27FC236}">
                    <a16:creationId xmlns:a16="http://schemas.microsoft.com/office/drawing/2014/main" id="{7C05CEF2-2EC5-D08F-5BC4-282AB010E4FF}"/>
                  </a:ext>
                </a:extLst>
              </p:cNvPr>
              <p:cNvGrpSpPr/>
              <p:nvPr/>
            </p:nvGrpSpPr>
            <p:grpSpPr>
              <a:xfrm>
                <a:off x="138881" y="920240"/>
                <a:ext cx="3665334" cy="1477823"/>
                <a:chOff x="138881" y="920240"/>
                <a:chExt cx="3665334" cy="1477823"/>
              </a:xfrm>
            </p:grpSpPr>
            <p:sp>
              <p:nvSpPr>
                <p:cNvPr id="93" name="テキスト ボックス 60">
                  <a:extLst>
                    <a:ext uri="{FF2B5EF4-FFF2-40B4-BE49-F238E27FC236}">
                      <a16:creationId xmlns:a16="http://schemas.microsoft.com/office/drawing/2014/main" id="{00000000-0008-0000-0900-00003D000000}"/>
                    </a:ext>
                  </a:extLst>
                </p:cNvPr>
                <p:cNvSpPr txBox="1"/>
                <p:nvPr/>
              </p:nvSpPr>
              <p:spPr>
                <a:xfrm>
                  <a:off x="2290927" y="2176016"/>
                  <a:ext cx="613261" cy="222047"/>
                </a:xfrm>
                <a:prstGeom prst="rect">
                  <a:avLst/>
                </a:prstGeom>
                <a:solidFill>
                  <a:schemeClr val="tx1"/>
                </a:solidFill>
                <a:ln>
                  <a:solidFill>
                    <a:sysClr val="windowText" lastClr="000000"/>
                  </a:solidFill>
                </a:ln>
              </p:spPr>
              <p:txBody>
                <a:bodyPr wrap="square" rtlCol="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ja-JP" altLang="en-US" sz="1067" b="1">
                      <a:solidFill>
                        <a:sysClr val="windowText" lastClr="000000"/>
                      </a:solidFill>
                    </a:rPr>
                    <a:t>ローラー</a:t>
                  </a:r>
                </a:p>
              </p:txBody>
            </p:sp>
            <p:grpSp>
              <p:nvGrpSpPr>
                <p:cNvPr id="24" name="グループ化 23">
                  <a:extLst>
                    <a:ext uri="{FF2B5EF4-FFF2-40B4-BE49-F238E27FC236}">
                      <a16:creationId xmlns:a16="http://schemas.microsoft.com/office/drawing/2014/main" id="{00DBAB8F-B53B-D502-B8B2-70530BCE0D8C}"/>
                    </a:ext>
                  </a:extLst>
                </p:cNvPr>
                <p:cNvGrpSpPr/>
                <p:nvPr/>
              </p:nvGrpSpPr>
              <p:grpSpPr>
                <a:xfrm>
                  <a:off x="138881" y="920240"/>
                  <a:ext cx="3665334" cy="1327016"/>
                  <a:chOff x="138881" y="920240"/>
                  <a:chExt cx="3665334" cy="1327016"/>
                </a:xfrm>
              </p:grpSpPr>
              <p:grpSp>
                <p:nvGrpSpPr>
                  <p:cNvPr id="23" name="グループ化 22">
                    <a:extLst>
                      <a:ext uri="{FF2B5EF4-FFF2-40B4-BE49-F238E27FC236}">
                        <a16:creationId xmlns:a16="http://schemas.microsoft.com/office/drawing/2014/main" id="{E5970073-A753-8000-46BB-FC96B967049F}"/>
                      </a:ext>
                    </a:extLst>
                  </p:cNvPr>
                  <p:cNvGrpSpPr/>
                  <p:nvPr/>
                </p:nvGrpSpPr>
                <p:grpSpPr>
                  <a:xfrm>
                    <a:off x="138881" y="920240"/>
                    <a:ext cx="3665334" cy="1327016"/>
                    <a:chOff x="138881" y="920240"/>
                    <a:chExt cx="3665334" cy="1327016"/>
                  </a:xfrm>
                </p:grpSpPr>
                <p:grpSp>
                  <p:nvGrpSpPr>
                    <p:cNvPr id="21" name="グループ化 20">
                      <a:extLst>
                        <a:ext uri="{FF2B5EF4-FFF2-40B4-BE49-F238E27FC236}">
                          <a16:creationId xmlns:a16="http://schemas.microsoft.com/office/drawing/2014/main" id="{791E8302-10D5-FEEC-D604-BF07A7CDBE88}"/>
                        </a:ext>
                      </a:extLst>
                    </p:cNvPr>
                    <p:cNvGrpSpPr/>
                    <p:nvPr/>
                  </p:nvGrpSpPr>
                  <p:grpSpPr>
                    <a:xfrm>
                      <a:off x="138881" y="1292769"/>
                      <a:ext cx="868696" cy="954487"/>
                      <a:chOff x="138881" y="1292769"/>
                      <a:chExt cx="868696" cy="954487"/>
                    </a:xfrm>
                  </p:grpSpPr>
                  <p:sp>
                    <p:nvSpPr>
                      <p:cNvPr id="66" name="正方形/長方形 65">
                        <a:extLst>
                          <a:ext uri="{FF2B5EF4-FFF2-40B4-BE49-F238E27FC236}">
                            <a16:creationId xmlns:a16="http://schemas.microsoft.com/office/drawing/2014/main" id="{00000000-0008-0000-0900-00002E000000}"/>
                          </a:ext>
                        </a:extLst>
                      </p:cNvPr>
                      <p:cNvSpPr/>
                      <p:nvPr/>
                    </p:nvSpPr>
                    <p:spPr>
                      <a:xfrm>
                        <a:off x="896452" y="1390115"/>
                        <a:ext cx="111125" cy="797554"/>
                      </a:xfrm>
                      <a:prstGeom prst="rect">
                        <a:avLst/>
                      </a:prstGeom>
                      <a:gradFill flip="none" rotWithShape="1">
                        <a:gsLst>
                          <a:gs pos="0">
                            <a:srgbClr val="70AD47">
                              <a:lumMod val="75000"/>
                              <a:shade val="30000"/>
                              <a:satMod val="115000"/>
                            </a:srgbClr>
                          </a:gs>
                          <a:gs pos="50000">
                            <a:srgbClr val="70AD47">
                              <a:lumMod val="75000"/>
                              <a:shade val="67500"/>
                              <a:satMod val="115000"/>
                            </a:srgbClr>
                          </a:gs>
                          <a:gs pos="100000">
                            <a:srgbClr val="70AD47">
                              <a:lumMod val="75000"/>
                              <a:shade val="100000"/>
                              <a:satMod val="115000"/>
                            </a:srgbClr>
                          </a:gs>
                        </a:gsLst>
                        <a:lin ang="0" scaled="1"/>
                        <a:tileRect/>
                      </a:gradFill>
                      <a:ln w="12700" cap="flat" cmpd="sng" algn="ctr">
                        <a:solidFill>
                          <a:sysClr val="windowText" lastClr="000000"/>
                        </a:solidFill>
                        <a:prstDash val="solid"/>
                        <a:miter lim="800000"/>
                      </a:ln>
                      <a:effectLst/>
                    </p:spPr>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1219170">
                          <a:defRPr/>
                        </a:pPr>
                        <a:endParaRPr lang="ja-JP" altLang="en-US" sz="1467" kern="0">
                          <a:solidFill>
                            <a:sysClr val="window" lastClr="FFFFFF"/>
                          </a:solidFill>
                          <a:latin typeface="Calibri" panose="020F0502020204030204"/>
                          <a:ea typeface="游ゴシック" panose="020B0400000000000000" pitchFamily="50" charset="-128"/>
                        </a:endParaRPr>
                      </a:p>
                    </p:txBody>
                  </p:sp>
                  <p:sp>
                    <p:nvSpPr>
                      <p:cNvPr id="68" name="正方形/長方形 67">
                        <a:extLst>
                          <a:ext uri="{FF2B5EF4-FFF2-40B4-BE49-F238E27FC236}">
                            <a16:creationId xmlns:a16="http://schemas.microsoft.com/office/drawing/2014/main" id="{00000000-0008-0000-0900-00002F000000}"/>
                          </a:ext>
                        </a:extLst>
                      </p:cNvPr>
                      <p:cNvSpPr/>
                      <p:nvPr/>
                    </p:nvSpPr>
                    <p:spPr>
                      <a:xfrm>
                        <a:off x="138881" y="1292769"/>
                        <a:ext cx="783488" cy="954487"/>
                      </a:xfrm>
                      <a:prstGeom prst="rect">
                        <a:avLst/>
                      </a:prstGeom>
                      <a:gradFill flip="none" rotWithShape="1">
                        <a:gsLst>
                          <a:gs pos="0">
                            <a:srgbClr val="70AD47">
                              <a:lumMod val="75000"/>
                              <a:shade val="30000"/>
                              <a:satMod val="115000"/>
                            </a:srgbClr>
                          </a:gs>
                          <a:gs pos="50000">
                            <a:srgbClr val="70AD47">
                              <a:lumMod val="75000"/>
                              <a:shade val="67500"/>
                              <a:satMod val="115000"/>
                            </a:srgbClr>
                          </a:gs>
                          <a:gs pos="100000">
                            <a:srgbClr val="70AD47">
                              <a:lumMod val="75000"/>
                              <a:shade val="100000"/>
                              <a:satMod val="115000"/>
                            </a:srgbClr>
                          </a:gs>
                        </a:gsLst>
                        <a:lin ang="0" scaled="1"/>
                        <a:tileRect/>
                      </a:gradFill>
                      <a:ln w="12700" cap="flat" cmpd="sng" algn="ctr">
                        <a:solidFill>
                          <a:sysClr val="windowText" lastClr="000000"/>
                        </a:solidFill>
                        <a:prstDash val="solid"/>
                        <a:miter lim="800000"/>
                      </a:ln>
                      <a:effectLst/>
                    </p:spPr>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1219170">
                          <a:defRPr/>
                        </a:pPr>
                        <a:endParaRPr lang="ja-JP" altLang="en-US" sz="1467" kern="0">
                          <a:solidFill>
                            <a:sysClr val="window" lastClr="FFFFFF"/>
                          </a:solidFill>
                          <a:latin typeface="Calibri" panose="020F0502020204030204"/>
                          <a:ea typeface="游ゴシック" panose="020B0400000000000000" pitchFamily="50" charset="-128"/>
                        </a:endParaRPr>
                      </a:p>
                    </p:txBody>
                  </p:sp>
                </p:grpSp>
                <p:grpSp>
                  <p:nvGrpSpPr>
                    <p:cNvPr id="20" name="グループ化 19">
                      <a:extLst>
                        <a:ext uri="{FF2B5EF4-FFF2-40B4-BE49-F238E27FC236}">
                          <a16:creationId xmlns:a16="http://schemas.microsoft.com/office/drawing/2014/main" id="{C4425E06-326B-F750-89AB-49FB374BAC2B}"/>
                        </a:ext>
                      </a:extLst>
                    </p:cNvPr>
                    <p:cNvGrpSpPr/>
                    <p:nvPr/>
                  </p:nvGrpSpPr>
                  <p:grpSpPr>
                    <a:xfrm>
                      <a:off x="1621658" y="920240"/>
                      <a:ext cx="2182557" cy="1218925"/>
                      <a:chOff x="1621658" y="920240"/>
                      <a:chExt cx="2182557" cy="1218925"/>
                    </a:xfrm>
                  </p:grpSpPr>
                  <p:sp>
                    <p:nvSpPr>
                      <p:cNvPr id="2" name="円柱 1">
                        <a:extLst>
                          <a:ext uri="{FF2B5EF4-FFF2-40B4-BE49-F238E27FC236}">
                            <a16:creationId xmlns:a16="http://schemas.microsoft.com/office/drawing/2014/main" id="{00000000-0008-0000-0900-00002D000000}"/>
                          </a:ext>
                        </a:extLst>
                      </p:cNvPr>
                      <p:cNvSpPr/>
                      <p:nvPr/>
                    </p:nvSpPr>
                    <p:spPr>
                      <a:xfrm rot="5400000">
                        <a:off x="2348479" y="1617230"/>
                        <a:ext cx="161807" cy="188864"/>
                      </a:xfrm>
                      <a:prstGeom prst="can">
                        <a:avLst/>
                      </a:prstGeom>
                      <a:gradFill flip="none" rotWithShape="1">
                        <a:gsLst>
                          <a:gs pos="0">
                            <a:sysClr val="window" lastClr="FFFFFF">
                              <a:lumMod val="75000"/>
                              <a:shade val="30000"/>
                              <a:satMod val="115000"/>
                            </a:sysClr>
                          </a:gs>
                          <a:gs pos="50000">
                            <a:sysClr val="window" lastClr="FFFFFF">
                              <a:lumMod val="75000"/>
                              <a:shade val="67500"/>
                              <a:satMod val="115000"/>
                            </a:sysClr>
                          </a:gs>
                          <a:gs pos="100000">
                            <a:sysClr val="window" lastClr="FFFFFF">
                              <a:lumMod val="75000"/>
                              <a:shade val="100000"/>
                              <a:satMod val="115000"/>
                            </a:sysClr>
                          </a:gs>
                        </a:gsLst>
                        <a:lin ang="5400000" scaled="1"/>
                        <a:tileRect/>
                      </a:gradFill>
                      <a:ln w="12700" cap="flat" cmpd="sng" algn="ctr">
                        <a:solidFill>
                          <a:sysClr val="windowText" lastClr="000000"/>
                        </a:solid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a:endParaRPr lang="ja-JP" altLang="en-US" sz="1467"/>
                      </a:p>
                    </p:txBody>
                  </p:sp>
                  <p:sp>
                    <p:nvSpPr>
                      <p:cNvPr id="63" name="円柱 62">
                        <a:extLst>
                          <a:ext uri="{FF2B5EF4-FFF2-40B4-BE49-F238E27FC236}">
                            <a16:creationId xmlns:a16="http://schemas.microsoft.com/office/drawing/2014/main" id="{00000000-0008-0000-0900-000039000000}"/>
                          </a:ext>
                        </a:extLst>
                      </p:cNvPr>
                      <p:cNvSpPr/>
                      <p:nvPr/>
                    </p:nvSpPr>
                    <p:spPr>
                      <a:xfrm rot="5400000">
                        <a:off x="2814164" y="1617230"/>
                        <a:ext cx="161807" cy="188864"/>
                      </a:xfrm>
                      <a:prstGeom prst="can">
                        <a:avLst/>
                      </a:prstGeom>
                      <a:gradFill flip="none" rotWithShape="1">
                        <a:gsLst>
                          <a:gs pos="0">
                            <a:sysClr val="window" lastClr="FFFFFF">
                              <a:lumMod val="75000"/>
                              <a:shade val="30000"/>
                              <a:satMod val="115000"/>
                            </a:sysClr>
                          </a:gs>
                          <a:gs pos="50000">
                            <a:sysClr val="window" lastClr="FFFFFF">
                              <a:lumMod val="75000"/>
                              <a:shade val="67500"/>
                              <a:satMod val="115000"/>
                            </a:sysClr>
                          </a:gs>
                          <a:gs pos="100000">
                            <a:sysClr val="window" lastClr="FFFFFF">
                              <a:lumMod val="75000"/>
                              <a:shade val="100000"/>
                              <a:satMod val="115000"/>
                            </a:sysClr>
                          </a:gs>
                        </a:gsLst>
                        <a:lin ang="5400000" scaled="1"/>
                        <a:tileRect/>
                      </a:gradFill>
                      <a:ln w="12700" cap="flat" cmpd="sng" algn="ctr">
                        <a:solidFill>
                          <a:sysClr val="windowText" lastClr="000000"/>
                        </a:solid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a:endParaRPr lang="ja-JP" altLang="en-US" sz="1467"/>
                      </a:p>
                    </p:txBody>
                  </p:sp>
                  <p:grpSp>
                    <p:nvGrpSpPr>
                      <p:cNvPr id="18" name="グループ化 17">
                        <a:extLst>
                          <a:ext uri="{FF2B5EF4-FFF2-40B4-BE49-F238E27FC236}">
                            <a16:creationId xmlns:a16="http://schemas.microsoft.com/office/drawing/2014/main" id="{CEE60A3B-BF05-3A16-6CC2-C3EC9310974E}"/>
                          </a:ext>
                        </a:extLst>
                      </p:cNvPr>
                      <p:cNvGrpSpPr/>
                      <p:nvPr/>
                    </p:nvGrpSpPr>
                    <p:grpSpPr>
                      <a:xfrm>
                        <a:off x="1621658" y="920240"/>
                        <a:ext cx="2182557" cy="1218925"/>
                        <a:chOff x="1621658" y="920240"/>
                        <a:chExt cx="2182557" cy="1218925"/>
                      </a:xfrm>
                    </p:grpSpPr>
                    <p:pic>
                      <p:nvPicPr>
                        <p:cNvPr id="11" name="図 10">
                          <a:extLst>
                            <a:ext uri="{FF2B5EF4-FFF2-40B4-BE49-F238E27FC236}">
                              <a16:creationId xmlns:a16="http://schemas.microsoft.com/office/drawing/2014/main" id="{035DFE49-518A-787F-BB3C-AA128A692F7A}"/>
                            </a:ext>
                          </a:extLst>
                        </p:cNvPr>
                        <p:cNvPicPr>
                          <a:picLocks noChangeAspect="1"/>
                        </p:cNvPicPr>
                        <p:nvPr/>
                      </p:nvPicPr>
                      <p:blipFill>
                        <a:blip r:embed="rId8"/>
                        <a:stretch>
                          <a:fillRect/>
                        </a:stretch>
                      </p:blipFill>
                      <p:spPr>
                        <a:xfrm rot="10800000">
                          <a:off x="1621658" y="1600931"/>
                          <a:ext cx="2182557" cy="389490"/>
                        </a:xfrm>
                        <a:prstGeom prst="rect">
                          <a:avLst/>
                        </a:prstGeom>
                      </p:spPr>
                    </p:pic>
                    <p:sp>
                      <p:nvSpPr>
                        <p:cNvPr id="70" name="正方形/長方形 69">
                          <a:extLst>
                            <a:ext uri="{FF2B5EF4-FFF2-40B4-BE49-F238E27FC236}">
                              <a16:creationId xmlns:a16="http://schemas.microsoft.com/office/drawing/2014/main" id="{00000000-0008-0000-0900-000030000000}"/>
                            </a:ext>
                          </a:extLst>
                        </p:cNvPr>
                        <p:cNvSpPr/>
                        <p:nvPr/>
                      </p:nvSpPr>
                      <p:spPr>
                        <a:xfrm>
                          <a:off x="1869001" y="920240"/>
                          <a:ext cx="1341740" cy="566669"/>
                        </a:xfrm>
                        <a:prstGeom prst="rect">
                          <a:avLst/>
                        </a:prstGeom>
                        <a:gradFill flip="none" rotWithShape="1">
                          <a:gsLst>
                            <a:gs pos="0">
                              <a:srgbClr val="70AD47">
                                <a:shade val="30000"/>
                                <a:satMod val="115000"/>
                              </a:srgbClr>
                            </a:gs>
                            <a:gs pos="50000">
                              <a:srgbClr val="70AD47">
                                <a:shade val="67500"/>
                                <a:satMod val="115000"/>
                              </a:srgbClr>
                            </a:gs>
                            <a:gs pos="100000">
                              <a:srgbClr val="70AD47">
                                <a:shade val="100000"/>
                                <a:satMod val="115000"/>
                              </a:srgbClr>
                            </a:gs>
                          </a:gsLst>
                          <a:lin ang="5400000" scaled="1"/>
                          <a:tileRect/>
                        </a:gradFill>
                        <a:ln w="12700" cap="flat" cmpd="sng" algn="ctr">
                          <a:solidFill>
                            <a:sysClr val="windowText" lastClr="000000"/>
                          </a:solidFill>
                          <a:prstDash val="solid"/>
                          <a:miter lim="800000"/>
                        </a:ln>
                        <a:effectLst/>
                      </p:spPr>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1219170">
                            <a:defRPr/>
                          </a:pPr>
                          <a:endParaRPr lang="ja-JP" altLang="en-US" sz="1467" kern="0">
                            <a:solidFill>
                              <a:sysClr val="window" lastClr="FFFFFF"/>
                            </a:solidFill>
                            <a:latin typeface="Calibri" panose="020F0502020204030204"/>
                            <a:ea typeface="游ゴシック" panose="020B0400000000000000" pitchFamily="50" charset="-128"/>
                          </a:endParaRPr>
                        </a:p>
                      </p:txBody>
                    </p:sp>
                    <p:sp>
                      <p:nvSpPr>
                        <p:cNvPr id="71" name="円柱 70">
                          <a:extLst>
                            <a:ext uri="{FF2B5EF4-FFF2-40B4-BE49-F238E27FC236}">
                              <a16:creationId xmlns:a16="http://schemas.microsoft.com/office/drawing/2014/main" id="{00000000-0008-0000-0900-000031000000}"/>
                            </a:ext>
                          </a:extLst>
                        </p:cNvPr>
                        <p:cNvSpPr/>
                        <p:nvPr/>
                      </p:nvSpPr>
                      <p:spPr>
                        <a:xfrm rot="5400000">
                          <a:off x="2232938" y="1614670"/>
                          <a:ext cx="161807" cy="193984"/>
                        </a:xfrm>
                        <a:prstGeom prst="can">
                          <a:avLst/>
                        </a:prstGeom>
                        <a:gradFill flip="none" rotWithShape="1">
                          <a:gsLst>
                            <a:gs pos="0">
                              <a:sysClr val="window" lastClr="FFFFFF">
                                <a:lumMod val="75000"/>
                                <a:shade val="30000"/>
                                <a:satMod val="115000"/>
                              </a:sysClr>
                            </a:gs>
                            <a:gs pos="50000">
                              <a:sysClr val="window" lastClr="FFFFFF">
                                <a:lumMod val="75000"/>
                                <a:shade val="67500"/>
                                <a:satMod val="115000"/>
                              </a:sysClr>
                            </a:gs>
                            <a:gs pos="100000">
                              <a:sysClr val="window" lastClr="FFFFFF">
                                <a:lumMod val="75000"/>
                                <a:shade val="100000"/>
                                <a:satMod val="115000"/>
                              </a:sysClr>
                            </a:gs>
                          </a:gsLst>
                          <a:lin ang="5400000" scaled="1"/>
                          <a:tileRect/>
                        </a:gradFill>
                        <a:ln w="12700" cap="flat" cmpd="sng" algn="ctr">
                          <a:solidFill>
                            <a:sysClr val="windowText" lastClr="000000"/>
                          </a:solid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a:endParaRPr lang="ja-JP" altLang="en-US" sz="1467"/>
                        </a:p>
                      </p:txBody>
                    </p:sp>
                    <p:sp>
                      <p:nvSpPr>
                        <p:cNvPr id="76" name="正方形/長方形 75">
                          <a:extLst>
                            <a:ext uri="{FF2B5EF4-FFF2-40B4-BE49-F238E27FC236}">
                              <a16:creationId xmlns:a16="http://schemas.microsoft.com/office/drawing/2014/main" id="{00000000-0008-0000-0900-000032000000}"/>
                            </a:ext>
                          </a:extLst>
                        </p:cNvPr>
                        <p:cNvSpPr/>
                        <p:nvPr/>
                      </p:nvSpPr>
                      <p:spPr>
                        <a:xfrm>
                          <a:off x="2204570" y="1486909"/>
                          <a:ext cx="327863" cy="205486"/>
                        </a:xfrm>
                        <a:prstGeom prst="rect">
                          <a:avLst/>
                        </a:prstGeom>
                        <a:gradFill flip="none" rotWithShape="1">
                          <a:gsLst>
                            <a:gs pos="0">
                              <a:srgbClr val="70AD47">
                                <a:shade val="30000"/>
                                <a:satMod val="115000"/>
                              </a:srgbClr>
                            </a:gs>
                            <a:gs pos="50000">
                              <a:srgbClr val="70AD47">
                                <a:shade val="67500"/>
                                <a:satMod val="115000"/>
                              </a:srgbClr>
                            </a:gs>
                            <a:gs pos="100000">
                              <a:srgbClr val="70AD47">
                                <a:shade val="100000"/>
                                <a:satMod val="115000"/>
                              </a:srgbClr>
                            </a:gs>
                          </a:gsLst>
                          <a:lin ang="5400000" scaled="1"/>
                          <a:tileRect/>
                        </a:gradFill>
                        <a:ln w="12700" cap="flat" cmpd="sng" algn="ctr">
                          <a:solidFill>
                            <a:sysClr val="windowText" lastClr="000000"/>
                          </a:solidFill>
                          <a:prstDash val="solid"/>
                          <a:miter lim="800000"/>
                        </a:ln>
                        <a:effectLst/>
                      </p:spPr>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1219170">
                            <a:defRPr/>
                          </a:pPr>
                          <a:endParaRPr lang="ja-JP" altLang="en-US" sz="1467" kern="0">
                            <a:solidFill>
                              <a:sysClr val="window" lastClr="FFFFFF"/>
                            </a:solidFill>
                            <a:latin typeface="Calibri" panose="020F0502020204030204"/>
                            <a:ea typeface="游ゴシック" panose="020B0400000000000000" pitchFamily="50" charset="-128"/>
                          </a:endParaRPr>
                        </a:p>
                      </p:txBody>
                    </p:sp>
                    <p:sp>
                      <p:nvSpPr>
                        <p:cNvPr id="84" name="円柱 83">
                          <a:extLst>
                            <a:ext uri="{FF2B5EF4-FFF2-40B4-BE49-F238E27FC236}">
                              <a16:creationId xmlns:a16="http://schemas.microsoft.com/office/drawing/2014/main" id="{00000000-0008-0000-0900-000034000000}"/>
                            </a:ext>
                          </a:extLst>
                        </p:cNvPr>
                        <p:cNvSpPr/>
                        <p:nvPr/>
                      </p:nvSpPr>
                      <p:spPr>
                        <a:xfrm rot="5400000">
                          <a:off x="3079802" y="1735487"/>
                          <a:ext cx="139467" cy="305817"/>
                        </a:xfrm>
                        <a:prstGeom prst="can">
                          <a:avLst/>
                        </a:prstGeom>
                        <a:gradFill flip="none" rotWithShape="1">
                          <a:gsLst>
                            <a:gs pos="0">
                              <a:sysClr val="window" lastClr="FFFFFF">
                                <a:lumMod val="75000"/>
                                <a:shade val="30000"/>
                                <a:satMod val="115000"/>
                              </a:sysClr>
                            </a:gs>
                            <a:gs pos="50000">
                              <a:sysClr val="window" lastClr="FFFFFF">
                                <a:lumMod val="75000"/>
                                <a:shade val="67500"/>
                                <a:satMod val="115000"/>
                              </a:sysClr>
                            </a:gs>
                            <a:gs pos="100000">
                              <a:sysClr val="window" lastClr="FFFFFF">
                                <a:lumMod val="75000"/>
                                <a:shade val="100000"/>
                                <a:satMod val="115000"/>
                              </a:sysClr>
                            </a:gs>
                          </a:gsLst>
                          <a:lin ang="5400000" scaled="1"/>
                          <a:tileRect/>
                        </a:gradFill>
                        <a:ln w="12700" cap="flat" cmpd="sng" algn="ctr">
                          <a:solidFill>
                            <a:sysClr val="windowText" lastClr="000000"/>
                          </a:solid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a:endParaRPr lang="ja-JP" altLang="en-US" sz="1467"/>
                        </a:p>
                      </p:txBody>
                    </p:sp>
                    <p:sp>
                      <p:nvSpPr>
                        <p:cNvPr id="85" name="正方形/長方形 84">
                          <a:extLst>
                            <a:ext uri="{FF2B5EF4-FFF2-40B4-BE49-F238E27FC236}">
                              <a16:creationId xmlns:a16="http://schemas.microsoft.com/office/drawing/2014/main" id="{00000000-0008-0000-0900-000035000000}"/>
                            </a:ext>
                          </a:extLst>
                        </p:cNvPr>
                        <p:cNvSpPr/>
                        <p:nvPr/>
                      </p:nvSpPr>
                      <p:spPr>
                        <a:xfrm>
                          <a:off x="2901428" y="1911962"/>
                          <a:ext cx="482884" cy="227203"/>
                        </a:xfrm>
                        <a:prstGeom prst="rect">
                          <a:avLst/>
                        </a:prstGeom>
                        <a:solidFill>
                          <a:srgbClr val="70AD47"/>
                        </a:solidFill>
                        <a:ln w="12700" cap="flat" cmpd="sng" algn="ctr">
                          <a:solidFill>
                            <a:sysClr val="windowText" lastClr="000000"/>
                          </a:solidFill>
                          <a:prstDash val="solid"/>
                          <a:miter lim="800000"/>
                        </a:ln>
                        <a:effectLst/>
                      </p:spPr>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1219170">
                            <a:defRPr/>
                          </a:pPr>
                          <a:endParaRPr lang="ja-JP" altLang="en-US" sz="1467" kern="0">
                            <a:solidFill>
                              <a:sysClr val="window" lastClr="FFFFFF"/>
                            </a:solidFill>
                            <a:latin typeface="Calibri" panose="020F0502020204030204"/>
                            <a:ea typeface="游ゴシック" panose="020B0400000000000000" pitchFamily="50" charset="-128"/>
                          </a:endParaRPr>
                        </a:p>
                      </p:txBody>
                    </p:sp>
                    <p:sp>
                      <p:nvSpPr>
                        <p:cNvPr id="87" name="円柱 86">
                          <a:extLst>
                            <a:ext uri="{FF2B5EF4-FFF2-40B4-BE49-F238E27FC236}">
                              <a16:creationId xmlns:a16="http://schemas.microsoft.com/office/drawing/2014/main" id="{00000000-0008-0000-0900-000036000000}"/>
                            </a:ext>
                          </a:extLst>
                        </p:cNvPr>
                        <p:cNvSpPr/>
                        <p:nvPr/>
                      </p:nvSpPr>
                      <p:spPr>
                        <a:xfrm rot="5400000">
                          <a:off x="2017042" y="1735487"/>
                          <a:ext cx="139467" cy="305816"/>
                        </a:xfrm>
                        <a:prstGeom prst="can">
                          <a:avLst/>
                        </a:prstGeom>
                        <a:gradFill flip="none" rotWithShape="1">
                          <a:gsLst>
                            <a:gs pos="0">
                              <a:sysClr val="window" lastClr="FFFFFF">
                                <a:lumMod val="75000"/>
                                <a:shade val="30000"/>
                                <a:satMod val="115000"/>
                              </a:sysClr>
                            </a:gs>
                            <a:gs pos="50000">
                              <a:sysClr val="window" lastClr="FFFFFF">
                                <a:lumMod val="75000"/>
                                <a:shade val="67500"/>
                                <a:satMod val="115000"/>
                              </a:sysClr>
                            </a:gs>
                            <a:gs pos="100000">
                              <a:sysClr val="window" lastClr="FFFFFF">
                                <a:lumMod val="75000"/>
                                <a:shade val="100000"/>
                                <a:satMod val="115000"/>
                              </a:sysClr>
                            </a:gs>
                          </a:gsLst>
                          <a:lin ang="5400000" scaled="1"/>
                          <a:tileRect/>
                        </a:gradFill>
                        <a:ln w="12700" cap="flat" cmpd="sng" algn="ctr">
                          <a:solidFill>
                            <a:sysClr val="windowText" lastClr="000000"/>
                          </a:solid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a:endParaRPr lang="ja-JP" altLang="en-US" sz="1467"/>
                        </a:p>
                      </p:txBody>
                    </p:sp>
                    <p:sp>
                      <p:nvSpPr>
                        <p:cNvPr id="88" name="正方形/長方形 87">
                          <a:extLst>
                            <a:ext uri="{FF2B5EF4-FFF2-40B4-BE49-F238E27FC236}">
                              <a16:creationId xmlns:a16="http://schemas.microsoft.com/office/drawing/2014/main" id="{00000000-0008-0000-0900-000037000000}"/>
                            </a:ext>
                          </a:extLst>
                        </p:cNvPr>
                        <p:cNvSpPr/>
                        <p:nvPr/>
                      </p:nvSpPr>
                      <p:spPr>
                        <a:xfrm>
                          <a:off x="1838668" y="1911962"/>
                          <a:ext cx="482883" cy="227203"/>
                        </a:xfrm>
                        <a:prstGeom prst="rect">
                          <a:avLst/>
                        </a:prstGeom>
                        <a:solidFill>
                          <a:srgbClr val="70AD47"/>
                        </a:solidFill>
                        <a:ln w="12700" cap="flat" cmpd="sng" algn="ctr">
                          <a:solidFill>
                            <a:sysClr val="windowText" lastClr="000000"/>
                          </a:solidFill>
                          <a:prstDash val="solid"/>
                          <a:miter lim="800000"/>
                        </a:ln>
                        <a:effectLst/>
                      </p:spPr>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1219170">
                            <a:defRPr/>
                          </a:pPr>
                          <a:endParaRPr lang="ja-JP" altLang="en-US" sz="1467" kern="0">
                            <a:solidFill>
                              <a:sysClr val="window" lastClr="FFFFFF"/>
                            </a:solidFill>
                            <a:latin typeface="Calibri" panose="020F0502020204030204"/>
                            <a:ea typeface="游ゴシック" panose="020B0400000000000000" pitchFamily="50" charset="-128"/>
                          </a:endParaRPr>
                        </a:p>
                      </p:txBody>
                    </p:sp>
                    <p:sp>
                      <p:nvSpPr>
                        <p:cNvPr id="90" name="円柱 89">
                          <a:extLst>
                            <a:ext uri="{FF2B5EF4-FFF2-40B4-BE49-F238E27FC236}">
                              <a16:creationId xmlns:a16="http://schemas.microsoft.com/office/drawing/2014/main" id="{00000000-0008-0000-0900-00003A000000}"/>
                            </a:ext>
                          </a:extLst>
                        </p:cNvPr>
                        <p:cNvSpPr/>
                        <p:nvPr/>
                      </p:nvSpPr>
                      <p:spPr>
                        <a:xfrm rot="5400000">
                          <a:off x="2699965" y="1617230"/>
                          <a:ext cx="161807" cy="188864"/>
                        </a:xfrm>
                        <a:prstGeom prst="can">
                          <a:avLst/>
                        </a:prstGeom>
                        <a:gradFill flip="none" rotWithShape="1">
                          <a:gsLst>
                            <a:gs pos="0">
                              <a:sysClr val="window" lastClr="FFFFFF">
                                <a:lumMod val="75000"/>
                                <a:shade val="30000"/>
                                <a:satMod val="115000"/>
                              </a:sysClr>
                            </a:gs>
                            <a:gs pos="50000">
                              <a:sysClr val="window" lastClr="FFFFFF">
                                <a:lumMod val="75000"/>
                                <a:shade val="67500"/>
                                <a:satMod val="115000"/>
                              </a:sysClr>
                            </a:gs>
                            <a:gs pos="100000">
                              <a:sysClr val="window" lastClr="FFFFFF">
                                <a:lumMod val="75000"/>
                                <a:shade val="100000"/>
                                <a:satMod val="115000"/>
                              </a:sysClr>
                            </a:gs>
                          </a:gsLst>
                          <a:lin ang="5400000" scaled="1"/>
                          <a:tileRect/>
                        </a:gradFill>
                        <a:ln w="12700" cap="flat" cmpd="sng" algn="ctr">
                          <a:solidFill>
                            <a:sysClr val="windowText" lastClr="000000"/>
                          </a:solid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a:endParaRPr lang="ja-JP" altLang="en-US" sz="1467"/>
                        </a:p>
                      </p:txBody>
                    </p:sp>
                    <p:sp>
                      <p:nvSpPr>
                        <p:cNvPr id="91" name="正方形/長方形 90">
                          <a:extLst>
                            <a:ext uri="{FF2B5EF4-FFF2-40B4-BE49-F238E27FC236}">
                              <a16:creationId xmlns:a16="http://schemas.microsoft.com/office/drawing/2014/main" id="{00000000-0008-0000-0900-00003B000000}"/>
                            </a:ext>
                          </a:extLst>
                        </p:cNvPr>
                        <p:cNvSpPr/>
                        <p:nvPr/>
                      </p:nvSpPr>
                      <p:spPr>
                        <a:xfrm>
                          <a:off x="2674157" y="1486909"/>
                          <a:ext cx="323962" cy="205486"/>
                        </a:xfrm>
                        <a:prstGeom prst="rect">
                          <a:avLst/>
                        </a:prstGeom>
                        <a:gradFill flip="none" rotWithShape="1">
                          <a:gsLst>
                            <a:gs pos="0">
                              <a:srgbClr val="70AD47">
                                <a:shade val="30000"/>
                                <a:satMod val="115000"/>
                              </a:srgbClr>
                            </a:gs>
                            <a:gs pos="50000">
                              <a:srgbClr val="70AD47">
                                <a:shade val="67500"/>
                                <a:satMod val="115000"/>
                              </a:srgbClr>
                            </a:gs>
                            <a:gs pos="100000">
                              <a:srgbClr val="70AD47">
                                <a:shade val="100000"/>
                                <a:satMod val="115000"/>
                              </a:srgbClr>
                            </a:gs>
                          </a:gsLst>
                          <a:lin ang="5400000" scaled="1"/>
                          <a:tileRect/>
                        </a:gradFill>
                        <a:ln w="12700" cap="flat" cmpd="sng" algn="ctr">
                          <a:solidFill>
                            <a:sysClr val="windowText" lastClr="000000"/>
                          </a:solidFill>
                          <a:prstDash val="solid"/>
                          <a:miter lim="800000"/>
                        </a:ln>
                        <a:effectLst/>
                      </p:spPr>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1219170">
                            <a:defRPr/>
                          </a:pPr>
                          <a:endParaRPr lang="ja-JP" altLang="en-US" sz="1467" kern="0">
                            <a:solidFill>
                              <a:sysClr val="window" lastClr="FFFFFF"/>
                            </a:solidFill>
                            <a:latin typeface="Calibri" panose="020F0502020204030204"/>
                            <a:ea typeface="游ゴシック" panose="020B0400000000000000" pitchFamily="50" charset="-128"/>
                          </a:endParaRPr>
                        </a:p>
                      </p:txBody>
                    </p:sp>
                  </p:grpSp>
                </p:grpSp>
                <p:grpSp>
                  <p:nvGrpSpPr>
                    <p:cNvPr id="96" name="グループ化 95">
                      <a:extLst>
                        <a:ext uri="{FF2B5EF4-FFF2-40B4-BE49-F238E27FC236}">
                          <a16:creationId xmlns:a16="http://schemas.microsoft.com/office/drawing/2014/main" id="{00000000-0008-0000-0900-000040000000}"/>
                        </a:ext>
                      </a:extLst>
                    </p:cNvPr>
                    <p:cNvGrpSpPr/>
                    <p:nvPr/>
                  </p:nvGrpSpPr>
                  <p:grpSpPr>
                    <a:xfrm>
                      <a:off x="1013406" y="1460726"/>
                      <a:ext cx="759275" cy="645608"/>
                      <a:chOff x="1556346" y="959788"/>
                      <a:chExt cx="2678433" cy="1895476"/>
                    </a:xfrm>
                  </p:grpSpPr>
                  <p:sp>
                    <p:nvSpPr>
                      <p:cNvPr id="98" name="正方形/長方形 97">
                        <a:extLst>
                          <a:ext uri="{FF2B5EF4-FFF2-40B4-BE49-F238E27FC236}">
                            <a16:creationId xmlns:a16="http://schemas.microsoft.com/office/drawing/2014/main" id="{00000000-0008-0000-0900-000041000000}"/>
                          </a:ext>
                        </a:extLst>
                      </p:cNvPr>
                      <p:cNvSpPr/>
                      <p:nvPr/>
                    </p:nvSpPr>
                    <p:spPr>
                      <a:xfrm>
                        <a:off x="1556346" y="961470"/>
                        <a:ext cx="2181225" cy="1893794"/>
                      </a:xfrm>
                      <a:prstGeom prst="rect">
                        <a:avLst/>
                      </a:prstGeom>
                      <a:gradFill flip="none" rotWithShape="1">
                        <a:gsLst>
                          <a:gs pos="0">
                            <a:sysClr val="window" lastClr="FFFFFF">
                              <a:lumMod val="75000"/>
                              <a:shade val="30000"/>
                              <a:satMod val="115000"/>
                            </a:sysClr>
                          </a:gs>
                          <a:gs pos="50000">
                            <a:sysClr val="window" lastClr="FFFFFF">
                              <a:lumMod val="75000"/>
                              <a:shade val="67500"/>
                              <a:satMod val="115000"/>
                            </a:sysClr>
                          </a:gs>
                          <a:gs pos="100000">
                            <a:sysClr val="window" lastClr="FFFFFF">
                              <a:lumMod val="75000"/>
                              <a:shade val="100000"/>
                              <a:satMod val="115000"/>
                            </a:sysClr>
                          </a:gs>
                        </a:gsLst>
                        <a:lin ang="16200000" scaled="1"/>
                        <a:tileRect/>
                      </a:gradFill>
                      <a:ln w="12700" cap="flat" cmpd="sng" algn="ctr">
                        <a:solidFill>
                          <a:sysClr val="windowText" lastClr="000000"/>
                        </a:solidFill>
                        <a:prstDash val="solid"/>
                        <a:miter lim="800000"/>
                      </a:ln>
                      <a:effectLst/>
                    </p:spPr>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1219170">
                          <a:defRPr/>
                        </a:pPr>
                        <a:endParaRPr lang="ja-JP" altLang="en-US" sz="1467" kern="0">
                          <a:solidFill>
                            <a:sysClr val="window" lastClr="FFFFFF"/>
                          </a:solidFill>
                          <a:latin typeface="Calibri" panose="020F0502020204030204"/>
                          <a:ea typeface="游ゴシック" panose="020B0400000000000000" pitchFamily="50" charset="-128"/>
                        </a:endParaRPr>
                      </a:p>
                    </p:txBody>
                  </p:sp>
                  <p:grpSp>
                    <p:nvGrpSpPr>
                      <p:cNvPr id="99" name="グループ化 98">
                        <a:extLst>
                          <a:ext uri="{FF2B5EF4-FFF2-40B4-BE49-F238E27FC236}">
                            <a16:creationId xmlns:a16="http://schemas.microsoft.com/office/drawing/2014/main" id="{00000000-0008-0000-0900-000042000000}"/>
                          </a:ext>
                        </a:extLst>
                      </p:cNvPr>
                      <p:cNvGrpSpPr>
                        <a:grpSpLocks/>
                      </p:cNvGrpSpPr>
                      <p:nvPr/>
                    </p:nvGrpSpPr>
                    <p:grpSpPr>
                      <a:xfrm>
                        <a:off x="3226779" y="1244549"/>
                        <a:ext cx="1008000" cy="629262"/>
                        <a:chOff x="3226779" y="1244549"/>
                        <a:chExt cx="1028210" cy="649176"/>
                      </a:xfrm>
                    </p:grpSpPr>
                    <p:sp>
                      <p:nvSpPr>
                        <p:cNvPr id="104" name="台形 103">
                          <a:extLst>
                            <a:ext uri="{FF2B5EF4-FFF2-40B4-BE49-F238E27FC236}">
                              <a16:creationId xmlns:a16="http://schemas.microsoft.com/office/drawing/2014/main" id="{00000000-0008-0000-0900-000047000000}"/>
                            </a:ext>
                          </a:extLst>
                        </p:cNvPr>
                        <p:cNvSpPr/>
                        <p:nvPr/>
                      </p:nvSpPr>
                      <p:spPr>
                        <a:xfrm rot="15875322">
                          <a:off x="3416296" y="1055032"/>
                          <a:ext cx="649176" cy="1028210"/>
                        </a:xfrm>
                        <a:prstGeom prst="trapezoid">
                          <a:avLst>
                            <a:gd name="adj" fmla="val 15324"/>
                          </a:avLst>
                        </a:prstGeom>
                        <a:solidFill>
                          <a:sysClr val="window" lastClr="FFFFFF">
                            <a:lumMod val="95000"/>
                          </a:sysClr>
                        </a:solidFill>
                        <a:ln w="12700" cap="flat" cmpd="sng" algn="ctr">
                          <a:solidFill>
                            <a:sysClr val="windowText" lastClr="000000"/>
                          </a:solidFill>
                          <a:prstDash val="solid"/>
                          <a:miter lim="800000"/>
                        </a:ln>
                        <a:effectLst/>
                      </p:spPr>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1219170">
                            <a:defRPr/>
                          </a:pPr>
                          <a:endParaRPr lang="ja-JP" altLang="en-US" sz="1467" kern="0">
                            <a:solidFill>
                              <a:sysClr val="window" lastClr="FFFFFF"/>
                            </a:solidFill>
                            <a:latin typeface="Calibri" panose="020F0502020204030204"/>
                            <a:ea typeface="游ゴシック" panose="020B0400000000000000" pitchFamily="50" charset="-128"/>
                          </a:endParaRPr>
                        </a:p>
                      </p:txBody>
                    </p:sp>
                    <p:sp>
                      <p:nvSpPr>
                        <p:cNvPr id="105" name="正方形/長方形 104">
                          <a:extLst>
                            <a:ext uri="{FF2B5EF4-FFF2-40B4-BE49-F238E27FC236}">
                              <a16:creationId xmlns:a16="http://schemas.microsoft.com/office/drawing/2014/main" id="{00000000-0008-0000-0900-000048000000}"/>
                            </a:ext>
                          </a:extLst>
                        </p:cNvPr>
                        <p:cNvSpPr/>
                        <p:nvPr/>
                      </p:nvSpPr>
                      <p:spPr>
                        <a:xfrm rot="185571">
                          <a:off x="3361080" y="1458947"/>
                          <a:ext cx="454573" cy="219338"/>
                        </a:xfrm>
                        <a:prstGeom prst="rect">
                          <a:avLst/>
                        </a:prstGeom>
                        <a:solidFill>
                          <a:sysClr val="window" lastClr="FFFFFF">
                            <a:lumMod val="95000"/>
                          </a:sysClr>
                        </a:solidFill>
                        <a:ln w="12700" cap="flat" cmpd="sng" algn="ctr">
                          <a:solidFill>
                            <a:sysClr val="window" lastClr="FFFFFF">
                              <a:lumMod val="95000"/>
                            </a:sysClr>
                          </a:solidFill>
                          <a:prstDash val="solid"/>
                          <a:miter lim="800000"/>
                        </a:ln>
                        <a:effectLst/>
                      </p:spPr>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1219170">
                            <a:defRPr/>
                          </a:pPr>
                          <a:endParaRPr lang="ja-JP" altLang="en-US" sz="1467" kern="0">
                            <a:solidFill>
                              <a:sysClr val="window" lastClr="FFFFFF"/>
                            </a:solidFill>
                            <a:latin typeface="Calibri" panose="020F0502020204030204"/>
                            <a:ea typeface="游ゴシック" panose="020B0400000000000000" pitchFamily="50" charset="-128"/>
                          </a:endParaRPr>
                        </a:p>
                      </p:txBody>
                    </p:sp>
                  </p:grpSp>
                  <p:grpSp>
                    <p:nvGrpSpPr>
                      <p:cNvPr id="100" name="グループ化 99">
                        <a:extLst>
                          <a:ext uri="{FF2B5EF4-FFF2-40B4-BE49-F238E27FC236}">
                            <a16:creationId xmlns:a16="http://schemas.microsoft.com/office/drawing/2014/main" id="{00000000-0008-0000-0900-000043000000}"/>
                          </a:ext>
                        </a:extLst>
                      </p:cNvPr>
                      <p:cNvGrpSpPr/>
                      <p:nvPr/>
                    </p:nvGrpSpPr>
                    <p:grpSpPr>
                      <a:xfrm flipV="1">
                        <a:off x="3226779" y="1988654"/>
                        <a:ext cx="1008000" cy="629262"/>
                        <a:chOff x="3226779" y="1988654"/>
                        <a:chExt cx="1028210" cy="649176"/>
                      </a:xfrm>
                    </p:grpSpPr>
                    <p:sp>
                      <p:nvSpPr>
                        <p:cNvPr id="102" name="台形 101">
                          <a:extLst>
                            <a:ext uri="{FF2B5EF4-FFF2-40B4-BE49-F238E27FC236}">
                              <a16:creationId xmlns:a16="http://schemas.microsoft.com/office/drawing/2014/main" id="{00000000-0008-0000-0900-000045000000}"/>
                            </a:ext>
                          </a:extLst>
                        </p:cNvPr>
                        <p:cNvSpPr/>
                        <p:nvPr/>
                      </p:nvSpPr>
                      <p:spPr>
                        <a:xfrm rot="15875322">
                          <a:off x="3416296" y="1799137"/>
                          <a:ext cx="649176" cy="1028210"/>
                        </a:xfrm>
                        <a:prstGeom prst="trapezoid">
                          <a:avLst>
                            <a:gd name="adj" fmla="val 15324"/>
                          </a:avLst>
                        </a:prstGeom>
                        <a:solidFill>
                          <a:sysClr val="window" lastClr="FFFFFF">
                            <a:lumMod val="95000"/>
                          </a:sysClr>
                        </a:solidFill>
                        <a:ln w="12700" cap="flat" cmpd="sng" algn="ctr">
                          <a:solidFill>
                            <a:sysClr val="windowText" lastClr="000000"/>
                          </a:solidFill>
                          <a:prstDash val="solid"/>
                          <a:miter lim="800000"/>
                        </a:ln>
                        <a:effectLst/>
                      </p:spPr>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1219170">
                            <a:defRPr/>
                          </a:pPr>
                          <a:endParaRPr lang="ja-JP" altLang="en-US" sz="1467" kern="0">
                            <a:solidFill>
                              <a:sysClr val="window" lastClr="FFFFFF"/>
                            </a:solidFill>
                            <a:latin typeface="Calibri" panose="020F0502020204030204"/>
                            <a:ea typeface="游ゴシック" panose="020B0400000000000000" pitchFamily="50" charset="-128"/>
                          </a:endParaRPr>
                        </a:p>
                      </p:txBody>
                    </p:sp>
                    <p:sp>
                      <p:nvSpPr>
                        <p:cNvPr id="103" name="正方形/長方形 102">
                          <a:extLst>
                            <a:ext uri="{FF2B5EF4-FFF2-40B4-BE49-F238E27FC236}">
                              <a16:creationId xmlns:a16="http://schemas.microsoft.com/office/drawing/2014/main" id="{00000000-0008-0000-0900-000046000000}"/>
                            </a:ext>
                          </a:extLst>
                        </p:cNvPr>
                        <p:cNvSpPr/>
                        <p:nvPr/>
                      </p:nvSpPr>
                      <p:spPr>
                        <a:xfrm rot="185571">
                          <a:off x="3361080" y="2261036"/>
                          <a:ext cx="454573" cy="219338"/>
                        </a:xfrm>
                        <a:prstGeom prst="rect">
                          <a:avLst/>
                        </a:prstGeom>
                        <a:solidFill>
                          <a:sysClr val="window" lastClr="FFFFFF">
                            <a:lumMod val="95000"/>
                          </a:sysClr>
                        </a:solidFill>
                        <a:ln w="12700" cap="flat" cmpd="sng" algn="ctr">
                          <a:solidFill>
                            <a:sysClr val="window" lastClr="FFFFFF">
                              <a:lumMod val="95000"/>
                            </a:sysClr>
                          </a:solidFill>
                          <a:prstDash val="solid"/>
                          <a:miter lim="800000"/>
                        </a:ln>
                        <a:effectLst/>
                      </p:spPr>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1219170">
                            <a:defRPr/>
                          </a:pPr>
                          <a:endParaRPr lang="ja-JP" altLang="en-US" sz="1467" kern="0">
                            <a:solidFill>
                              <a:sysClr val="window" lastClr="FFFFFF"/>
                            </a:solidFill>
                            <a:latin typeface="Calibri" panose="020F0502020204030204"/>
                            <a:ea typeface="游ゴシック" panose="020B0400000000000000" pitchFamily="50" charset="-128"/>
                          </a:endParaRPr>
                        </a:p>
                      </p:txBody>
                    </p:sp>
                  </p:grpSp>
                  <p:sp>
                    <p:nvSpPr>
                      <p:cNvPr id="101" name="正方形/長方形 100">
                        <a:extLst>
                          <a:ext uri="{FF2B5EF4-FFF2-40B4-BE49-F238E27FC236}">
                            <a16:creationId xmlns:a16="http://schemas.microsoft.com/office/drawing/2014/main" id="{00000000-0008-0000-0900-000044000000}"/>
                          </a:ext>
                        </a:extLst>
                      </p:cNvPr>
                      <p:cNvSpPr/>
                      <p:nvPr/>
                    </p:nvSpPr>
                    <p:spPr>
                      <a:xfrm>
                        <a:off x="2728137" y="959788"/>
                        <a:ext cx="1009650" cy="1895476"/>
                      </a:xfrm>
                      <a:prstGeom prst="rect">
                        <a:avLst/>
                      </a:prstGeom>
                      <a:gradFill flip="none" rotWithShape="1">
                        <a:gsLst>
                          <a:gs pos="0">
                            <a:srgbClr val="ED7D31">
                              <a:shade val="30000"/>
                              <a:satMod val="115000"/>
                            </a:srgbClr>
                          </a:gs>
                          <a:gs pos="50000">
                            <a:srgbClr val="ED7D31">
                              <a:shade val="67500"/>
                              <a:satMod val="115000"/>
                            </a:srgbClr>
                          </a:gs>
                          <a:gs pos="100000">
                            <a:srgbClr val="ED7D31">
                              <a:shade val="100000"/>
                              <a:satMod val="115000"/>
                            </a:srgbClr>
                          </a:gs>
                        </a:gsLst>
                        <a:lin ang="16200000" scaled="1"/>
                        <a:tileRect/>
                      </a:gradFill>
                      <a:ln w="12700" cap="flat" cmpd="sng" algn="ctr">
                        <a:solidFill>
                          <a:sysClr val="windowText" lastClr="000000"/>
                        </a:solidFill>
                        <a:prstDash val="solid"/>
                        <a:miter lim="800000"/>
                      </a:ln>
                      <a:effectLst/>
                    </p:spPr>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1219170">
                          <a:defRPr/>
                        </a:pPr>
                        <a:endParaRPr lang="ja-JP" altLang="en-US" sz="1467" kern="0" dirty="0">
                          <a:solidFill>
                            <a:sysClr val="window" lastClr="FFFFFF"/>
                          </a:solidFill>
                          <a:latin typeface="Calibri" panose="020F0502020204030204"/>
                          <a:ea typeface="游ゴシック" panose="020B0400000000000000" pitchFamily="50" charset="-128"/>
                        </a:endParaRPr>
                      </a:p>
                    </p:txBody>
                  </p:sp>
                </p:grpSp>
              </p:grpSp>
              <p:sp>
                <p:nvSpPr>
                  <p:cNvPr id="97" name="テキスト ボックス 25">
                    <a:extLst>
                      <a:ext uri="{FF2B5EF4-FFF2-40B4-BE49-F238E27FC236}">
                        <a16:creationId xmlns:a16="http://schemas.microsoft.com/office/drawing/2014/main" id="{00000000-0008-0000-0900-000049000000}"/>
                      </a:ext>
                    </a:extLst>
                  </p:cNvPr>
                  <p:cNvSpPr txBox="1"/>
                  <p:nvPr/>
                </p:nvSpPr>
                <p:spPr>
                  <a:xfrm>
                    <a:off x="1054702" y="1176435"/>
                    <a:ext cx="648962" cy="237537"/>
                  </a:xfrm>
                  <a:prstGeom prst="rect">
                    <a:avLst/>
                  </a:prstGeom>
                  <a:solidFill>
                    <a:schemeClr val="tx1"/>
                  </a:solidFill>
                  <a:ln>
                    <a:solidFill>
                      <a:sysClr val="windowText" lastClr="000000"/>
                    </a:solidFill>
                  </a:ln>
                </p:spPr>
                <p:txBody>
                  <a:bodyPr wrap="square" rtlCol="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ja-JP" altLang="en-US" sz="1200" b="1" dirty="0">
                        <a:solidFill>
                          <a:sysClr val="windowText" lastClr="000000"/>
                        </a:solidFill>
                      </a:rPr>
                      <a:t>チャック</a:t>
                    </a:r>
                  </a:p>
                </p:txBody>
              </p:sp>
            </p:grpSp>
          </p:grpSp>
        </p:grpSp>
        <p:sp>
          <p:nvSpPr>
            <p:cNvPr id="89" name="テキスト ボックス 13">
              <a:extLst>
                <a:ext uri="{FF2B5EF4-FFF2-40B4-BE49-F238E27FC236}">
                  <a16:creationId xmlns:a16="http://schemas.microsoft.com/office/drawing/2014/main" id="{00000000-0008-0000-0900-000038000000}"/>
                </a:ext>
              </a:extLst>
            </p:cNvPr>
            <p:cNvSpPr txBox="1"/>
            <p:nvPr/>
          </p:nvSpPr>
          <p:spPr>
            <a:xfrm>
              <a:off x="2387754" y="1072565"/>
              <a:ext cx="505851" cy="292317"/>
            </a:xfrm>
            <a:prstGeom prst="rect">
              <a:avLst/>
            </a:prstGeom>
            <a:noFill/>
          </p:spPr>
          <p:txBody>
            <a:bodyPr wrap="square" rtlCol="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ja-JP" altLang="en-US" sz="1400" b="1" dirty="0">
                  <a:solidFill>
                    <a:sysClr val="windowText" lastClr="000000"/>
                  </a:solidFill>
                </a:rPr>
                <a:t>ラム</a:t>
              </a:r>
            </a:p>
          </p:txBody>
        </p:sp>
      </p:grpSp>
      <p:cxnSp>
        <p:nvCxnSpPr>
          <p:cNvPr id="22" name="直線コネクタ 21">
            <a:extLst>
              <a:ext uri="{FF2B5EF4-FFF2-40B4-BE49-F238E27FC236}">
                <a16:creationId xmlns:a16="http://schemas.microsoft.com/office/drawing/2014/main" id="{BD0AA5A4-7CE4-7C86-6C08-F3BC1FF8D9D4}"/>
              </a:ext>
            </a:extLst>
          </p:cNvPr>
          <p:cNvCxnSpPr>
            <a:cxnSpLocks/>
          </p:cNvCxnSpPr>
          <p:nvPr/>
        </p:nvCxnSpPr>
        <p:spPr>
          <a:xfrm>
            <a:off x="-3173" y="406418"/>
            <a:ext cx="12195173" cy="0"/>
          </a:xfrm>
          <a:prstGeom prst="line">
            <a:avLst/>
          </a:prstGeom>
          <a:solidFill>
            <a:schemeClr val="bg1"/>
          </a:solidFill>
          <a:ln w="38100">
            <a:solidFill>
              <a:srgbClr val="F5640B"/>
            </a:solidFill>
          </a:ln>
        </p:spPr>
        <p:style>
          <a:lnRef idx="1">
            <a:schemeClr val="accent1"/>
          </a:lnRef>
          <a:fillRef idx="0">
            <a:schemeClr val="accent1"/>
          </a:fillRef>
          <a:effectRef idx="0">
            <a:schemeClr val="accent1"/>
          </a:effectRef>
          <a:fontRef idx="minor">
            <a:schemeClr val="tx1"/>
          </a:fontRef>
        </p:style>
      </p:cxnSp>
      <p:sp>
        <p:nvSpPr>
          <p:cNvPr id="17" name="テキスト ボックス 16">
            <a:extLst>
              <a:ext uri="{FF2B5EF4-FFF2-40B4-BE49-F238E27FC236}">
                <a16:creationId xmlns:a16="http://schemas.microsoft.com/office/drawing/2014/main" id="{A071DAC5-F93D-32E0-D663-69A8D66C6E2B}"/>
              </a:ext>
            </a:extLst>
          </p:cNvPr>
          <p:cNvSpPr txBox="1"/>
          <p:nvPr/>
        </p:nvSpPr>
        <p:spPr>
          <a:xfrm>
            <a:off x="27968" y="410969"/>
            <a:ext cx="4727679" cy="461665"/>
          </a:xfrm>
          <a:prstGeom prst="rect">
            <a:avLst/>
          </a:prstGeom>
          <a:noFill/>
          <a:ln>
            <a:noFill/>
          </a:ln>
        </p:spPr>
        <p:txBody>
          <a:bodyPr wrap="square" rtlCol="0" anchor="ctr" anchorCtr="0">
            <a:spAutoFit/>
          </a:bodyPr>
          <a:lstStyle/>
          <a:p>
            <a:pPr>
              <a:defRPr/>
            </a:pPr>
            <a:r>
              <a:rPr lang="ja-JP" altLang="en-US" sz="2400" b="1" dirty="0">
                <a:solidFill>
                  <a:schemeClr val="bg1"/>
                </a:solidFill>
                <a:latin typeface="游ゴシック" panose="020B0400000000000000" pitchFamily="50" charset="-128"/>
                <a:ea typeface="游ゴシック" panose="020B0400000000000000" pitchFamily="50" charset="-128"/>
              </a:rPr>
              <a:t>現状把握</a:t>
            </a:r>
          </a:p>
        </p:txBody>
      </p:sp>
      <p:sp>
        <p:nvSpPr>
          <p:cNvPr id="4" name="角丸四角形 72">
            <a:extLst>
              <a:ext uri="{FF2B5EF4-FFF2-40B4-BE49-F238E27FC236}">
                <a16:creationId xmlns:a16="http://schemas.microsoft.com/office/drawing/2014/main" id="{44BD0028-E481-EFD0-9F9D-57DF2733AE71}"/>
              </a:ext>
            </a:extLst>
          </p:cNvPr>
          <p:cNvSpPr/>
          <p:nvPr/>
        </p:nvSpPr>
        <p:spPr>
          <a:xfrm>
            <a:off x="-147841" y="672891"/>
            <a:ext cx="5493209" cy="626091"/>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en-US" altLang="ja-JP" sz="2667" b="1" dirty="0">
                <a:solidFill>
                  <a:sysClr val="windowText" lastClr="000000"/>
                </a:solidFill>
                <a:latin typeface="+mn-ea"/>
              </a:rPr>
              <a:t>【</a:t>
            </a:r>
            <a:r>
              <a:rPr lang="ja-JP" altLang="en-US" sz="2667" b="1" dirty="0">
                <a:solidFill>
                  <a:sysClr val="windowText" lastClr="000000"/>
                </a:solidFill>
                <a:latin typeface="+mn-ea"/>
              </a:rPr>
              <a:t>②チャックの回転不良</a:t>
            </a:r>
            <a:r>
              <a:rPr lang="en-US" altLang="ja-JP" sz="2667" b="1" dirty="0">
                <a:solidFill>
                  <a:sysClr val="windowText" lastClr="000000"/>
                </a:solidFill>
                <a:latin typeface="+mn-ea"/>
              </a:rPr>
              <a:t>】</a:t>
            </a:r>
          </a:p>
        </p:txBody>
      </p:sp>
      <p:sp>
        <p:nvSpPr>
          <p:cNvPr id="46" name="角丸四角形 72">
            <a:extLst>
              <a:ext uri="{FF2B5EF4-FFF2-40B4-BE49-F238E27FC236}">
                <a16:creationId xmlns:a16="http://schemas.microsoft.com/office/drawing/2014/main" id="{970318E5-0A1C-3E51-470B-12369F7615FC}"/>
              </a:ext>
            </a:extLst>
          </p:cNvPr>
          <p:cNvSpPr/>
          <p:nvPr/>
        </p:nvSpPr>
        <p:spPr>
          <a:xfrm>
            <a:off x="1409367" y="6186135"/>
            <a:ext cx="9783556" cy="626091"/>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algn="ctr" defTabSz="1219170">
              <a:defRPr/>
            </a:pPr>
            <a:r>
              <a:rPr lang="ja-JP" altLang="en-US" sz="3200" b="1" dirty="0">
                <a:solidFill>
                  <a:srgbClr val="FF6600"/>
                </a:solidFill>
                <a:latin typeface="+mn-ea"/>
              </a:rPr>
              <a:t>製品が回っていない！！</a:t>
            </a:r>
            <a:endParaRPr lang="en-US" altLang="ja-JP" sz="3200" b="1" dirty="0">
              <a:solidFill>
                <a:srgbClr val="FF6600"/>
              </a:solidFill>
              <a:latin typeface="+mn-ea"/>
            </a:endParaRPr>
          </a:p>
        </p:txBody>
      </p:sp>
      <p:graphicFrame>
        <p:nvGraphicFramePr>
          <p:cNvPr id="49" name="表 49">
            <a:extLst>
              <a:ext uri="{FF2B5EF4-FFF2-40B4-BE49-F238E27FC236}">
                <a16:creationId xmlns:a16="http://schemas.microsoft.com/office/drawing/2014/main" id="{05C312C9-DBAB-9037-2E13-D1C1B67A5113}"/>
              </a:ext>
            </a:extLst>
          </p:cNvPr>
          <p:cNvGraphicFramePr>
            <a:graphicFrameLocks noGrp="1"/>
          </p:cNvGraphicFramePr>
          <p:nvPr>
            <p:extLst>
              <p:ext uri="{D42A27DB-BD31-4B8C-83A1-F6EECF244321}">
                <p14:modId xmlns:p14="http://schemas.microsoft.com/office/powerpoint/2010/main" val="4173636411"/>
              </p:ext>
            </p:extLst>
          </p:nvPr>
        </p:nvGraphicFramePr>
        <p:xfrm>
          <a:off x="5387610" y="2711342"/>
          <a:ext cx="6627706" cy="3093720"/>
        </p:xfrm>
        <a:graphic>
          <a:graphicData uri="http://schemas.openxmlformats.org/drawingml/2006/table">
            <a:tbl>
              <a:tblPr firstRow="1" bandRow="1">
                <a:tableStyleId>{74C1A8A3-306A-4EB7-A6B1-4F7E0EB9C5D6}</a:tableStyleId>
              </a:tblPr>
              <a:tblGrid>
                <a:gridCol w="1209040">
                  <a:extLst>
                    <a:ext uri="{9D8B030D-6E8A-4147-A177-3AD203B41FA5}">
                      <a16:colId xmlns:a16="http://schemas.microsoft.com/office/drawing/2014/main" val="906428656"/>
                    </a:ext>
                  </a:extLst>
                </a:gridCol>
                <a:gridCol w="2709333">
                  <a:extLst>
                    <a:ext uri="{9D8B030D-6E8A-4147-A177-3AD203B41FA5}">
                      <a16:colId xmlns:a16="http://schemas.microsoft.com/office/drawing/2014/main" val="3358440988"/>
                    </a:ext>
                  </a:extLst>
                </a:gridCol>
                <a:gridCol w="2709333">
                  <a:extLst>
                    <a:ext uri="{9D8B030D-6E8A-4147-A177-3AD203B41FA5}">
                      <a16:colId xmlns:a16="http://schemas.microsoft.com/office/drawing/2014/main" val="1077432308"/>
                    </a:ext>
                  </a:extLst>
                </a:gridCol>
              </a:tblGrid>
              <a:tr h="853440">
                <a:tc>
                  <a:txBody>
                    <a:bodyPr/>
                    <a:lstStyle/>
                    <a:p>
                      <a:pPr algn="ctr"/>
                      <a:r>
                        <a:rPr kumimoji="1" lang="ja-JP" altLang="en-US" sz="2400" dirty="0">
                          <a:solidFill>
                            <a:schemeClr val="bg1"/>
                          </a:solidFill>
                        </a:rPr>
                        <a:t>点検箇所</a:t>
                      </a:r>
                    </a:p>
                  </a:txBody>
                  <a:tcPr marL="121920" marR="121920" marT="60960" marB="6096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chemeClr val="accent5">
                        <a:lumMod val="60000"/>
                        <a:lumOff val="40000"/>
                      </a:schemeClr>
                    </a:solidFill>
                  </a:tcPr>
                </a:tc>
                <a:tc>
                  <a:txBody>
                    <a:bodyPr/>
                    <a:lstStyle/>
                    <a:p>
                      <a:pPr algn="ctr"/>
                      <a:r>
                        <a:rPr kumimoji="1" lang="ja-JP" altLang="en-US" sz="2400" dirty="0">
                          <a:solidFill>
                            <a:schemeClr val="bg1"/>
                          </a:solidFill>
                        </a:rPr>
                        <a:t>基準</a:t>
                      </a:r>
                    </a:p>
                  </a:txBody>
                  <a:tcPr marL="121920" marR="121920" marT="60960" marB="6096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chemeClr val="accent5">
                        <a:lumMod val="60000"/>
                        <a:lumOff val="40000"/>
                      </a:schemeClr>
                    </a:solidFill>
                  </a:tcPr>
                </a:tc>
                <a:tc>
                  <a:txBody>
                    <a:bodyPr/>
                    <a:lstStyle/>
                    <a:p>
                      <a:pPr algn="ctr"/>
                      <a:r>
                        <a:rPr kumimoji="1" lang="ja-JP" altLang="en-US" sz="2400" dirty="0">
                          <a:solidFill>
                            <a:schemeClr val="bg1"/>
                          </a:solidFill>
                        </a:rPr>
                        <a:t>判定</a:t>
                      </a:r>
                    </a:p>
                  </a:txBody>
                  <a:tcPr marL="121920" marR="121920" marT="60960" marB="6096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chemeClr val="accent5">
                        <a:lumMod val="60000"/>
                        <a:lumOff val="40000"/>
                      </a:schemeClr>
                    </a:solidFill>
                  </a:tcPr>
                </a:tc>
                <a:extLst>
                  <a:ext uri="{0D108BD9-81ED-4DB2-BD59-A6C34878D82A}">
                    <a16:rowId xmlns:a16="http://schemas.microsoft.com/office/drawing/2014/main" val="365363226"/>
                  </a:ext>
                </a:extLst>
              </a:tr>
              <a:tr h="853440">
                <a:tc>
                  <a:txBody>
                    <a:bodyPr/>
                    <a:lstStyle/>
                    <a:p>
                      <a:pPr algn="ctr"/>
                      <a:r>
                        <a:rPr kumimoji="1" lang="ja-JP" altLang="en-US" sz="1800" b="1" dirty="0"/>
                        <a:t>チャック</a:t>
                      </a:r>
                    </a:p>
                  </a:txBody>
                  <a:tcPr marL="121920" marR="121920" marT="60960" marB="6096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chemeClr val="tx1"/>
                    </a:solidFill>
                  </a:tcPr>
                </a:tc>
                <a:tc>
                  <a:txBody>
                    <a:bodyPr/>
                    <a:lstStyle/>
                    <a:p>
                      <a:pPr algn="ctr"/>
                      <a:r>
                        <a:rPr kumimoji="1" lang="ja-JP" altLang="en-US" sz="2400" b="1" dirty="0"/>
                        <a:t>回転していること</a:t>
                      </a:r>
                    </a:p>
                  </a:txBody>
                  <a:tcPr marL="121920" marR="121920" marT="60960" marB="6096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chemeClr val="tx1"/>
                    </a:solidFill>
                  </a:tcPr>
                </a:tc>
                <a:tc>
                  <a:txBody>
                    <a:bodyPr/>
                    <a:lstStyle/>
                    <a:p>
                      <a:pPr algn="ctr"/>
                      <a:r>
                        <a:rPr kumimoji="1" lang="ja-JP" altLang="en-US" sz="2700" b="1" dirty="0"/>
                        <a:t>〇</a:t>
                      </a:r>
                    </a:p>
                  </a:txBody>
                  <a:tcPr marL="121920" marR="121920" marT="60960" marB="6096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chemeClr val="tx1"/>
                    </a:solidFill>
                  </a:tcPr>
                </a:tc>
                <a:extLst>
                  <a:ext uri="{0D108BD9-81ED-4DB2-BD59-A6C34878D82A}">
                    <a16:rowId xmlns:a16="http://schemas.microsoft.com/office/drawing/2014/main" val="3842869948"/>
                  </a:ext>
                </a:extLst>
              </a:tr>
              <a:tr h="853440">
                <a:tc>
                  <a:txBody>
                    <a:bodyPr/>
                    <a:lstStyle/>
                    <a:p>
                      <a:pPr algn="ctr"/>
                      <a:r>
                        <a:rPr kumimoji="1" lang="ja-JP" altLang="en-US" sz="1800" b="1" dirty="0"/>
                        <a:t>ローラー</a:t>
                      </a:r>
                    </a:p>
                  </a:txBody>
                  <a:tcPr marL="121920" marR="121920" marT="60960" marB="6096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tx1"/>
                    </a:solidFill>
                  </a:tcPr>
                </a:tc>
                <a:tc>
                  <a:txBody>
                    <a:bodyPr/>
                    <a:lstStyle/>
                    <a:p>
                      <a:pPr algn="ctr"/>
                      <a:r>
                        <a:rPr kumimoji="1" lang="ja-JP" altLang="en-US" sz="2400" b="1" dirty="0"/>
                        <a:t>回転していること</a:t>
                      </a:r>
                    </a:p>
                  </a:txBody>
                  <a:tcPr marL="121920" marR="121920" marT="60960" marB="6096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tx1"/>
                    </a:solidFill>
                  </a:tcPr>
                </a:tc>
                <a:tc>
                  <a:txBody>
                    <a:bodyPr/>
                    <a:lstStyle/>
                    <a:p>
                      <a:pPr algn="ctr"/>
                      <a:r>
                        <a:rPr kumimoji="1" lang="en-US" altLang="ja-JP" sz="2700" b="1" dirty="0"/>
                        <a:t>×</a:t>
                      </a:r>
                      <a:endParaRPr kumimoji="1" lang="ja-JP" altLang="en-US" sz="2700" b="1" dirty="0"/>
                    </a:p>
                  </a:txBody>
                  <a:tcPr marL="121920" marR="121920" marT="60960" marB="6096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tx1"/>
                    </a:solidFill>
                  </a:tcPr>
                </a:tc>
                <a:extLst>
                  <a:ext uri="{0D108BD9-81ED-4DB2-BD59-A6C34878D82A}">
                    <a16:rowId xmlns:a16="http://schemas.microsoft.com/office/drawing/2014/main" val="978993215"/>
                  </a:ext>
                </a:extLst>
              </a:tr>
              <a:tr h="528320">
                <a:tc>
                  <a:txBody>
                    <a:bodyPr/>
                    <a:lstStyle/>
                    <a:p>
                      <a:pPr algn="ctr"/>
                      <a:r>
                        <a:rPr kumimoji="1" lang="ja-JP" altLang="en-US" sz="2400" b="1" dirty="0"/>
                        <a:t>製品</a:t>
                      </a:r>
                    </a:p>
                  </a:txBody>
                  <a:tcPr marL="121920" marR="121920" marT="60960" marB="6096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tx1"/>
                    </a:solidFill>
                  </a:tcPr>
                </a:tc>
                <a:tc>
                  <a:txBody>
                    <a:bodyPr/>
                    <a:lstStyle/>
                    <a:p>
                      <a:pPr algn="ctr"/>
                      <a:r>
                        <a:rPr kumimoji="1" lang="ja-JP" altLang="en-US" sz="2400" b="1" dirty="0"/>
                        <a:t>回転していること</a:t>
                      </a:r>
                    </a:p>
                  </a:txBody>
                  <a:tcPr marL="121920" marR="121920" marT="60960" marB="6096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tx1"/>
                    </a:solidFill>
                  </a:tcPr>
                </a:tc>
                <a:tc>
                  <a:txBody>
                    <a:bodyPr/>
                    <a:lstStyle/>
                    <a:p>
                      <a:pPr algn="ctr"/>
                      <a:r>
                        <a:rPr kumimoji="1" lang="en-US" altLang="ja-JP" sz="2700" b="1" dirty="0"/>
                        <a:t>×</a:t>
                      </a:r>
                      <a:endParaRPr kumimoji="1" lang="ja-JP" altLang="en-US" sz="2700" b="1" dirty="0"/>
                    </a:p>
                  </a:txBody>
                  <a:tcPr marL="121920" marR="121920" marT="60960" marB="6096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tx1"/>
                    </a:solidFill>
                  </a:tcPr>
                </a:tc>
                <a:extLst>
                  <a:ext uri="{0D108BD9-81ED-4DB2-BD59-A6C34878D82A}">
                    <a16:rowId xmlns:a16="http://schemas.microsoft.com/office/drawing/2014/main" val="1586679819"/>
                  </a:ext>
                </a:extLst>
              </a:tr>
            </a:tbl>
          </a:graphicData>
        </a:graphic>
      </p:graphicFrame>
      <p:grpSp>
        <p:nvGrpSpPr>
          <p:cNvPr id="119" name="グループ化 118">
            <a:extLst>
              <a:ext uri="{FF2B5EF4-FFF2-40B4-BE49-F238E27FC236}">
                <a16:creationId xmlns:a16="http://schemas.microsoft.com/office/drawing/2014/main" id="{C9A52E74-5153-8189-D286-50C9C4989C72}"/>
              </a:ext>
            </a:extLst>
          </p:cNvPr>
          <p:cNvGrpSpPr/>
          <p:nvPr/>
        </p:nvGrpSpPr>
        <p:grpSpPr>
          <a:xfrm>
            <a:off x="3390087" y="3389401"/>
            <a:ext cx="460517" cy="1745480"/>
            <a:chOff x="2645068" y="2605708"/>
            <a:chExt cx="345388" cy="1309110"/>
          </a:xfrm>
        </p:grpSpPr>
        <p:sp>
          <p:nvSpPr>
            <p:cNvPr id="58" name="円柱 57">
              <a:extLst>
                <a:ext uri="{FF2B5EF4-FFF2-40B4-BE49-F238E27FC236}">
                  <a16:creationId xmlns:a16="http://schemas.microsoft.com/office/drawing/2014/main" id="{29483B34-5496-D160-0DC5-B7B90555387A}"/>
                </a:ext>
              </a:extLst>
            </p:cNvPr>
            <p:cNvSpPr/>
            <p:nvPr/>
          </p:nvSpPr>
          <p:spPr>
            <a:xfrm rot="1267475">
              <a:off x="2645068" y="3102951"/>
              <a:ext cx="92333" cy="809047"/>
            </a:xfrm>
            <a:prstGeom prst="can">
              <a:avLst/>
            </a:prstGeom>
            <a:solidFill>
              <a:schemeClr val="bg2"/>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2400"/>
            </a:p>
          </p:txBody>
        </p:sp>
        <p:sp>
          <p:nvSpPr>
            <p:cNvPr id="59" name="円柱 58">
              <a:extLst>
                <a:ext uri="{FF2B5EF4-FFF2-40B4-BE49-F238E27FC236}">
                  <a16:creationId xmlns:a16="http://schemas.microsoft.com/office/drawing/2014/main" id="{F53839C5-B387-11BA-8ADD-4DAE880C11D3}"/>
                </a:ext>
              </a:extLst>
            </p:cNvPr>
            <p:cNvSpPr/>
            <p:nvPr/>
          </p:nvSpPr>
          <p:spPr>
            <a:xfrm rot="20590690">
              <a:off x="2898123" y="3092998"/>
              <a:ext cx="92333" cy="809047"/>
            </a:xfrm>
            <a:prstGeom prst="can">
              <a:avLst/>
            </a:prstGeom>
            <a:solidFill>
              <a:schemeClr val="bg2"/>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2400"/>
            </a:p>
          </p:txBody>
        </p:sp>
        <p:sp>
          <p:nvSpPr>
            <p:cNvPr id="64" name="円柱 63">
              <a:extLst>
                <a:ext uri="{FF2B5EF4-FFF2-40B4-BE49-F238E27FC236}">
                  <a16:creationId xmlns:a16="http://schemas.microsoft.com/office/drawing/2014/main" id="{C14004B5-983F-A6FD-6CFF-53B3DEE46E8D}"/>
                </a:ext>
              </a:extLst>
            </p:cNvPr>
            <p:cNvSpPr/>
            <p:nvPr/>
          </p:nvSpPr>
          <p:spPr>
            <a:xfrm>
              <a:off x="2768928" y="3105771"/>
              <a:ext cx="92333" cy="809047"/>
            </a:xfrm>
            <a:prstGeom prst="can">
              <a:avLst/>
            </a:prstGeom>
            <a:solidFill>
              <a:schemeClr val="bg2"/>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2400"/>
            </a:p>
          </p:txBody>
        </p:sp>
        <p:pic>
          <p:nvPicPr>
            <p:cNvPr id="56" name="図 55">
              <a:extLst>
                <a:ext uri="{FF2B5EF4-FFF2-40B4-BE49-F238E27FC236}">
                  <a16:creationId xmlns:a16="http://schemas.microsoft.com/office/drawing/2014/main" id="{3A9EA842-3971-08B4-01FA-792CCB8801C8}"/>
                </a:ext>
              </a:extLst>
            </p:cNvPr>
            <p:cNvPicPr>
              <a:picLocks noChangeAspect="1"/>
            </p:cNvPicPr>
            <p:nvPr/>
          </p:nvPicPr>
          <p:blipFill>
            <a:blip r:embed="rId9"/>
            <a:stretch>
              <a:fillRect/>
            </a:stretch>
          </p:blipFill>
          <p:spPr>
            <a:xfrm>
              <a:off x="2651899" y="2605708"/>
              <a:ext cx="335975" cy="591524"/>
            </a:xfrm>
            <a:prstGeom prst="rect">
              <a:avLst/>
            </a:prstGeom>
          </p:spPr>
        </p:pic>
      </p:grpSp>
      <p:pic>
        <p:nvPicPr>
          <p:cNvPr id="67" name="図 66">
            <a:extLst>
              <a:ext uri="{FF2B5EF4-FFF2-40B4-BE49-F238E27FC236}">
                <a16:creationId xmlns:a16="http://schemas.microsoft.com/office/drawing/2014/main" id="{58C3B668-96E1-76CA-09B3-94385E29C314}"/>
              </a:ext>
            </a:extLst>
          </p:cNvPr>
          <p:cNvPicPr>
            <a:picLocks noChangeAspect="1"/>
          </p:cNvPicPr>
          <p:nvPr/>
        </p:nvPicPr>
        <p:blipFill>
          <a:blip r:embed="rId10"/>
          <a:stretch>
            <a:fillRect/>
          </a:stretch>
        </p:blipFill>
        <p:spPr>
          <a:xfrm>
            <a:off x="8716527" y="617305"/>
            <a:ext cx="3214035" cy="2080171"/>
          </a:xfrm>
          <a:prstGeom prst="rect">
            <a:avLst/>
          </a:prstGeom>
        </p:spPr>
      </p:pic>
      <p:grpSp>
        <p:nvGrpSpPr>
          <p:cNvPr id="120" name="グループ化 119">
            <a:extLst>
              <a:ext uri="{FF2B5EF4-FFF2-40B4-BE49-F238E27FC236}">
                <a16:creationId xmlns:a16="http://schemas.microsoft.com/office/drawing/2014/main" id="{27259B68-FE72-2BAB-8149-FCE11D97E99C}"/>
              </a:ext>
            </a:extLst>
          </p:cNvPr>
          <p:cNvGrpSpPr/>
          <p:nvPr/>
        </p:nvGrpSpPr>
        <p:grpSpPr>
          <a:xfrm>
            <a:off x="5365587" y="617305"/>
            <a:ext cx="3214035" cy="2080170"/>
            <a:chOff x="4024190" y="1011623"/>
            <a:chExt cx="2410526" cy="1560127"/>
          </a:xfrm>
        </p:grpSpPr>
        <p:pic>
          <p:nvPicPr>
            <p:cNvPr id="6" name="図 5">
              <a:extLst>
                <a:ext uri="{FF2B5EF4-FFF2-40B4-BE49-F238E27FC236}">
                  <a16:creationId xmlns:a16="http://schemas.microsoft.com/office/drawing/2014/main" id="{B4B96F78-EBCB-3A7F-DCDF-D9D63762553D}"/>
                </a:ext>
              </a:extLst>
            </p:cNvPr>
            <p:cNvPicPr>
              <a:picLocks noChangeAspect="1"/>
            </p:cNvPicPr>
            <p:nvPr/>
          </p:nvPicPr>
          <p:blipFill>
            <a:blip r:embed="rId11"/>
            <a:stretch>
              <a:fillRect/>
            </a:stretch>
          </p:blipFill>
          <p:spPr>
            <a:xfrm>
              <a:off x="4024190" y="1011623"/>
              <a:ext cx="2410526" cy="1560127"/>
            </a:xfrm>
            <a:prstGeom prst="rect">
              <a:avLst/>
            </a:prstGeom>
          </p:spPr>
        </p:pic>
        <p:sp>
          <p:nvSpPr>
            <p:cNvPr id="42" name="Text Box 8">
              <a:extLst>
                <a:ext uri="{FF2B5EF4-FFF2-40B4-BE49-F238E27FC236}">
                  <a16:creationId xmlns:a16="http://schemas.microsoft.com/office/drawing/2014/main" id="{AA009964-4653-0CF4-03D8-9E5E92E9C83A}"/>
                </a:ext>
              </a:extLst>
            </p:cNvPr>
            <p:cNvSpPr txBox="1">
              <a:spLocks noChangeArrowheads="1"/>
            </p:cNvSpPr>
            <p:nvPr/>
          </p:nvSpPr>
          <p:spPr bwMode="auto">
            <a:xfrm>
              <a:off x="4897775" y="2302428"/>
              <a:ext cx="1460977" cy="223090"/>
            </a:xfrm>
            <a:prstGeom prst="rect">
              <a:avLst/>
            </a:prstGeom>
            <a:solidFill>
              <a:schemeClr val="tx1"/>
            </a:solidFill>
            <a:ln w="9525">
              <a:solidFill>
                <a:schemeClr val="bg1"/>
              </a:solidFill>
              <a:miter lim="800000"/>
              <a:headEnd/>
              <a:tailEnd/>
            </a:ln>
            <a:effectLst/>
          </p:spPr>
          <p:txBody>
            <a:bodyPr wrap="none">
              <a:spAutoFit/>
            </a:bodyPr>
            <a:lstStyle>
              <a:lvl1pPr algn="l" eaLnBrk="0" hangingPunct="0">
                <a:spcBef>
                  <a:spcPct val="20000"/>
                </a:spcBef>
                <a:buFont typeface="Arial" panose="020B0604020202020204" pitchFamily="34" charset="0"/>
                <a:buChar char="•"/>
                <a:defRPr kumimoji="1" sz="2400">
                  <a:solidFill>
                    <a:srgbClr val="7F7F7F"/>
                  </a:solidFill>
                  <a:latin typeface="Century Gothic" panose="020B0502020202020204" pitchFamily="34" charset="0"/>
                  <a:ea typeface="HGS明朝E" panose="02020900000000000000" pitchFamily="18" charset="-128"/>
                </a:defRPr>
              </a:lvl1pPr>
              <a:lvl2pPr marL="742950" indent="-285750" algn="l" eaLnBrk="0" hangingPunct="0">
                <a:spcBef>
                  <a:spcPct val="20000"/>
                </a:spcBef>
                <a:buFont typeface="Courier New" panose="02070309020205020404" pitchFamily="49" charset="0"/>
                <a:buChar char="o"/>
                <a:defRPr kumimoji="1" sz="1600">
                  <a:solidFill>
                    <a:srgbClr val="7F7F7F"/>
                  </a:solidFill>
                  <a:latin typeface="Century Gothic" panose="020B0502020202020204" pitchFamily="34" charset="0"/>
                  <a:ea typeface="HGS明朝E" panose="02020900000000000000" pitchFamily="18" charset="-128"/>
                </a:defRPr>
              </a:lvl2pPr>
              <a:lvl3pPr marL="1143000" indent="-228600" algn="l" eaLnBrk="0" hangingPunct="0">
                <a:spcBef>
                  <a:spcPct val="20000"/>
                </a:spcBef>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3pPr>
              <a:lvl4pPr marL="1600200" indent="-228600" algn="l" eaLnBrk="0" hangingPunct="0">
                <a:spcBef>
                  <a:spcPct val="20000"/>
                </a:spcBef>
                <a:buFont typeface="Courier New" panose="02070309020205020404" pitchFamily="49" charset="0"/>
                <a:buChar char="o"/>
                <a:defRPr kumimoji="1" sz="1600">
                  <a:solidFill>
                    <a:srgbClr val="7F7F7F"/>
                  </a:solidFill>
                  <a:latin typeface="Century Gothic" panose="020B0502020202020204" pitchFamily="34" charset="0"/>
                  <a:ea typeface="HGS明朝E" panose="02020900000000000000" pitchFamily="18" charset="-128"/>
                </a:defRPr>
              </a:lvl4pPr>
              <a:lvl5pPr marL="2057400" indent="-228600" algn="l" eaLnBrk="0" hangingPunct="0">
                <a:spcBef>
                  <a:spcPct val="20000"/>
                </a:spcBef>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5pPr>
              <a:lvl6pPr marL="25146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6pPr>
              <a:lvl7pPr marL="29718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7pPr>
              <a:lvl8pPr marL="34290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8pPr>
              <a:lvl9pPr marL="38862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9pPr>
            </a:lstStyle>
            <a:p>
              <a:pPr algn="ctr" eaLnBrk="1" hangingPunct="1">
                <a:spcBef>
                  <a:spcPct val="0"/>
                </a:spcBef>
                <a:buFontTx/>
                <a:buNone/>
              </a:pPr>
              <a:r>
                <a:rPr lang="ja-JP" altLang="en-US" sz="1333" b="1" u="sng" dirty="0">
                  <a:solidFill>
                    <a:schemeClr val="bg1"/>
                  </a:solidFill>
                  <a:latin typeface="+mn-ea"/>
                  <a:ea typeface="+mn-ea"/>
                </a:rPr>
                <a:t>曲がり発生時チャック</a:t>
              </a:r>
              <a:r>
                <a:rPr lang="en-US" altLang="ja-JP" sz="1333" b="1" u="sng" dirty="0">
                  <a:solidFill>
                    <a:schemeClr val="bg1"/>
                  </a:solidFill>
                  <a:latin typeface="+mn-ea"/>
                  <a:ea typeface="+mn-ea"/>
                </a:rPr>
                <a:t> </a:t>
              </a:r>
              <a:endParaRPr lang="ja-JP" altLang="en-US" sz="1333" b="1" u="sng" dirty="0">
                <a:solidFill>
                  <a:schemeClr val="bg1"/>
                </a:solidFill>
                <a:latin typeface="+mn-ea"/>
                <a:ea typeface="+mn-ea"/>
              </a:endParaRPr>
            </a:p>
          </p:txBody>
        </p:sp>
      </p:grpSp>
      <p:sp>
        <p:nvSpPr>
          <p:cNvPr id="62" name="Text Box 8">
            <a:extLst>
              <a:ext uri="{FF2B5EF4-FFF2-40B4-BE49-F238E27FC236}">
                <a16:creationId xmlns:a16="http://schemas.microsoft.com/office/drawing/2014/main" id="{A03AEC78-7FE8-A42F-8E6D-4585E2AFC662}"/>
              </a:ext>
            </a:extLst>
          </p:cNvPr>
          <p:cNvSpPr txBox="1">
            <a:spLocks noChangeArrowheads="1"/>
          </p:cNvSpPr>
          <p:nvPr/>
        </p:nvSpPr>
        <p:spPr bwMode="auto">
          <a:xfrm>
            <a:off x="9962241" y="2351454"/>
            <a:ext cx="1899879" cy="297454"/>
          </a:xfrm>
          <a:prstGeom prst="rect">
            <a:avLst/>
          </a:prstGeom>
          <a:solidFill>
            <a:schemeClr val="tx1"/>
          </a:solidFill>
          <a:ln w="9525">
            <a:solidFill>
              <a:schemeClr val="bg1"/>
            </a:solidFill>
            <a:miter lim="800000"/>
            <a:headEnd/>
            <a:tailEnd/>
          </a:ln>
          <a:effectLst/>
        </p:spPr>
        <p:txBody>
          <a:bodyPr wrap="none">
            <a:spAutoFit/>
          </a:bodyPr>
          <a:lstStyle>
            <a:lvl1pPr algn="l" eaLnBrk="0" hangingPunct="0">
              <a:spcBef>
                <a:spcPct val="20000"/>
              </a:spcBef>
              <a:buFont typeface="Arial" panose="020B0604020202020204" pitchFamily="34" charset="0"/>
              <a:buChar char="•"/>
              <a:defRPr kumimoji="1" sz="2400">
                <a:solidFill>
                  <a:srgbClr val="7F7F7F"/>
                </a:solidFill>
                <a:latin typeface="Century Gothic" panose="020B0502020202020204" pitchFamily="34" charset="0"/>
                <a:ea typeface="HGS明朝E" panose="02020900000000000000" pitchFamily="18" charset="-128"/>
              </a:defRPr>
            </a:lvl1pPr>
            <a:lvl2pPr marL="742950" indent="-285750" algn="l" eaLnBrk="0" hangingPunct="0">
              <a:spcBef>
                <a:spcPct val="20000"/>
              </a:spcBef>
              <a:buFont typeface="Courier New" panose="02070309020205020404" pitchFamily="49" charset="0"/>
              <a:buChar char="o"/>
              <a:defRPr kumimoji="1" sz="1600">
                <a:solidFill>
                  <a:srgbClr val="7F7F7F"/>
                </a:solidFill>
                <a:latin typeface="Century Gothic" panose="020B0502020202020204" pitchFamily="34" charset="0"/>
                <a:ea typeface="HGS明朝E" panose="02020900000000000000" pitchFamily="18" charset="-128"/>
              </a:defRPr>
            </a:lvl2pPr>
            <a:lvl3pPr marL="1143000" indent="-228600" algn="l" eaLnBrk="0" hangingPunct="0">
              <a:spcBef>
                <a:spcPct val="20000"/>
              </a:spcBef>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3pPr>
            <a:lvl4pPr marL="1600200" indent="-228600" algn="l" eaLnBrk="0" hangingPunct="0">
              <a:spcBef>
                <a:spcPct val="20000"/>
              </a:spcBef>
              <a:buFont typeface="Courier New" panose="02070309020205020404" pitchFamily="49" charset="0"/>
              <a:buChar char="o"/>
              <a:defRPr kumimoji="1" sz="1600">
                <a:solidFill>
                  <a:srgbClr val="7F7F7F"/>
                </a:solidFill>
                <a:latin typeface="Century Gothic" panose="020B0502020202020204" pitchFamily="34" charset="0"/>
                <a:ea typeface="HGS明朝E" panose="02020900000000000000" pitchFamily="18" charset="-128"/>
              </a:defRPr>
            </a:lvl4pPr>
            <a:lvl5pPr marL="2057400" indent="-228600" algn="l" eaLnBrk="0" hangingPunct="0">
              <a:spcBef>
                <a:spcPct val="20000"/>
              </a:spcBef>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5pPr>
            <a:lvl6pPr marL="25146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6pPr>
            <a:lvl7pPr marL="29718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7pPr>
            <a:lvl8pPr marL="34290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8pPr>
            <a:lvl9pPr marL="38862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9pPr>
          </a:lstStyle>
          <a:p>
            <a:pPr algn="ctr" eaLnBrk="1" hangingPunct="1">
              <a:spcBef>
                <a:spcPct val="0"/>
              </a:spcBef>
              <a:buFontTx/>
              <a:buNone/>
            </a:pPr>
            <a:r>
              <a:rPr lang="ja-JP" altLang="en-US" sz="1333" b="1" u="sng" dirty="0">
                <a:solidFill>
                  <a:schemeClr val="bg1"/>
                </a:solidFill>
                <a:latin typeface="+mn-ea"/>
                <a:ea typeface="+mn-ea"/>
              </a:rPr>
              <a:t>曲がり発生時加圧状態</a:t>
            </a:r>
          </a:p>
        </p:txBody>
      </p:sp>
      <p:sp>
        <p:nvSpPr>
          <p:cNvPr id="5" name="正方形/長方形 4">
            <a:extLst>
              <a:ext uri="{FF2B5EF4-FFF2-40B4-BE49-F238E27FC236}">
                <a16:creationId xmlns:a16="http://schemas.microsoft.com/office/drawing/2014/main" id="{0981DA1F-D12E-80CD-BB9C-A85DD2A3B56D}"/>
              </a:ext>
            </a:extLst>
          </p:cNvPr>
          <p:cNvSpPr/>
          <p:nvPr/>
        </p:nvSpPr>
        <p:spPr>
          <a:xfrm>
            <a:off x="5377334" y="4431624"/>
            <a:ext cx="6620760" cy="1329259"/>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2400"/>
          </a:p>
        </p:txBody>
      </p:sp>
      <p:sp>
        <p:nvSpPr>
          <p:cNvPr id="7" name="正方形/長方形 6">
            <a:extLst>
              <a:ext uri="{FF2B5EF4-FFF2-40B4-BE49-F238E27FC236}">
                <a16:creationId xmlns:a16="http://schemas.microsoft.com/office/drawing/2014/main" id="{4A7C66A9-E3EA-310B-6693-178BEC9EDA10}"/>
              </a:ext>
            </a:extLst>
          </p:cNvPr>
          <p:cNvSpPr/>
          <p:nvPr/>
        </p:nvSpPr>
        <p:spPr>
          <a:xfrm>
            <a:off x="3985390" y="5675761"/>
            <a:ext cx="1105289" cy="32004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b="1" dirty="0">
                <a:solidFill>
                  <a:schemeClr val="bg1">
                    <a:lumMod val="85000"/>
                    <a:lumOff val="15000"/>
                  </a:schemeClr>
                </a:solidFill>
              </a:rPr>
              <a:t>宮下班長</a:t>
            </a:r>
          </a:p>
        </p:txBody>
      </p:sp>
      <p:sp>
        <p:nvSpPr>
          <p:cNvPr id="8" name="正方形/長方形 7">
            <a:extLst>
              <a:ext uri="{FF2B5EF4-FFF2-40B4-BE49-F238E27FC236}">
                <a16:creationId xmlns:a16="http://schemas.microsoft.com/office/drawing/2014/main" id="{BE08832C-1714-7F67-8BAB-338B80563D01}"/>
              </a:ext>
            </a:extLst>
          </p:cNvPr>
          <p:cNvSpPr/>
          <p:nvPr/>
        </p:nvSpPr>
        <p:spPr>
          <a:xfrm>
            <a:off x="2008004" y="5818999"/>
            <a:ext cx="1105289" cy="32004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b="1" dirty="0">
                <a:solidFill>
                  <a:schemeClr val="bg1">
                    <a:lumMod val="85000"/>
                    <a:lumOff val="15000"/>
                  </a:schemeClr>
                </a:solidFill>
              </a:rPr>
              <a:t>南里</a:t>
            </a:r>
          </a:p>
        </p:txBody>
      </p:sp>
      <p:grpSp>
        <p:nvGrpSpPr>
          <p:cNvPr id="137" name="グループ化 136">
            <a:extLst>
              <a:ext uri="{FF2B5EF4-FFF2-40B4-BE49-F238E27FC236}">
                <a16:creationId xmlns:a16="http://schemas.microsoft.com/office/drawing/2014/main" id="{410D0F7E-6171-DE66-D6C5-BF4334437812}"/>
              </a:ext>
            </a:extLst>
          </p:cNvPr>
          <p:cNvGrpSpPr/>
          <p:nvPr/>
        </p:nvGrpSpPr>
        <p:grpSpPr>
          <a:xfrm>
            <a:off x="243230" y="3534036"/>
            <a:ext cx="1694165" cy="2459585"/>
            <a:chOff x="182422" y="2650526"/>
            <a:chExt cx="1270624" cy="1844689"/>
          </a:xfrm>
        </p:grpSpPr>
        <p:grpSp>
          <p:nvGrpSpPr>
            <p:cNvPr id="136" name="グループ化 135">
              <a:extLst>
                <a:ext uri="{FF2B5EF4-FFF2-40B4-BE49-F238E27FC236}">
                  <a16:creationId xmlns:a16="http://schemas.microsoft.com/office/drawing/2014/main" id="{EF15A987-3813-6AFF-59AA-06C267F103BB}"/>
                </a:ext>
              </a:extLst>
            </p:cNvPr>
            <p:cNvGrpSpPr/>
            <p:nvPr/>
          </p:nvGrpSpPr>
          <p:grpSpPr>
            <a:xfrm>
              <a:off x="285262" y="2650526"/>
              <a:ext cx="1119340" cy="1542931"/>
              <a:chOff x="458382" y="2891344"/>
              <a:chExt cx="773099" cy="1065662"/>
            </a:xfrm>
          </p:grpSpPr>
          <p:grpSp>
            <p:nvGrpSpPr>
              <p:cNvPr id="3" name="グループ化 2">
                <a:extLst>
                  <a:ext uri="{FF2B5EF4-FFF2-40B4-BE49-F238E27FC236}">
                    <a16:creationId xmlns:a16="http://schemas.microsoft.com/office/drawing/2014/main" id="{1818065E-0EFD-61AD-9BFD-76340EE1ACBA}"/>
                  </a:ext>
                </a:extLst>
              </p:cNvPr>
              <p:cNvGrpSpPr/>
              <p:nvPr/>
            </p:nvGrpSpPr>
            <p:grpSpPr>
              <a:xfrm>
                <a:off x="458382" y="2914184"/>
                <a:ext cx="773099" cy="1042822"/>
                <a:chOff x="1032630" y="3750711"/>
                <a:chExt cx="813980" cy="1097964"/>
              </a:xfrm>
            </p:grpSpPr>
            <p:pic>
              <p:nvPicPr>
                <p:cNvPr id="50" name="図 49">
                  <a:extLst>
                    <a:ext uri="{FF2B5EF4-FFF2-40B4-BE49-F238E27FC236}">
                      <a16:creationId xmlns:a16="http://schemas.microsoft.com/office/drawing/2014/main" id="{FF791266-58C3-F06E-A440-AA259B27646D}"/>
                    </a:ext>
                  </a:extLst>
                </p:cNvPr>
                <p:cNvPicPr>
                  <a:picLocks noChangeAspect="1"/>
                </p:cNvPicPr>
                <p:nvPr/>
              </p:nvPicPr>
              <p:blipFill>
                <a:blip r:embed="rId12"/>
                <a:stretch>
                  <a:fillRect/>
                </a:stretch>
              </p:blipFill>
              <p:spPr>
                <a:xfrm>
                  <a:off x="1032630" y="4057858"/>
                  <a:ext cx="813980" cy="790817"/>
                </a:xfrm>
                <a:prstGeom prst="rect">
                  <a:avLst/>
                </a:prstGeom>
              </p:spPr>
            </p:pic>
            <p:pic>
              <p:nvPicPr>
                <p:cNvPr id="51" name="図 50">
                  <a:extLst>
                    <a:ext uri="{FF2B5EF4-FFF2-40B4-BE49-F238E27FC236}">
                      <a16:creationId xmlns:a16="http://schemas.microsoft.com/office/drawing/2014/main" id="{9C94743D-1F35-DFCB-A838-88FAE390931F}"/>
                    </a:ext>
                  </a:extLst>
                </p:cNvPr>
                <p:cNvPicPr>
                  <a:picLocks noChangeAspect="1"/>
                </p:cNvPicPr>
                <p:nvPr/>
              </p:nvPicPr>
              <p:blipFill>
                <a:blip r:embed="rId13"/>
                <a:stretch>
                  <a:fillRect/>
                </a:stretch>
              </p:blipFill>
              <p:spPr>
                <a:xfrm>
                  <a:off x="1187366" y="3750711"/>
                  <a:ext cx="446605" cy="526657"/>
                </a:xfrm>
                <a:prstGeom prst="rect">
                  <a:avLst/>
                </a:prstGeom>
              </p:spPr>
            </p:pic>
          </p:grpSp>
          <p:pic>
            <p:nvPicPr>
              <p:cNvPr id="55" name="図 54">
                <a:extLst>
                  <a:ext uri="{FF2B5EF4-FFF2-40B4-BE49-F238E27FC236}">
                    <a16:creationId xmlns:a16="http://schemas.microsoft.com/office/drawing/2014/main" id="{D7106B45-09A6-86AA-5D6D-A02D5862D327}"/>
                  </a:ext>
                </a:extLst>
              </p:cNvPr>
              <p:cNvPicPr>
                <a:picLocks noChangeAspect="1"/>
              </p:cNvPicPr>
              <p:nvPr/>
            </p:nvPicPr>
            <p:blipFill>
              <a:blip r:embed="rId14"/>
              <a:stretch>
                <a:fillRect/>
              </a:stretch>
            </p:blipFill>
            <p:spPr>
              <a:xfrm>
                <a:off x="584554" y="2891344"/>
                <a:ext cx="444967" cy="273505"/>
              </a:xfrm>
              <a:prstGeom prst="rect">
                <a:avLst/>
              </a:prstGeom>
            </p:spPr>
          </p:pic>
        </p:grpSp>
        <p:sp>
          <p:nvSpPr>
            <p:cNvPr id="10" name="正方形/長方形 9">
              <a:extLst>
                <a:ext uri="{FF2B5EF4-FFF2-40B4-BE49-F238E27FC236}">
                  <a16:creationId xmlns:a16="http://schemas.microsoft.com/office/drawing/2014/main" id="{1D7C0AB3-E30A-CE69-488F-BF4B3829EB7C}"/>
                </a:ext>
              </a:extLst>
            </p:cNvPr>
            <p:cNvSpPr/>
            <p:nvPr/>
          </p:nvSpPr>
          <p:spPr>
            <a:xfrm>
              <a:off x="182422" y="4376839"/>
              <a:ext cx="1270624" cy="118376"/>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b="1" dirty="0">
                  <a:solidFill>
                    <a:schemeClr val="bg1">
                      <a:lumMod val="85000"/>
                      <a:lumOff val="15000"/>
                    </a:schemeClr>
                  </a:solidFill>
                </a:rPr>
                <a:t>エリーサークル</a:t>
              </a:r>
              <a:endParaRPr lang="en-US" altLang="ja-JP" sz="1600" b="1" dirty="0">
                <a:solidFill>
                  <a:schemeClr val="bg1">
                    <a:lumMod val="85000"/>
                    <a:lumOff val="15000"/>
                  </a:schemeClr>
                </a:solidFill>
              </a:endParaRPr>
            </a:p>
            <a:p>
              <a:pPr algn="ctr"/>
              <a:r>
                <a:rPr lang="ja-JP" altLang="en-US" sz="1600" b="1" dirty="0">
                  <a:solidFill>
                    <a:schemeClr val="bg1">
                      <a:lumMod val="85000"/>
                      <a:lumOff val="15000"/>
                    </a:schemeClr>
                  </a:solidFill>
                </a:rPr>
                <a:t>岡崎さん</a:t>
              </a:r>
            </a:p>
          </p:txBody>
        </p:sp>
      </p:grpSp>
      <p:grpSp>
        <p:nvGrpSpPr>
          <p:cNvPr id="15" name="グループ化 14">
            <a:extLst>
              <a:ext uri="{FF2B5EF4-FFF2-40B4-BE49-F238E27FC236}">
                <a16:creationId xmlns:a16="http://schemas.microsoft.com/office/drawing/2014/main" id="{3DA97ABA-27EA-5DDA-BC4C-CDFC9385BFE8}"/>
              </a:ext>
            </a:extLst>
          </p:cNvPr>
          <p:cNvGrpSpPr/>
          <p:nvPr/>
        </p:nvGrpSpPr>
        <p:grpSpPr>
          <a:xfrm>
            <a:off x="4576431" y="1882638"/>
            <a:ext cx="737421" cy="587092"/>
            <a:chOff x="3432323" y="1411978"/>
            <a:chExt cx="553066" cy="440319"/>
          </a:xfrm>
        </p:grpSpPr>
        <p:sp>
          <p:nvSpPr>
            <p:cNvPr id="13" name="矢印: 下カーブ 12">
              <a:extLst>
                <a:ext uri="{FF2B5EF4-FFF2-40B4-BE49-F238E27FC236}">
                  <a16:creationId xmlns:a16="http://schemas.microsoft.com/office/drawing/2014/main" id="{DD330151-62BB-D01E-6F80-D82ACA1532A2}"/>
                </a:ext>
              </a:extLst>
            </p:cNvPr>
            <p:cNvSpPr/>
            <p:nvPr/>
          </p:nvSpPr>
          <p:spPr>
            <a:xfrm>
              <a:off x="3432323" y="1411978"/>
              <a:ext cx="473577" cy="297341"/>
            </a:xfrm>
            <a:prstGeom prst="curvedDownArrow">
              <a:avLst/>
            </a:prstGeom>
            <a:solidFill>
              <a:srgbClr val="FF0000"/>
            </a:solidFill>
            <a:ln w="12700">
              <a:solidFill>
                <a:schemeClr val="bg1"/>
              </a:solidFill>
            </a:ln>
            <a:scene3d>
              <a:camera prst="orthographicFront">
                <a:rot lat="0" lon="8099961" rev="0"/>
              </a:camera>
              <a:lightRig rig="threePt" dir="t"/>
            </a:scene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2400">
                <a:solidFill>
                  <a:schemeClr val="tx1"/>
                </a:solidFill>
              </a:endParaRPr>
            </a:p>
          </p:txBody>
        </p:sp>
        <p:sp>
          <p:nvSpPr>
            <p:cNvPr id="14" name="加算記号 13">
              <a:extLst>
                <a:ext uri="{FF2B5EF4-FFF2-40B4-BE49-F238E27FC236}">
                  <a16:creationId xmlns:a16="http://schemas.microsoft.com/office/drawing/2014/main" id="{9FAAD31C-407F-3F9D-BB18-86536A8F9759}"/>
                </a:ext>
              </a:extLst>
            </p:cNvPr>
            <p:cNvSpPr/>
            <p:nvPr/>
          </p:nvSpPr>
          <p:spPr>
            <a:xfrm rot="2700000">
              <a:off x="3613767" y="1480675"/>
              <a:ext cx="371703" cy="371541"/>
            </a:xfrm>
            <a:prstGeom prst="mathPlus">
              <a:avLst>
                <a:gd name="adj1" fmla="val 12523"/>
              </a:avLst>
            </a:prstGeom>
            <a:solidFill>
              <a:schemeClr val="bg1"/>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2400">
                <a:solidFill>
                  <a:schemeClr val="tx1"/>
                </a:solidFill>
              </a:endParaRPr>
            </a:p>
          </p:txBody>
        </p:sp>
      </p:grpSp>
      <p:grpSp>
        <p:nvGrpSpPr>
          <p:cNvPr id="116" name="グループ化 115">
            <a:extLst>
              <a:ext uri="{FF2B5EF4-FFF2-40B4-BE49-F238E27FC236}">
                <a16:creationId xmlns:a16="http://schemas.microsoft.com/office/drawing/2014/main" id="{F9B708D3-6F9F-9D4C-48DD-A8A23BE52102}"/>
              </a:ext>
            </a:extLst>
          </p:cNvPr>
          <p:cNvGrpSpPr/>
          <p:nvPr/>
        </p:nvGrpSpPr>
        <p:grpSpPr>
          <a:xfrm>
            <a:off x="1346327" y="1947481"/>
            <a:ext cx="824437" cy="860811"/>
            <a:chOff x="1011480" y="4253844"/>
            <a:chExt cx="618328" cy="645608"/>
          </a:xfrm>
        </p:grpSpPr>
        <p:sp>
          <p:nvSpPr>
            <p:cNvPr id="108" name="正方形/長方形 107">
              <a:extLst>
                <a:ext uri="{FF2B5EF4-FFF2-40B4-BE49-F238E27FC236}">
                  <a16:creationId xmlns:a16="http://schemas.microsoft.com/office/drawing/2014/main" id="{6379551B-276F-67FF-4629-E1AF8B1CBCC2}"/>
                </a:ext>
              </a:extLst>
            </p:cNvPr>
            <p:cNvSpPr/>
            <p:nvPr/>
          </p:nvSpPr>
          <p:spPr>
            <a:xfrm>
              <a:off x="1011480" y="4254417"/>
              <a:ext cx="618328" cy="645035"/>
            </a:xfrm>
            <a:prstGeom prst="rect">
              <a:avLst/>
            </a:prstGeom>
            <a:gradFill flip="none" rotWithShape="1">
              <a:gsLst>
                <a:gs pos="0">
                  <a:sysClr val="window" lastClr="FFFFFF">
                    <a:lumMod val="75000"/>
                    <a:shade val="30000"/>
                    <a:satMod val="115000"/>
                  </a:sysClr>
                </a:gs>
                <a:gs pos="50000">
                  <a:sysClr val="window" lastClr="FFFFFF">
                    <a:lumMod val="75000"/>
                    <a:shade val="67500"/>
                    <a:satMod val="115000"/>
                  </a:sysClr>
                </a:gs>
                <a:gs pos="100000">
                  <a:sysClr val="window" lastClr="FFFFFF">
                    <a:lumMod val="75000"/>
                    <a:shade val="100000"/>
                    <a:satMod val="115000"/>
                  </a:sysClr>
                </a:gs>
              </a:gsLst>
              <a:path path="circle">
                <a:fillToRect l="50000" t="50000" r="50000" b="50000"/>
              </a:path>
              <a:tileRect/>
            </a:gradFill>
            <a:ln w="12700" cap="flat" cmpd="sng" algn="ctr">
              <a:solidFill>
                <a:sysClr val="windowText" lastClr="000000"/>
              </a:solidFill>
              <a:prstDash val="solid"/>
              <a:miter lim="800000"/>
            </a:ln>
            <a:effectLst/>
          </p:spPr>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1219170">
                <a:defRPr/>
              </a:pPr>
              <a:endParaRPr lang="ja-JP" altLang="en-US" sz="1467" kern="0">
                <a:solidFill>
                  <a:sysClr val="window" lastClr="FFFFFF"/>
                </a:solidFill>
                <a:latin typeface="Calibri" panose="020F0502020204030204"/>
                <a:ea typeface="游ゴシック" panose="020B0400000000000000" pitchFamily="50" charset="-128"/>
              </a:endParaRPr>
            </a:p>
          </p:txBody>
        </p:sp>
        <p:sp>
          <p:nvSpPr>
            <p:cNvPr id="111" name="正方形/長方形 110">
              <a:extLst>
                <a:ext uri="{FF2B5EF4-FFF2-40B4-BE49-F238E27FC236}">
                  <a16:creationId xmlns:a16="http://schemas.microsoft.com/office/drawing/2014/main" id="{D55F3BF4-A697-F90A-F667-D1C53A0B3F89}"/>
                </a:ext>
              </a:extLst>
            </p:cNvPr>
            <p:cNvSpPr/>
            <p:nvPr/>
          </p:nvSpPr>
          <p:spPr>
            <a:xfrm>
              <a:off x="1343595" y="4253844"/>
              <a:ext cx="286213" cy="645608"/>
            </a:xfrm>
            <a:prstGeom prst="rect">
              <a:avLst/>
            </a:prstGeom>
            <a:gradFill flip="none" rotWithShape="1">
              <a:gsLst>
                <a:gs pos="0">
                  <a:srgbClr val="ED7D31">
                    <a:shade val="30000"/>
                    <a:satMod val="115000"/>
                  </a:srgbClr>
                </a:gs>
                <a:gs pos="50000">
                  <a:srgbClr val="ED7D31">
                    <a:shade val="67500"/>
                    <a:satMod val="115000"/>
                  </a:srgbClr>
                </a:gs>
                <a:gs pos="100000">
                  <a:srgbClr val="ED7D31">
                    <a:shade val="100000"/>
                    <a:satMod val="115000"/>
                  </a:srgbClr>
                </a:gs>
              </a:gsLst>
              <a:path path="circle">
                <a:fillToRect l="50000" t="50000" r="50000" b="50000"/>
              </a:path>
              <a:tileRect/>
            </a:gradFill>
            <a:ln w="12700" cap="flat" cmpd="sng" algn="ctr">
              <a:solidFill>
                <a:sysClr val="windowText" lastClr="000000"/>
              </a:solidFill>
              <a:prstDash val="solid"/>
              <a:miter lim="800000"/>
            </a:ln>
            <a:effectLst/>
          </p:spPr>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1219170">
                <a:defRPr/>
              </a:pPr>
              <a:endParaRPr lang="ja-JP" altLang="en-US" sz="1467" kern="0" dirty="0">
                <a:solidFill>
                  <a:sysClr val="window" lastClr="FFFFFF"/>
                </a:solidFill>
                <a:latin typeface="Calibri" panose="020F0502020204030204"/>
                <a:ea typeface="游ゴシック" panose="020B0400000000000000" pitchFamily="50" charset="-128"/>
              </a:endParaRPr>
            </a:p>
          </p:txBody>
        </p:sp>
      </p:grpSp>
      <p:sp>
        <p:nvSpPr>
          <p:cNvPr id="12" name="矢印: 上 11">
            <a:extLst>
              <a:ext uri="{FF2B5EF4-FFF2-40B4-BE49-F238E27FC236}">
                <a16:creationId xmlns:a16="http://schemas.microsoft.com/office/drawing/2014/main" id="{3A58D9F6-0513-02B6-C684-12A50626C9F0}"/>
              </a:ext>
            </a:extLst>
          </p:cNvPr>
          <p:cNvSpPr/>
          <p:nvPr/>
        </p:nvSpPr>
        <p:spPr>
          <a:xfrm>
            <a:off x="1870618" y="2261042"/>
            <a:ext cx="192021" cy="505245"/>
          </a:xfrm>
          <a:prstGeom prst="upArrow">
            <a:avLst/>
          </a:prstGeom>
          <a:solidFill>
            <a:srgbClr val="FF0000"/>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2400"/>
          </a:p>
        </p:txBody>
      </p:sp>
      <p:pic>
        <p:nvPicPr>
          <p:cNvPr id="135" name="図 134">
            <a:extLst>
              <a:ext uri="{FF2B5EF4-FFF2-40B4-BE49-F238E27FC236}">
                <a16:creationId xmlns:a16="http://schemas.microsoft.com/office/drawing/2014/main" id="{45B8A90E-3006-034D-76C5-81C9D4484352}"/>
              </a:ext>
            </a:extLst>
          </p:cNvPr>
          <p:cNvPicPr>
            <a:picLocks noChangeAspect="1"/>
          </p:cNvPicPr>
          <p:nvPr/>
        </p:nvPicPr>
        <p:blipFill>
          <a:blip r:embed="rId15"/>
          <a:stretch>
            <a:fillRect/>
          </a:stretch>
        </p:blipFill>
        <p:spPr>
          <a:xfrm>
            <a:off x="1871695" y="2090243"/>
            <a:ext cx="3421693" cy="634039"/>
          </a:xfrm>
          <a:prstGeom prst="rect">
            <a:avLst/>
          </a:prstGeom>
        </p:spPr>
      </p:pic>
      <p:sp>
        <p:nvSpPr>
          <p:cNvPr id="57" name="吹き出し: 角を丸めた四角形 56">
            <a:extLst>
              <a:ext uri="{FF2B5EF4-FFF2-40B4-BE49-F238E27FC236}">
                <a16:creationId xmlns:a16="http://schemas.microsoft.com/office/drawing/2014/main" id="{496A7DA5-595B-1533-93F4-0D703E9292D1}"/>
              </a:ext>
            </a:extLst>
          </p:cNvPr>
          <p:cNvSpPr/>
          <p:nvPr/>
        </p:nvSpPr>
        <p:spPr>
          <a:xfrm>
            <a:off x="869813" y="3244054"/>
            <a:ext cx="1521995" cy="361156"/>
          </a:xfrm>
          <a:prstGeom prst="wedgeRoundRectCallout">
            <a:avLst>
              <a:gd name="adj1" fmla="val -26589"/>
              <a:gd name="adj2" fmla="val 76875"/>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467" b="1" dirty="0">
                <a:solidFill>
                  <a:schemeClr val="bg1">
                    <a:lumMod val="85000"/>
                    <a:lumOff val="15000"/>
                  </a:schemeClr>
                </a:solidFill>
                <a:latin typeface="+mn-ea"/>
              </a:rPr>
              <a:t>曲がり発生！</a:t>
            </a:r>
            <a:endParaRPr lang="en-US" altLang="ja-JP" sz="1467" b="1" dirty="0">
              <a:solidFill>
                <a:schemeClr val="bg1">
                  <a:lumMod val="85000"/>
                  <a:lumOff val="15000"/>
                </a:schemeClr>
              </a:solidFill>
              <a:latin typeface="+mn-ea"/>
            </a:endParaRPr>
          </a:p>
        </p:txBody>
      </p:sp>
      <p:sp>
        <p:nvSpPr>
          <p:cNvPr id="28" name="テキスト ボックス 27">
            <a:extLst>
              <a:ext uri="{FF2B5EF4-FFF2-40B4-BE49-F238E27FC236}">
                <a16:creationId xmlns:a16="http://schemas.microsoft.com/office/drawing/2014/main" id="{A097805C-AC66-7452-F0D8-3DCD60C39CE2}"/>
              </a:ext>
            </a:extLst>
          </p:cNvPr>
          <p:cNvSpPr txBox="1"/>
          <p:nvPr/>
        </p:nvSpPr>
        <p:spPr>
          <a:xfrm>
            <a:off x="8857079" y="5801609"/>
            <a:ext cx="3158237" cy="318100"/>
          </a:xfrm>
          <a:prstGeom prst="rect">
            <a:avLst/>
          </a:prstGeom>
          <a:noFill/>
        </p:spPr>
        <p:txBody>
          <a:bodyPr wrap="none" rtlCol="0">
            <a:spAutoFit/>
          </a:bodyPr>
          <a:lstStyle/>
          <a:p>
            <a:r>
              <a:rPr lang="ja-JP" altLang="en-US" sz="1467" b="1" u="sng" dirty="0">
                <a:solidFill>
                  <a:schemeClr val="bg1"/>
                </a:solidFill>
                <a:latin typeface="+mn-ea"/>
              </a:rPr>
              <a:t>表</a:t>
            </a:r>
            <a:r>
              <a:rPr lang="en-US" altLang="ja-JP" sz="1467" b="1" u="sng" dirty="0">
                <a:solidFill>
                  <a:schemeClr val="bg1"/>
                </a:solidFill>
                <a:latin typeface="+mn-ea"/>
              </a:rPr>
              <a:t>2.</a:t>
            </a:r>
            <a:r>
              <a:rPr lang="ja-JP" altLang="en-US" sz="1467" b="1" u="sng" dirty="0">
                <a:solidFill>
                  <a:schemeClr val="bg1"/>
                </a:solidFill>
                <a:latin typeface="+mn-ea"/>
              </a:rPr>
              <a:t>　製品曲がり発生時回転確認表</a:t>
            </a:r>
          </a:p>
        </p:txBody>
      </p:sp>
      <p:grpSp>
        <p:nvGrpSpPr>
          <p:cNvPr id="34" name="グループ化 33">
            <a:extLst>
              <a:ext uri="{FF2B5EF4-FFF2-40B4-BE49-F238E27FC236}">
                <a16:creationId xmlns:a16="http://schemas.microsoft.com/office/drawing/2014/main" id="{2D1896DA-E2A8-582E-B63F-B334819A2B1F}"/>
              </a:ext>
            </a:extLst>
          </p:cNvPr>
          <p:cNvGrpSpPr/>
          <p:nvPr/>
        </p:nvGrpSpPr>
        <p:grpSpPr>
          <a:xfrm>
            <a:off x="263508" y="2254961"/>
            <a:ext cx="2053075" cy="3339367"/>
            <a:chOff x="263508" y="2254961"/>
            <a:chExt cx="2053075" cy="3339367"/>
          </a:xfrm>
        </p:grpSpPr>
        <p:grpSp>
          <p:nvGrpSpPr>
            <p:cNvPr id="133" name="グループ化 132">
              <a:extLst>
                <a:ext uri="{FF2B5EF4-FFF2-40B4-BE49-F238E27FC236}">
                  <a16:creationId xmlns:a16="http://schemas.microsoft.com/office/drawing/2014/main" id="{CDFC83C3-6E9E-7D81-3EC8-A15254B1C8EC}"/>
                </a:ext>
              </a:extLst>
            </p:cNvPr>
            <p:cNvGrpSpPr/>
            <p:nvPr/>
          </p:nvGrpSpPr>
          <p:grpSpPr>
            <a:xfrm>
              <a:off x="263508" y="2254961"/>
              <a:ext cx="2053075" cy="3339367"/>
              <a:chOff x="-2323272" y="2167882"/>
              <a:chExt cx="1539806" cy="2504525"/>
            </a:xfrm>
          </p:grpSpPr>
          <p:grpSp>
            <p:nvGrpSpPr>
              <p:cNvPr id="126" name="グループ化 125">
                <a:extLst>
                  <a:ext uri="{FF2B5EF4-FFF2-40B4-BE49-F238E27FC236}">
                    <a16:creationId xmlns:a16="http://schemas.microsoft.com/office/drawing/2014/main" id="{CE122D09-343A-C597-A4B2-5436D0DC3D7C}"/>
                  </a:ext>
                </a:extLst>
              </p:cNvPr>
              <p:cNvGrpSpPr>
                <a:grpSpLocks noChangeAspect="1"/>
              </p:cNvGrpSpPr>
              <p:nvPr/>
            </p:nvGrpSpPr>
            <p:grpSpPr>
              <a:xfrm>
                <a:off x="-2259574" y="2187669"/>
                <a:ext cx="1476108" cy="2162048"/>
                <a:chOff x="6894611" y="1529074"/>
                <a:chExt cx="1753919" cy="2568970"/>
              </a:xfrm>
            </p:grpSpPr>
            <p:pic>
              <p:nvPicPr>
                <p:cNvPr id="127" name="図 126" descr="シャツ が含まれている画像&#10;&#10;自動的に生成された説明">
                  <a:extLst>
                    <a:ext uri="{FF2B5EF4-FFF2-40B4-BE49-F238E27FC236}">
                      <a16:creationId xmlns:a16="http://schemas.microsoft.com/office/drawing/2014/main" id="{CC9990B6-4DAC-517C-6066-2A1349C0AC91}"/>
                    </a:ext>
                  </a:extLst>
                </p:cNvPr>
                <p:cNvPicPr>
                  <a:picLocks noChangeAspect="1"/>
                </p:cNvPicPr>
                <p:nvPr/>
              </p:nvPicPr>
              <p:blipFill rotWithShape="1">
                <a:blip r:embed="rId16" cstate="print">
                  <a:extLst>
                    <a:ext uri="{28A0092B-C50C-407E-A947-70E740481C1C}">
                      <a14:useLocalDpi xmlns:a14="http://schemas.microsoft.com/office/drawing/2010/main" val="0"/>
                    </a:ext>
                  </a:extLst>
                </a:blip>
                <a:srcRect r="40755" b="51892"/>
                <a:stretch/>
              </p:blipFill>
              <p:spPr>
                <a:xfrm>
                  <a:off x="6894611" y="2112715"/>
                  <a:ext cx="1671364" cy="1985329"/>
                </a:xfrm>
                <a:prstGeom prst="rect">
                  <a:avLst/>
                </a:prstGeom>
              </p:spPr>
            </p:pic>
            <p:pic>
              <p:nvPicPr>
                <p:cNvPr id="128" name="図 127" descr="男性の顔の絵&#10;&#10;低い精度で自動的に生成された説明">
                  <a:extLst>
                    <a:ext uri="{FF2B5EF4-FFF2-40B4-BE49-F238E27FC236}">
                      <a16:creationId xmlns:a16="http://schemas.microsoft.com/office/drawing/2014/main" id="{EFE5DA5D-0976-EBFC-987E-4449F5CDA058}"/>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7223496" y="1529074"/>
                  <a:ext cx="1425034" cy="1430286"/>
                </a:xfrm>
                <a:prstGeom prst="rect">
                  <a:avLst/>
                </a:prstGeom>
              </p:spPr>
            </p:pic>
          </p:grpSp>
          <p:pic>
            <p:nvPicPr>
              <p:cNvPr id="124" name="図 123">
                <a:extLst>
                  <a:ext uri="{FF2B5EF4-FFF2-40B4-BE49-F238E27FC236}">
                    <a16:creationId xmlns:a16="http://schemas.microsoft.com/office/drawing/2014/main" id="{9930BE75-C20D-011B-9E10-6DE1DA446E87}"/>
                  </a:ext>
                </a:extLst>
              </p:cNvPr>
              <p:cNvPicPr>
                <a:picLocks noChangeAspect="1"/>
              </p:cNvPicPr>
              <p:nvPr/>
            </p:nvPicPr>
            <p:blipFill>
              <a:blip r:embed="rId9"/>
              <a:stretch>
                <a:fillRect/>
              </a:stretch>
            </p:blipFill>
            <p:spPr>
              <a:xfrm flipH="1">
                <a:off x="-2323272" y="2167882"/>
                <a:ext cx="530718" cy="1038023"/>
              </a:xfrm>
              <a:prstGeom prst="rect">
                <a:avLst/>
              </a:prstGeom>
            </p:spPr>
          </p:pic>
          <p:sp>
            <p:nvSpPr>
              <p:cNvPr id="132" name="テキスト ボックス 131">
                <a:extLst>
                  <a:ext uri="{FF2B5EF4-FFF2-40B4-BE49-F238E27FC236}">
                    <a16:creationId xmlns:a16="http://schemas.microsoft.com/office/drawing/2014/main" id="{0F6D20E7-9CAA-063F-C1F4-A3D40CB76D14}"/>
                  </a:ext>
                </a:extLst>
              </p:cNvPr>
              <p:cNvSpPr txBox="1"/>
              <p:nvPr/>
            </p:nvSpPr>
            <p:spPr>
              <a:xfrm>
                <a:off x="-1719071" y="4418492"/>
                <a:ext cx="446276" cy="253915"/>
              </a:xfrm>
              <a:prstGeom prst="rect">
                <a:avLst/>
              </a:prstGeom>
              <a:noFill/>
            </p:spPr>
            <p:txBody>
              <a:bodyPr wrap="none" rtlCol="0">
                <a:spAutoFit/>
              </a:bodyPr>
              <a:lstStyle/>
              <a:p>
                <a:r>
                  <a:rPr lang="ja-JP" altLang="en-US" sz="1600" b="1" dirty="0">
                    <a:solidFill>
                      <a:schemeClr val="bg1"/>
                    </a:solidFill>
                  </a:rPr>
                  <a:t>南里</a:t>
                </a:r>
              </a:p>
            </p:txBody>
          </p:sp>
        </p:grpSp>
        <p:pic>
          <p:nvPicPr>
            <p:cNvPr id="29" name="図 28">
              <a:extLst>
                <a:ext uri="{FF2B5EF4-FFF2-40B4-BE49-F238E27FC236}">
                  <a16:creationId xmlns:a16="http://schemas.microsoft.com/office/drawing/2014/main" id="{DAEFEA65-9B50-7A1A-55C4-47840AF210C8}"/>
                </a:ext>
              </a:extLst>
            </p:cNvPr>
            <p:cNvPicPr>
              <a:picLocks noChangeAspect="1"/>
            </p:cNvPicPr>
            <p:nvPr/>
          </p:nvPicPr>
          <p:blipFill rotWithShape="1">
            <a:blip r:embed="rId18" cstate="print">
              <a:extLst>
                <a:ext uri="{BEBA8EAE-BF5A-486C-A8C5-ECC9F3942E4B}">
                  <a14:imgProps xmlns:a14="http://schemas.microsoft.com/office/drawing/2010/main">
                    <a14:imgLayer r:embed="rId19">
                      <a14:imgEffect>
                        <a14:backgroundRemoval t="0" b="100000" l="0" r="100000"/>
                      </a14:imgEffect>
                    </a14:imgLayer>
                  </a14:imgProps>
                </a:ext>
                <a:ext uri="{28A0092B-C50C-407E-A947-70E740481C1C}">
                  <a14:useLocalDpi xmlns:a14="http://schemas.microsoft.com/office/drawing/2010/main"/>
                </a:ext>
              </a:extLst>
            </a:blip>
            <a:srcRect/>
            <a:stretch/>
          </p:blipFill>
          <p:spPr>
            <a:xfrm>
              <a:off x="869731" y="2360363"/>
              <a:ext cx="1214913" cy="1490838"/>
            </a:xfrm>
            <a:prstGeom prst="rect">
              <a:avLst/>
            </a:prstGeom>
          </p:spPr>
        </p:pic>
      </p:grpSp>
      <p:grpSp>
        <p:nvGrpSpPr>
          <p:cNvPr id="35" name="グループ化 34">
            <a:extLst>
              <a:ext uri="{FF2B5EF4-FFF2-40B4-BE49-F238E27FC236}">
                <a16:creationId xmlns:a16="http://schemas.microsoft.com/office/drawing/2014/main" id="{F190A158-4764-4956-2859-A006163463DD}"/>
              </a:ext>
            </a:extLst>
          </p:cNvPr>
          <p:cNvGrpSpPr/>
          <p:nvPr/>
        </p:nvGrpSpPr>
        <p:grpSpPr>
          <a:xfrm>
            <a:off x="1926235" y="3705150"/>
            <a:ext cx="1429000" cy="2000939"/>
            <a:chOff x="1885099" y="3759944"/>
            <a:chExt cx="1429000" cy="2000939"/>
          </a:xfrm>
        </p:grpSpPr>
        <p:pic>
          <p:nvPicPr>
            <p:cNvPr id="81" name="図 80">
              <a:extLst>
                <a:ext uri="{FF2B5EF4-FFF2-40B4-BE49-F238E27FC236}">
                  <a16:creationId xmlns:a16="http://schemas.microsoft.com/office/drawing/2014/main" id="{12BA1846-E7F9-17A2-AE9E-8FAA7E1432C8}"/>
                </a:ext>
              </a:extLst>
            </p:cNvPr>
            <p:cNvPicPr>
              <a:picLocks noChangeAspect="1"/>
            </p:cNvPicPr>
            <p:nvPr/>
          </p:nvPicPr>
          <p:blipFill rotWithShape="1">
            <a:blip r:embed="rId20"/>
            <a:srcRect b="45061"/>
            <a:stretch/>
          </p:blipFill>
          <p:spPr>
            <a:xfrm>
              <a:off x="1885099" y="3759944"/>
              <a:ext cx="1429000" cy="2000939"/>
            </a:xfrm>
            <a:prstGeom prst="rect">
              <a:avLst/>
            </a:prstGeom>
          </p:spPr>
        </p:pic>
        <p:pic>
          <p:nvPicPr>
            <p:cNvPr id="30" name="図 29">
              <a:extLst>
                <a:ext uri="{FF2B5EF4-FFF2-40B4-BE49-F238E27FC236}">
                  <a16:creationId xmlns:a16="http://schemas.microsoft.com/office/drawing/2014/main" id="{02693DB2-E187-6F59-75EE-4C9A938EECD6}"/>
                </a:ext>
              </a:extLst>
            </p:cNvPr>
            <p:cNvPicPr>
              <a:picLocks noChangeAspect="1"/>
            </p:cNvPicPr>
            <p:nvPr/>
          </p:nvPicPr>
          <p:blipFill rotWithShape="1">
            <a:blip r:embed="rId18" cstate="print">
              <a:extLst>
                <a:ext uri="{BEBA8EAE-BF5A-486C-A8C5-ECC9F3942E4B}">
                  <a14:imgProps xmlns:a14="http://schemas.microsoft.com/office/drawing/2010/main">
                    <a14:imgLayer r:embed="rId19">
                      <a14:imgEffect>
                        <a14:backgroundRemoval t="0" b="100000" l="0" r="100000"/>
                      </a14:imgEffect>
                    </a14:imgLayer>
                  </a14:imgProps>
                </a:ext>
                <a:ext uri="{28A0092B-C50C-407E-A947-70E740481C1C}">
                  <a14:useLocalDpi xmlns:a14="http://schemas.microsoft.com/office/drawing/2010/main"/>
                </a:ext>
              </a:extLst>
            </a:blip>
            <a:srcRect/>
            <a:stretch/>
          </p:blipFill>
          <p:spPr>
            <a:xfrm>
              <a:off x="2231029" y="3832137"/>
              <a:ext cx="914589" cy="1117887"/>
            </a:xfrm>
            <a:prstGeom prst="rect">
              <a:avLst/>
            </a:prstGeom>
          </p:spPr>
        </p:pic>
      </p:grpSp>
      <p:grpSp>
        <p:nvGrpSpPr>
          <p:cNvPr id="33" name="グループ化 32">
            <a:extLst>
              <a:ext uri="{FF2B5EF4-FFF2-40B4-BE49-F238E27FC236}">
                <a16:creationId xmlns:a16="http://schemas.microsoft.com/office/drawing/2014/main" id="{080AAAE6-9BF9-F854-CCBF-E25BE05F082B}"/>
              </a:ext>
            </a:extLst>
          </p:cNvPr>
          <p:cNvGrpSpPr/>
          <p:nvPr/>
        </p:nvGrpSpPr>
        <p:grpSpPr>
          <a:xfrm>
            <a:off x="2321050" y="2365303"/>
            <a:ext cx="2505972" cy="3051250"/>
            <a:chOff x="5292098" y="847595"/>
            <a:chExt cx="2505972" cy="3051250"/>
          </a:xfrm>
        </p:grpSpPr>
        <p:grpSp>
          <p:nvGrpSpPr>
            <p:cNvPr id="134" name="グループ化 133">
              <a:extLst>
                <a:ext uri="{FF2B5EF4-FFF2-40B4-BE49-F238E27FC236}">
                  <a16:creationId xmlns:a16="http://schemas.microsoft.com/office/drawing/2014/main" id="{E02D3742-1ACF-BC67-0776-E46976E6793C}"/>
                </a:ext>
              </a:extLst>
            </p:cNvPr>
            <p:cNvGrpSpPr/>
            <p:nvPr/>
          </p:nvGrpSpPr>
          <p:grpSpPr>
            <a:xfrm>
              <a:off x="5292098" y="847595"/>
              <a:ext cx="2505972" cy="3051250"/>
              <a:chOff x="-580858" y="2343070"/>
              <a:chExt cx="1879479" cy="2288438"/>
            </a:xfrm>
          </p:grpSpPr>
          <p:pic>
            <p:nvPicPr>
              <p:cNvPr id="115" name="図 114">
                <a:extLst>
                  <a:ext uri="{FF2B5EF4-FFF2-40B4-BE49-F238E27FC236}">
                    <a16:creationId xmlns:a16="http://schemas.microsoft.com/office/drawing/2014/main" id="{D9284E3B-0B3E-904A-2C73-390017E35D8A}"/>
                  </a:ext>
                </a:extLst>
              </p:cNvPr>
              <p:cNvPicPr>
                <a:picLocks noChangeAspect="1"/>
              </p:cNvPicPr>
              <p:nvPr/>
            </p:nvPicPr>
            <p:blipFill rotWithShape="1">
              <a:blip r:embed="rId21"/>
              <a:srcRect b="40490"/>
              <a:stretch/>
            </p:blipFill>
            <p:spPr>
              <a:xfrm>
                <a:off x="-580858" y="2343070"/>
                <a:ext cx="1879479" cy="2001804"/>
              </a:xfrm>
              <a:prstGeom prst="rect">
                <a:avLst/>
              </a:prstGeom>
            </p:spPr>
          </p:pic>
          <p:sp>
            <p:nvSpPr>
              <p:cNvPr id="131" name="テキスト ボックス 130">
                <a:extLst>
                  <a:ext uri="{FF2B5EF4-FFF2-40B4-BE49-F238E27FC236}">
                    <a16:creationId xmlns:a16="http://schemas.microsoft.com/office/drawing/2014/main" id="{B632C746-C332-596D-AA8E-A569343C24D1}"/>
                  </a:ext>
                </a:extLst>
              </p:cNvPr>
              <p:cNvSpPr txBox="1"/>
              <p:nvPr/>
            </p:nvSpPr>
            <p:spPr>
              <a:xfrm>
                <a:off x="68030" y="4377592"/>
                <a:ext cx="754052" cy="253916"/>
              </a:xfrm>
              <a:prstGeom prst="rect">
                <a:avLst/>
              </a:prstGeom>
              <a:noFill/>
            </p:spPr>
            <p:txBody>
              <a:bodyPr wrap="none" rtlCol="0">
                <a:spAutoFit/>
              </a:bodyPr>
              <a:lstStyle/>
              <a:p>
                <a:r>
                  <a:rPr lang="ja-JP" altLang="en-US" sz="1600" b="1" dirty="0">
                    <a:solidFill>
                      <a:schemeClr val="bg1"/>
                    </a:solidFill>
                  </a:rPr>
                  <a:t>宮下班長</a:t>
                </a:r>
              </a:p>
            </p:txBody>
          </p:sp>
        </p:grpSp>
        <p:pic>
          <p:nvPicPr>
            <p:cNvPr id="31" name="図 30">
              <a:extLst>
                <a:ext uri="{FF2B5EF4-FFF2-40B4-BE49-F238E27FC236}">
                  <a16:creationId xmlns:a16="http://schemas.microsoft.com/office/drawing/2014/main" id="{66787E1C-7DAE-9BFE-899A-72CF3B855A30}"/>
                </a:ext>
              </a:extLst>
            </p:cNvPr>
            <p:cNvPicPr>
              <a:picLocks noChangeAspect="1"/>
            </p:cNvPicPr>
            <p:nvPr/>
          </p:nvPicPr>
          <p:blipFill rotWithShape="1">
            <a:blip r:embed="rId22" cstate="print">
              <a:extLst>
                <a:ext uri="{BEBA8EAE-BF5A-486C-A8C5-ECC9F3942E4B}">
                  <a14:imgProps xmlns:a14="http://schemas.microsoft.com/office/drawing/2010/main">
                    <a14:imgLayer r:embed="rId23">
                      <a14:imgEffect>
                        <a14:backgroundRemoval t="0" b="100000" l="0" r="100000"/>
                      </a14:imgEffect>
                    </a14:imgLayer>
                  </a14:imgProps>
                </a:ext>
                <a:ext uri="{28A0092B-C50C-407E-A947-70E740481C1C}">
                  <a14:useLocalDpi xmlns:a14="http://schemas.microsoft.com/office/drawing/2010/main"/>
                </a:ext>
              </a:extLst>
            </a:blip>
            <a:srcRect/>
            <a:stretch/>
          </p:blipFill>
          <p:spPr>
            <a:xfrm>
              <a:off x="6009687" y="898199"/>
              <a:ext cx="1211333" cy="1378029"/>
            </a:xfrm>
            <a:prstGeom prst="rect">
              <a:avLst/>
            </a:prstGeom>
          </p:spPr>
        </p:pic>
      </p:grpSp>
      <p:sp>
        <p:nvSpPr>
          <p:cNvPr id="129" name="吹き出し: 角を丸めた四角形 128">
            <a:extLst>
              <a:ext uri="{FF2B5EF4-FFF2-40B4-BE49-F238E27FC236}">
                <a16:creationId xmlns:a16="http://schemas.microsoft.com/office/drawing/2014/main" id="{80BD190A-D146-410F-EA75-2C6C8FDDAAD8}"/>
              </a:ext>
            </a:extLst>
          </p:cNvPr>
          <p:cNvSpPr/>
          <p:nvPr/>
        </p:nvSpPr>
        <p:spPr>
          <a:xfrm>
            <a:off x="2736551" y="2088482"/>
            <a:ext cx="2497677" cy="494519"/>
          </a:xfrm>
          <a:prstGeom prst="wedgeRoundRectCallout">
            <a:avLst>
              <a:gd name="adj1" fmla="val -8170"/>
              <a:gd name="adj2" fmla="val 79867"/>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b="1" dirty="0">
                <a:solidFill>
                  <a:schemeClr val="bg1">
                    <a:lumMod val="85000"/>
                    <a:lumOff val="15000"/>
                  </a:schemeClr>
                </a:solidFill>
                <a:latin typeface="+mn-ea"/>
              </a:rPr>
              <a:t>カメラを付けようか！</a:t>
            </a:r>
            <a:endParaRPr lang="en-US" altLang="ja-JP" sz="1600" b="1" dirty="0">
              <a:solidFill>
                <a:schemeClr val="bg1">
                  <a:lumMod val="85000"/>
                  <a:lumOff val="15000"/>
                </a:schemeClr>
              </a:solidFill>
              <a:latin typeface="+mn-ea"/>
            </a:endParaRPr>
          </a:p>
        </p:txBody>
      </p:sp>
      <p:grpSp>
        <p:nvGrpSpPr>
          <p:cNvPr id="36" name="グループ化 35">
            <a:extLst>
              <a:ext uri="{FF2B5EF4-FFF2-40B4-BE49-F238E27FC236}">
                <a16:creationId xmlns:a16="http://schemas.microsoft.com/office/drawing/2014/main" id="{810E7B39-E588-CDE1-5147-3F4CD2E4898C}"/>
              </a:ext>
            </a:extLst>
          </p:cNvPr>
          <p:cNvGrpSpPr/>
          <p:nvPr/>
        </p:nvGrpSpPr>
        <p:grpSpPr>
          <a:xfrm>
            <a:off x="3694912" y="3830063"/>
            <a:ext cx="1597197" cy="1851309"/>
            <a:chOff x="3694912" y="3830063"/>
            <a:chExt cx="1597197" cy="1851309"/>
          </a:xfrm>
        </p:grpSpPr>
        <p:pic>
          <p:nvPicPr>
            <p:cNvPr id="82" name="図 81">
              <a:extLst>
                <a:ext uri="{FF2B5EF4-FFF2-40B4-BE49-F238E27FC236}">
                  <a16:creationId xmlns:a16="http://schemas.microsoft.com/office/drawing/2014/main" id="{CFE17CEA-B23A-01F1-1E37-D1448B1A6C9E}"/>
                </a:ext>
              </a:extLst>
            </p:cNvPr>
            <p:cNvPicPr>
              <a:picLocks noChangeAspect="1"/>
            </p:cNvPicPr>
            <p:nvPr/>
          </p:nvPicPr>
          <p:blipFill rotWithShape="1">
            <a:blip r:embed="rId24"/>
            <a:srcRect b="35569"/>
            <a:stretch/>
          </p:blipFill>
          <p:spPr>
            <a:xfrm>
              <a:off x="3694912" y="3830063"/>
              <a:ext cx="1597197" cy="1851309"/>
            </a:xfrm>
            <a:prstGeom prst="rect">
              <a:avLst/>
            </a:prstGeom>
          </p:spPr>
        </p:pic>
        <p:pic>
          <p:nvPicPr>
            <p:cNvPr id="32" name="図 31">
              <a:extLst>
                <a:ext uri="{FF2B5EF4-FFF2-40B4-BE49-F238E27FC236}">
                  <a16:creationId xmlns:a16="http://schemas.microsoft.com/office/drawing/2014/main" id="{5BD11F0D-C703-FA99-8946-A03FC3D7B0A7}"/>
                </a:ext>
              </a:extLst>
            </p:cNvPr>
            <p:cNvPicPr>
              <a:picLocks noChangeAspect="1"/>
            </p:cNvPicPr>
            <p:nvPr/>
          </p:nvPicPr>
          <p:blipFill rotWithShape="1">
            <a:blip r:embed="rId22" cstate="print">
              <a:extLst>
                <a:ext uri="{BEBA8EAE-BF5A-486C-A8C5-ECC9F3942E4B}">
                  <a14:imgProps xmlns:a14="http://schemas.microsoft.com/office/drawing/2010/main">
                    <a14:imgLayer r:embed="rId23">
                      <a14:imgEffect>
                        <a14:backgroundRemoval t="0" b="100000" l="0" r="100000"/>
                      </a14:imgEffect>
                    </a14:imgLayer>
                  </a14:imgProps>
                </a:ext>
                <a:ext uri="{28A0092B-C50C-407E-A947-70E740481C1C}">
                  <a14:useLocalDpi xmlns:a14="http://schemas.microsoft.com/office/drawing/2010/main"/>
                </a:ext>
              </a:extLst>
            </a:blip>
            <a:srcRect/>
            <a:stretch/>
          </p:blipFill>
          <p:spPr>
            <a:xfrm>
              <a:off x="4125138" y="3879490"/>
              <a:ext cx="818691" cy="876227"/>
            </a:xfrm>
            <a:prstGeom prst="rect">
              <a:avLst/>
            </a:prstGeom>
          </p:spPr>
        </p:pic>
      </p:grpSp>
      <p:sp>
        <p:nvSpPr>
          <p:cNvPr id="130" name="吹き出し: 角を丸めた四角形 129">
            <a:extLst>
              <a:ext uri="{FF2B5EF4-FFF2-40B4-BE49-F238E27FC236}">
                <a16:creationId xmlns:a16="http://schemas.microsoft.com/office/drawing/2014/main" id="{E62EDAD1-ABEE-5297-BD43-3C0FBBE9565C}"/>
              </a:ext>
            </a:extLst>
          </p:cNvPr>
          <p:cNvSpPr/>
          <p:nvPr/>
        </p:nvSpPr>
        <p:spPr>
          <a:xfrm>
            <a:off x="261439" y="1762009"/>
            <a:ext cx="2017035" cy="494519"/>
          </a:xfrm>
          <a:prstGeom prst="wedgeRoundRectCallout">
            <a:avLst>
              <a:gd name="adj1" fmla="val 18634"/>
              <a:gd name="adj2" fmla="val 93955"/>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b="1" dirty="0">
                <a:solidFill>
                  <a:schemeClr val="bg1">
                    <a:lumMod val="85000"/>
                    <a:lumOff val="15000"/>
                  </a:schemeClr>
                </a:solidFill>
                <a:latin typeface="+mn-ea"/>
              </a:rPr>
              <a:t>そうしましょう！</a:t>
            </a:r>
            <a:endParaRPr lang="en-US" altLang="ja-JP" sz="1600" b="1" dirty="0">
              <a:solidFill>
                <a:schemeClr val="bg1">
                  <a:lumMod val="85000"/>
                  <a:lumOff val="15000"/>
                </a:schemeClr>
              </a:solidFill>
              <a:latin typeface="+mn-ea"/>
            </a:endParaRPr>
          </a:p>
        </p:txBody>
      </p:sp>
      <p:sp>
        <p:nvSpPr>
          <p:cNvPr id="83" name="吹き出し: 角を丸めた四角形 82">
            <a:extLst>
              <a:ext uri="{FF2B5EF4-FFF2-40B4-BE49-F238E27FC236}">
                <a16:creationId xmlns:a16="http://schemas.microsoft.com/office/drawing/2014/main" id="{99522BC5-9796-A885-EA12-99300A760D75}"/>
              </a:ext>
            </a:extLst>
          </p:cNvPr>
          <p:cNvSpPr/>
          <p:nvPr/>
        </p:nvSpPr>
        <p:spPr>
          <a:xfrm>
            <a:off x="2711755" y="3503965"/>
            <a:ext cx="633220" cy="494519"/>
          </a:xfrm>
          <a:prstGeom prst="wedgeRoundRectCallout">
            <a:avLst>
              <a:gd name="adj1" fmla="val -44899"/>
              <a:gd name="adj2" fmla="val 86520"/>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333" b="1" dirty="0">
                <a:solidFill>
                  <a:schemeClr val="bg1">
                    <a:lumMod val="85000"/>
                    <a:lumOff val="15000"/>
                  </a:schemeClr>
                </a:solidFill>
                <a:latin typeface="+mn-ea"/>
              </a:rPr>
              <a:t>！？</a:t>
            </a:r>
            <a:endParaRPr lang="en-US" altLang="ja-JP" sz="1333" b="1" dirty="0">
              <a:solidFill>
                <a:schemeClr val="bg1">
                  <a:lumMod val="85000"/>
                  <a:lumOff val="15000"/>
                </a:schemeClr>
              </a:solidFill>
              <a:latin typeface="+mn-ea"/>
            </a:endParaRPr>
          </a:p>
        </p:txBody>
      </p:sp>
      <p:sp>
        <p:nvSpPr>
          <p:cNvPr id="86" name="吹き出し: 角を丸めた四角形 85">
            <a:extLst>
              <a:ext uri="{FF2B5EF4-FFF2-40B4-BE49-F238E27FC236}">
                <a16:creationId xmlns:a16="http://schemas.microsoft.com/office/drawing/2014/main" id="{645B271D-FD72-727F-FE58-C0B65ECE82C5}"/>
              </a:ext>
            </a:extLst>
          </p:cNvPr>
          <p:cNvSpPr/>
          <p:nvPr/>
        </p:nvSpPr>
        <p:spPr>
          <a:xfrm>
            <a:off x="4073907" y="3452829"/>
            <a:ext cx="633220" cy="494519"/>
          </a:xfrm>
          <a:prstGeom prst="wedgeRoundRectCallout">
            <a:avLst>
              <a:gd name="adj1" fmla="val 27303"/>
              <a:gd name="adj2" fmla="val 72823"/>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333" b="1" dirty="0">
                <a:solidFill>
                  <a:schemeClr val="bg1">
                    <a:lumMod val="85000"/>
                    <a:lumOff val="15000"/>
                  </a:schemeClr>
                </a:solidFill>
                <a:latin typeface="+mn-ea"/>
              </a:rPr>
              <a:t>！？</a:t>
            </a:r>
            <a:endParaRPr lang="en-US" altLang="ja-JP" sz="1333" b="1" dirty="0">
              <a:solidFill>
                <a:schemeClr val="bg1">
                  <a:lumMod val="85000"/>
                  <a:lumOff val="15000"/>
                </a:schemeClr>
              </a:solidFill>
              <a:latin typeface="+mn-ea"/>
            </a:endParaRPr>
          </a:p>
        </p:txBody>
      </p:sp>
      <p:sp>
        <p:nvSpPr>
          <p:cNvPr id="16" name="Rectangle 2">
            <a:extLst>
              <a:ext uri="{FF2B5EF4-FFF2-40B4-BE49-F238E27FC236}">
                <a16:creationId xmlns:a16="http://schemas.microsoft.com/office/drawing/2014/main" id="{E18ACC95-746D-3DF8-DD32-E7002EAD0327}"/>
              </a:ext>
            </a:extLst>
          </p:cNvPr>
          <p:cNvSpPr>
            <a:spLocks noChangeArrowheads="1"/>
          </p:cNvSpPr>
          <p:nvPr/>
        </p:nvSpPr>
        <p:spPr bwMode="auto">
          <a:xfrm>
            <a:off x="124031" y="-37601"/>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ea typeface="HG創英角ﾎﾟｯﾌﾟ体" pitchFamily="49" charset="-128"/>
              </a:rPr>
              <a:t>ステップ３－７（事例）</a:t>
            </a:r>
          </a:p>
        </p:txBody>
      </p:sp>
      <p:sp>
        <p:nvSpPr>
          <p:cNvPr id="19" name="正方形/長方形 18">
            <a:extLst>
              <a:ext uri="{FF2B5EF4-FFF2-40B4-BE49-F238E27FC236}">
                <a16:creationId xmlns:a16="http://schemas.microsoft.com/office/drawing/2014/main" id="{8C3CF0F3-1FD6-1832-45BF-5D50007BF678}"/>
              </a:ext>
            </a:extLst>
          </p:cNvPr>
          <p:cNvSpPr/>
          <p:nvPr/>
        </p:nvSpPr>
        <p:spPr>
          <a:xfrm>
            <a:off x="10900454" y="-229896"/>
            <a:ext cx="128519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tx1"/>
                </a:solidFill>
              </a:rPr>
              <a:t>36/50</a:t>
            </a:r>
            <a:endParaRPr kumimoji="1" lang="ja-JP" altLang="en-US" sz="3200" dirty="0">
              <a:solidFill>
                <a:schemeClr val="tx1"/>
              </a:solidFill>
            </a:endParaRPr>
          </a:p>
        </p:txBody>
      </p:sp>
      <p:pic>
        <p:nvPicPr>
          <p:cNvPr id="38" name="オーディオ 37">
            <a:hlinkClick r:id="" action="ppaction://media"/>
            <a:extLst>
              <a:ext uri="{FF2B5EF4-FFF2-40B4-BE49-F238E27FC236}">
                <a16:creationId xmlns:a16="http://schemas.microsoft.com/office/drawing/2014/main" id="{A024971C-993E-698B-20DD-C318EA6F3903}"/>
              </a:ext>
            </a:extLst>
          </p:cNvPr>
          <p:cNvPicPr>
            <a:picLocks noChangeAspect="1"/>
          </p:cNvPicPr>
          <p:nvPr>
            <a:audioFile r:link="rId3"/>
            <p:extLst>
              <p:ext uri="{DAA4B4D4-6D71-4841-9C94-3DE7FCFB9230}">
                <p14:media xmlns:p14="http://schemas.microsoft.com/office/powerpoint/2010/main" r:embed="rId2"/>
              </p:ext>
            </p:extLst>
          </p:nvPr>
        </p:nvPicPr>
        <p:blipFill>
          <a:blip r:embed="rId25"/>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417784521"/>
      </p:ext>
    </p:extLst>
  </p:cSld>
  <p:clrMapOvr>
    <a:masterClrMapping/>
  </p:clrMapOvr>
  <mc:AlternateContent xmlns:mc="http://schemas.openxmlformats.org/markup-compatibility/2006" xmlns:p14="http://schemas.microsoft.com/office/powerpoint/2010/main">
    <mc:Choice Requires="p14">
      <p:transition p14:dur="10" advTm="9492"/>
    </mc:Choice>
    <mc:Fallback xmlns="">
      <p:transition advTm="9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par>
                          <p:cTn id="7" fill="hold">
                            <p:stCondLst>
                              <p:cond delay="1"/>
                            </p:stCondLst>
                            <p:childTnLst>
                              <p:par>
                                <p:cTn id="8" presetID="10" presetClass="entr" presetSubtype="0" fill="hold" grpId="0" nodeType="afterEffect">
                                  <p:stCondLst>
                                    <p:cond delay="0"/>
                                  </p:stCondLst>
                                  <p:childTnLst>
                                    <p:set>
                                      <p:cBhvr>
                                        <p:cTn id="9" dur="1" fill="hold">
                                          <p:stCondLst>
                                            <p:cond delay="0"/>
                                          </p:stCondLst>
                                        </p:cTn>
                                        <p:tgtEl>
                                          <p:spTgt spid="130"/>
                                        </p:tgtEl>
                                        <p:attrNameLst>
                                          <p:attrName>style.visibility</p:attrName>
                                        </p:attrNameLst>
                                      </p:cBhvr>
                                      <p:to>
                                        <p:strVal val="visible"/>
                                      </p:to>
                                    </p:set>
                                    <p:animEffect transition="in" filter="fade">
                                      <p:cBhvr>
                                        <p:cTn id="10" dur="500"/>
                                        <p:tgtEl>
                                          <p:spTgt spid="130"/>
                                        </p:tgtEl>
                                      </p:cBhvr>
                                    </p:animEffect>
                                  </p:childTnLst>
                                </p:cTn>
                              </p:par>
                            </p:childTnLst>
                          </p:cTn>
                        </p:par>
                        <p:par>
                          <p:cTn id="11" fill="hold">
                            <p:stCondLst>
                              <p:cond delay="501"/>
                            </p:stCondLst>
                            <p:childTnLst>
                              <p:par>
                                <p:cTn id="12" presetID="10" presetClass="exit" presetSubtype="0" fill="hold" nodeType="afterEffect">
                                  <p:stCondLst>
                                    <p:cond delay="0"/>
                                  </p:stCondLst>
                                  <p:childTnLst>
                                    <p:animEffect transition="out" filter="fade">
                                      <p:cBhvr>
                                        <p:cTn id="13" dur="500"/>
                                        <p:tgtEl>
                                          <p:spTgt spid="34"/>
                                        </p:tgtEl>
                                      </p:cBhvr>
                                    </p:animEffect>
                                    <p:set>
                                      <p:cBhvr>
                                        <p:cTn id="14" dur="1" fill="hold">
                                          <p:stCondLst>
                                            <p:cond delay="499"/>
                                          </p:stCondLst>
                                        </p:cTn>
                                        <p:tgtEl>
                                          <p:spTgt spid="34"/>
                                        </p:tgtEl>
                                        <p:attrNameLst>
                                          <p:attrName>style.visibility</p:attrName>
                                        </p:attrNameLst>
                                      </p:cBhvr>
                                      <p:to>
                                        <p:strVal val="hidden"/>
                                      </p:to>
                                    </p:set>
                                  </p:childTnLst>
                                </p:cTn>
                              </p:par>
                              <p:par>
                                <p:cTn id="15" presetID="10" presetClass="exit" presetSubtype="0" fill="hold" nodeType="withEffect">
                                  <p:stCondLst>
                                    <p:cond delay="0"/>
                                  </p:stCondLst>
                                  <p:childTnLst>
                                    <p:animEffect transition="out" filter="fade">
                                      <p:cBhvr>
                                        <p:cTn id="16" dur="500"/>
                                        <p:tgtEl>
                                          <p:spTgt spid="33"/>
                                        </p:tgtEl>
                                      </p:cBhvr>
                                    </p:animEffect>
                                    <p:set>
                                      <p:cBhvr>
                                        <p:cTn id="17" dur="1" fill="hold">
                                          <p:stCondLst>
                                            <p:cond delay="499"/>
                                          </p:stCondLst>
                                        </p:cTn>
                                        <p:tgtEl>
                                          <p:spTgt spid="33"/>
                                        </p:tgtEl>
                                        <p:attrNameLst>
                                          <p:attrName>style.visibility</p:attrName>
                                        </p:attrNameLst>
                                      </p:cBhvr>
                                      <p:to>
                                        <p:strVal val="hidden"/>
                                      </p:to>
                                    </p:set>
                                  </p:childTnLst>
                                </p:cTn>
                              </p:par>
                              <p:par>
                                <p:cTn id="18" presetID="10" presetClass="exit" presetSubtype="0" fill="hold" grpId="0" nodeType="withEffect">
                                  <p:stCondLst>
                                    <p:cond delay="0"/>
                                  </p:stCondLst>
                                  <p:childTnLst>
                                    <p:animEffect transition="out" filter="fade">
                                      <p:cBhvr>
                                        <p:cTn id="19" dur="500"/>
                                        <p:tgtEl>
                                          <p:spTgt spid="129"/>
                                        </p:tgtEl>
                                      </p:cBhvr>
                                    </p:animEffect>
                                    <p:set>
                                      <p:cBhvr>
                                        <p:cTn id="20" dur="1" fill="hold">
                                          <p:stCondLst>
                                            <p:cond delay="499"/>
                                          </p:stCondLst>
                                        </p:cTn>
                                        <p:tgtEl>
                                          <p:spTgt spid="129"/>
                                        </p:tgtEl>
                                        <p:attrNameLst>
                                          <p:attrName>style.visibility</p:attrName>
                                        </p:attrNameLst>
                                      </p:cBhvr>
                                      <p:to>
                                        <p:strVal val="hidden"/>
                                      </p:to>
                                    </p:set>
                                  </p:childTnLst>
                                </p:cTn>
                              </p:par>
                              <p:par>
                                <p:cTn id="21" presetID="10" presetClass="exit" presetSubtype="0" fill="hold" grpId="1" nodeType="withEffect">
                                  <p:stCondLst>
                                    <p:cond delay="0"/>
                                  </p:stCondLst>
                                  <p:childTnLst>
                                    <p:animEffect transition="out" filter="fade">
                                      <p:cBhvr>
                                        <p:cTn id="22" dur="500"/>
                                        <p:tgtEl>
                                          <p:spTgt spid="130"/>
                                        </p:tgtEl>
                                      </p:cBhvr>
                                    </p:animEffect>
                                    <p:set>
                                      <p:cBhvr>
                                        <p:cTn id="23" dur="1" fill="hold">
                                          <p:stCondLst>
                                            <p:cond delay="499"/>
                                          </p:stCondLst>
                                        </p:cTn>
                                        <p:tgtEl>
                                          <p:spTgt spid="130"/>
                                        </p:tgtEl>
                                        <p:attrNameLst>
                                          <p:attrName>style.visibility</p:attrName>
                                        </p:attrNameLst>
                                      </p:cBhvr>
                                      <p:to>
                                        <p:strVal val="hidden"/>
                                      </p:to>
                                    </p:set>
                                  </p:childTnLst>
                                </p:cTn>
                              </p:par>
                              <p:par>
                                <p:cTn id="24" presetID="10" presetClass="entr" presetSubtype="0" fill="hold" grpId="1" nodeType="withEffect">
                                  <p:stCondLst>
                                    <p:cond delay="0"/>
                                  </p:stCondLst>
                                  <p:childTnLst>
                                    <p:set>
                                      <p:cBhvr>
                                        <p:cTn id="25" dur="1" fill="hold">
                                          <p:stCondLst>
                                            <p:cond delay="0"/>
                                          </p:stCondLst>
                                        </p:cTn>
                                        <p:tgtEl>
                                          <p:spTgt spid="57"/>
                                        </p:tgtEl>
                                        <p:attrNameLst>
                                          <p:attrName>style.visibility</p:attrName>
                                        </p:attrNameLst>
                                      </p:cBhvr>
                                      <p:to>
                                        <p:strVal val="visible"/>
                                      </p:to>
                                    </p:set>
                                    <p:animEffect transition="in" filter="fade">
                                      <p:cBhvr>
                                        <p:cTn id="26" dur="500"/>
                                        <p:tgtEl>
                                          <p:spTgt spid="57"/>
                                        </p:tgtEl>
                                      </p:cBhvr>
                                    </p:animEffect>
                                  </p:childTnLst>
                                </p:cTn>
                              </p:par>
                              <p:par>
                                <p:cTn id="27" presetID="10" presetClass="entr" presetSubtype="0" fill="hold" nodeType="withEffect">
                                  <p:stCondLst>
                                    <p:cond delay="0"/>
                                  </p:stCondLst>
                                  <p:childTnLst>
                                    <p:set>
                                      <p:cBhvr>
                                        <p:cTn id="28" dur="1" fill="hold">
                                          <p:stCondLst>
                                            <p:cond delay="0"/>
                                          </p:stCondLst>
                                        </p:cTn>
                                        <p:tgtEl>
                                          <p:spTgt spid="137"/>
                                        </p:tgtEl>
                                        <p:attrNameLst>
                                          <p:attrName>style.visibility</p:attrName>
                                        </p:attrNameLst>
                                      </p:cBhvr>
                                      <p:to>
                                        <p:strVal val="visible"/>
                                      </p:to>
                                    </p:set>
                                    <p:animEffect transition="in" filter="fade">
                                      <p:cBhvr>
                                        <p:cTn id="29" dur="500"/>
                                        <p:tgtEl>
                                          <p:spTgt spid="137"/>
                                        </p:tgtEl>
                                      </p:cBhvr>
                                    </p:animEffect>
                                  </p:childTnLst>
                                </p:cTn>
                              </p:par>
                              <p:par>
                                <p:cTn id="30" presetID="10" presetClass="entr" presetSubtype="0" fill="hold" nodeType="withEffect">
                                  <p:stCondLst>
                                    <p:cond delay="0"/>
                                  </p:stCondLst>
                                  <p:childTnLst>
                                    <p:set>
                                      <p:cBhvr>
                                        <p:cTn id="31" dur="1" fill="hold">
                                          <p:stCondLst>
                                            <p:cond delay="0"/>
                                          </p:stCondLst>
                                        </p:cTn>
                                        <p:tgtEl>
                                          <p:spTgt spid="135"/>
                                        </p:tgtEl>
                                        <p:attrNameLst>
                                          <p:attrName>style.visibility</p:attrName>
                                        </p:attrNameLst>
                                      </p:cBhvr>
                                      <p:to>
                                        <p:strVal val="visible"/>
                                      </p:to>
                                    </p:set>
                                    <p:animEffect transition="in" filter="fade">
                                      <p:cBhvr>
                                        <p:cTn id="32" dur="500"/>
                                        <p:tgtEl>
                                          <p:spTgt spid="135"/>
                                        </p:tgtEl>
                                      </p:cBhvr>
                                    </p:animEffect>
                                  </p:childTnLst>
                                </p:cTn>
                              </p:par>
                            </p:childTnLst>
                          </p:cTn>
                        </p:par>
                        <p:par>
                          <p:cTn id="33" fill="hold">
                            <p:stCondLst>
                              <p:cond delay="1001"/>
                            </p:stCondLst>
                            <p:childTnLst>
                              <p:par>
                                <p:cTn id="34" presetID="10" presetClass="exit" presetSubtype="0" fill="hold" grpId="0" nodeType="afterEffect">
                                  <p:stCondLst>
                                    <p:cond delay="0"/>
                                  </p:stCondLst>
                                  <p:childTnLst>
                                    <p:animEffect transition="out" filter="fade">
                                      <p:cBhvr>
                                        <p:cTn id="35" dur="500"/>
                                        <p:tgtEl>
                                          <p:spTgt spid="57"/>
                                        </p:tgtEl>
                                      </p:cBhvr>
                                    </p:animEffect>
                                    <p:set>
                                      <p:cBhvr>
                                        <p:cTn id="36" dur="1" fill="hold">
                                          <p:stCondLst>
                                            <p:cond delay="499"/>
                                          </p:stCondLst>
                                        </p:cTn>
                                        <p:tgtEl>
                                          <p:spTgt spid="57"/>
                                        </p:tgtEl>
                                        <p:attrNameLst>
                                          <p:attrName>style.visibility</p:attrName>
                                        </p:attrNameLst>
                                      </p:cBhvr>
                                      <p:to>
                                        <p:strVal val="hidden"/>
                                      </p:to>
                                    </p:set>
                                  </p:childTnLst>
                                </p:cTn>
                              </p:par>
                              <p:par>
                                <p:cTn id="37" presetID="10" presetClass="exit" presetSubtype="0" fill="hold" nodeType="withEffect">
                                  <p:stCondLst>
                                    <p:cond delay="0"/>
                                  </p:stCondLst>
                                  <p:childTnLst>
                                    <p:animEffect transition="out" filter="fade">
                                      <p:cBhvr>
                                        <p:cTn id="38" dur="500"/>
                                        <p:tgtEl>
                                          <p:spTgt spid="135"/>
                                        </p:tgtEl>
                                      </p:cBhvr>
                                    </p:animEffect>
                                    <p:set>
                                      <p:cBhvr>
                                        <p:cTn id="39" dur="1" fill="hold">
                                          <p:stCondLst>
                                            <p:cond delay="499"/>
                                          </p:stCondLst>
                                        </p:cTn>
                                        <p:tgtEl>
                                          <p:spTgt spid="135"/>
                                        </p:tgtEl>
                                        <p:attrNameLst>
                                          <p:attrName>style.visibility</p:attrName>
                                        </p:attrNameLst>
                                      </p:cBhvr>
                                      <p:to>
                                        <p:strVal val="hidden"/>
                                      </p:to>
                                    </p:set>
                                  </p:childTnLst>
                                </p:cTn>
                              </p:par>
                              <p:par>
                                <p:cTn id="40" presetID="10" presetClass="entr" presetSubtype="0" fill="hold" nodeType="withEffect">
                                  <p:stCondLst>
                                    <p:cond delay="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par>
                                <p:cTn id="43" presetID="10" presetClass="entr" presetSubtype="0" fill="hold" nodeType="withEffect">
                                  <p:stCondLst>
                                    <p:cond delay="0"/>
                                  </p:stCondLst>
                                  <p:childTnLst>
                                    <p:set>
                                      <p:cBhvr>
                                        <p:cTn id="44" dur="1" fill="hold">
                                          <p:stCondLst>
                                            <p:cond delay="0"/>
                                          </p:stCondLst>
                                        </p:cTn>
                                        <p:tgtEl>
                                          <p:spTgt spid="119"/>
                                        </p:tgtEl>
                                        <p:attrNameLst>
                                          <p:attrName>style.visibility</p:attrName>
                                        </p:attrNameLst>
                                      </p:cBhvr>
                                      <p:to>
                                        <p:strVal val="visible"/>
                                      </p:to>
                                    </p:set>
                                    <p:animEffect transition="in" filter="fade">
                                      <p:cBhvr>
                                        <p:cTn id="45" dur="500"/>
                                        <p:tgtEl>
                                          <p:spTgt spid="119"/>
                                        </p:tgtEl>
                                      </p:cBhvr>
                                    </p:animEffect>
                                  </p:childTnLst>
                                </p:cTn>
                              </p:par>
                              <p:par>
                                <p:cTn id="46" presetID="22" presetClass="entr" presetSubtype="4" repeatCount="indefinite" fill="hold" nodeType="withEffect">
                                  <p:stCondLst>
                                    <p:cond delay="0"/>
                                  </p:stCondLst>
                                  <p:childTnLst>
                                    <p:set>
                                      <p:cBhvr>
                                        <p:cTn id="47" dur="1" fill="hold">
                                          <p:stCondLst>
                                            <p:cond delay="0"/>
                                          </p:stCondLst>
                                        </p:cTn>
                                        <p:tgtEl>
                                          <p:spTgt spid="116"/>
                                        </p:tgtEl>
                                        <p:attrNameLst>
                                          <p:attrName>style.visibility</p:attrName>
                                        </p:attrNameLst>
                                      </p:cBhvr>
                                      <p:to>
                                        <p:strVal val="visible"/>
                                      </p:to>
                                    </p:set>
                                    <p:animEffect transition="in" filter="wipe(down)">
                                      <p:cBhvr>
                                        <p:cTn id="48" dur="500"/>
                                        <p:tgtEl>
                                          <p:spTgt spid="116"/>
                                        </p:tgtEl>
                                      </p:cBhvr>
                                    </p:animEffect>
                                  </p:childTnLst>
                                </p:cTn>
                              </p:par>
                              <p:par>
                                <p:cTn id="49" presetID="22" presetClass="entr" presetSubtype="4" repeatCount="indefinite" fill="hold" grpId="0" nodeType="withEffect">
                                  <p:stCondLst>
                                    <p:cond delay="0"/>
                                  </p:stCondLst>
                                  <p:childTnLst>
                                    <p:set>
                                      <p:cBhvr>
                                        <p:cTn id="50" dur="1" fill="hold">
                                          <p:stCondLst>
                                            <p:cond delay="0"/>
                                          </p:stCondLst>
                                        </p:cTn>
                                        <p:tgtEl>
                                          <p:spTgt spid="12"/>
                                        </p:tgtEl>
                                        <p:attrNameLst>
                                          <p:attrName>style.visibility</p:attrName>
                                        </p:attrNameLst>
                                      </p:cBhvr>
                                      <p:to>
                                        <p:strVal val="visible"/>
                                      </p:to>
                                    </p:set>
                                    <p:animEffect transition="in" filter="wipe(down)">
                                      <p:cBhvr>
                                        <p:cTn id="51" dur="500"/>
                                        <p:tgtEl>
                                          <p:spTgt spid="12"/>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7"/>
                                        </p:tgtEl>
                                        <p:attrNameLst>
                                          <p:attrName>style.visibility</p:attrName>
                                        </p:attrNameLst>
                                      </p:cBhvr>
                                      <p:to>
                                        <p:strVal val="visible"/>
                                      </p:to>
                                    </p:set>
                                    <p:animEffect transition="in" filter="fade">
                                      <p:cBhvr>
                                        <p:cTn id="54" dur="500"/>
                                        <p:tgtEl>
                                          <p:spTgt spid="7"/>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8"/>
                                        </p:tgtEl>
                                        <p:attrNameLst>
                                          <p:attrName>style.visibility</p:attrName>
                                        </p:attrNameLst>
                                      </p:cBhvr>
                                      <p:to>
                                        <p:strVal val="visible"/>
                                      </p:to>
                                    </p:set>
                                    <p:animEffect transition="in" filter="fade">
                                      <p:cBhvr>
                                        <p:cTn id="57" dur="500"/>
                                        <p:tgtEl>
                                          <p:spTgt spid="8"/>
                                        </p:tgtEl>
                                      </p:cBhvr>
                                    </p:animEffect>
                                  </p:childTnLst>
                                </p:cTn>
                              </p:par>
                              <p:par>
                                <p:cTn id="58" presetID="10" presetClass="entr" presetSubtype="0" fill="hold" nodeType="withEffect">
                                  <p:stCondLst>
                                    <p:cond delay="0"/>
                                  </p:stCondLst>
                                  <p:childTnLst>
                                    <p:set>
                                      <p:cBhvr>
                                        <p:cTn id="59" dur="1" fill="hold">
                                          <p:stCondLst>
                                            <p:cond delay="0"/>
                                          </p:stCondLst>
                                        </p:cTn>
                                        <p:tgtEl>
                                          <p:spTgt spid="35"/>
                                        </p:tgtEl>
                                        <p:attrNameLst>
                                          <p:attrName>style.visibility</p:attrName>
                                        </p:attrNameLst>
                                      </p:cBhvr>
                                      <p:to>
                                        <p:strVal val="visible"/>
                                      </p:to>
                                    </p:set>
                                    <p:animEffect transition="in" filter="fade">
                                      <p:cBhvr>
                                        <p:cTn id="60" dur="500"/>
                                        <p:tgtEl>
                                          <p:spTgt spid="35"/>
                                        </p:tgtEl>
                                      </p:cBhvr>
                                    </p:animEffect>
                                  </p:childTnLst>
                                </p:cTn>
                              </p:par>
                              <p:par>
                                <p:cTn id="61" presetID="10" presetClass="entr" presetSubtype="0" fill="hold" nodeType="withEffect">
                                  <p:stCondLst>
                                    <p:cond delay="0"/>
                                  </p:stCondLst>
                                  <p:childTnLst>
                                    <p:set>
                                      <p:cBhvr>
                                        <p:cTn id="62" dur="1" fill="hold">
                                          <p:stCondLst>
                                            <p:cond delay="0"/>
                                          </p:stCondLst>
                                        </p:cTn>
                                        <p:tgtEl>
                                          <p:spTgt spid="36"/>
                                        </p:tgtEl>
                                        <p:attrNameLst>
                                          <p:attrName>style.visibility</p:attrName>
                                        </p:attrNameLst>
                                      </p:cBhvr>
                                      <p:to>
                                        <p:strVal val="visible"/>
                                      </p:to>
                                    </p:set>
                                    <p:animEffect transition="in" filter="fade">
                                      <p:cBhvr>
                                        <p:cTn id="63" dur="500"/>
                                        <p:tgtEl>
                                          <p:spTgt spid="36"/>
                                        </p:tgtEl>
                                      </p:cBhvr>
                                    </p:animEffect>
                                  </p:childTnLst>
                                </p:cTn>
                              </p:par>
                            </p:childTnLst>
                          </p:cTn>
                        </p:par>
                        <p:par>
                          <p:cTn id="64" fill="hold">
                            <p:stCondLst>
                              <p:cond delay="1501"/>
                            </p:stCondLst>
                            <p:childTnLst>
                              <p:par>
                                <p:cTn id="65" presetID="10" presetClass="entr" presetSubtype="0" fill="hold" nodeType="afterEffect">
                                  <p:stCondLst>
                                    <p:cond delay="0"/>
                                  </p:stCondLst>
                                  <p:childTnLst>
                                    <p:set>
                                      <p:cBhvr>
                                        <p:cTn id="66" dur="1" fill="hold">
                                          <p:stCondLst>
                                            <p:cond delay="0"/>
                                          </p:stCondLst>
                                        </p:cTn>
                                        <p:tgtEl>
                                          <p:spTgt spid="15"/>
                                        </p:tgtEl>
                                        <p:attrNameLst>
                                          <p:attrName>style.visibility</p:attrName>
                                        </p:attrNameLst>
                                      </p:cBhvr>
                                      <p:to>
                                        <p:strVal val="visible"/>
                                      </p:to>
                                    </p:set>
                                    <p:animEffect transition="in" filter="fade">
                                      <p:cBhvr>
                                        <p:cTn id="67" dur="500"/>
                                        <p:tgtEl>
                                          <p:spTgt spid="15"/>
                                        </p:tgtEl>
                                      </p:cBhvr>
                                    </p:animEffect>
                                  </p:childTnLst>
                                </p:cTn>
                              </p:par>
                            </p:childTnLst>
                          </p:cTn>
                        </p:par>
                        <p:par>
                          <p:cTn id="68" fill="hold">
                            <p:stCondLst>
                              <p:cond delay="2001"/>
                            </p:stCondLst>
                            <p:childTnLst>
                              <p:par>
                                <p:cTn id="69" presetID="10" presetClass="entr" presetSubtype="0" fill="hold" grpId="0" nodeType="afterEffect">
                                  <p:stCondLst>
                                    <p:cond delay="0"/>
                                  </p:stCondLst>
                                  <p:childTnLst>
                                    <p:set>
                                      <p:cBhvr>
                                        <p:cTn id="70" dur="1" fill="hold">
                                          <p:stCondLst>
                                            <p:cond delay="0"/>
                                          </p:stCondLst>
                                        </p:cTn>
                                        <p:tgtEl>
                                          <p:spTgt spid="83"/>
                                        </p:tgtEl>
                                        <p:attrNameLst>
                                          <p:attrName>style.visibility</p:attrName>
                                        </p:attrNameLst>
                                      </p:cBhvr>
                                      <p:to>
                                        <p:strVal val="visible"/>
                                      </p:to>
                                    </p:set>
                                    <p:animEffect transition="in" filter="fade">
                                      <p:cBhvr>
                                        <p:cTn id="71" dur="500"/>
                                        <p:tgtEl>
                                          <p:spTgt spid="83"/>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86"/>
                                        </p:tgtEl>
                                        <p:attrNameLst>
                                          <p:attrName>style.visibility</p:attrName>
                                        </p:attrNameLst>
                                      </p:cBhvr>
                                      <p:to>
                                        <p:strVal val="visible"/>
                                      </p:to>
                                    </p:set>
                                    <p:animEffect transition="in" filter="fade">
                                      <p:cBhvr>
                                        <p:cTn id="74" dur="500"/>
                                        <p:tgtEl>
                                          <p:spTgt spid="86"/>
                                        </p:tgtEl>
                                      </p:cBhvr>
                                    </p:animEffect>
                                  </p:childTnLst>
                                </p:cTn>
                              </p:par>
                            </p:childTnLst>
                          </p:cTn>
                        </p:par>
                      </p:childTnLst>
                    </p:cTn>
                  </p:par>
                  <p:par>
                    <p:cTn id="75" fill="hold">
                      <p:stCondLst>
                        <p:cond delay="indefinite"/>
                      </p:stCondLst>
                      <p:childTnLst>
                        <p:par>
                          <p:cTn id="76" fill="hold">
                            <p:stCondLst>
                              <p:cond delay="0"/>
                            </p:stCondLst>
                            <p:childTnLst>
                              <p:par>
                                <p:cTn id="77" presetID="10" presetClass="entr" presetSubtype="0" fill="hold" nodeType="clickEffect">
                                  <p:stCondLst>
                                    <p:cond delay="0"/>
                                  </p:stCondLst>
                                  <p:childTnLst>
                                    <p:set>
                                      <p:cBhvr>
                                        <p:cTn id="78" dur="1" fill="hold">
                                          <p:stCondLst>
                                            <p:cond delay="0"/>
                                          </p:stCondLst>
                                        </p:cTn>
                                        <p:tgtEl>
                                          <p:spTgt spid="49"/>
                                        </p:tgtEl>
                                        <p:attrNameLst>
                                          <p:attrName>style.visibility</p:attrName>
                                        </p:attrNameLst>
                                      </p:cBhvr>
                                      <p:to>
                                        <p:strVal val="visible"/>
                                      </p:to>
                                    </p:set>
                                    <p:animEffect transition="in" filter="fade">
                                      <p:cBhvr>
                                        <p:cTn id="79" dur="500"/>
                                        <p:tgtEl>
                                          <p:spTgt spid="49"/>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28"/>
                                        </p:tgtEl>
                                        <p:attrNameLst>
                                          <p:attrName>style.visibility</p:attrName>
                                        </p:attrNameLst>
                                      </p:cBhvr>
                                      <p:to>
                                        <p:strVal val="visible"/>
                                      </p:to>
                                    </p:set>
                                    <p:animEffect transition="in" filter="fade">
                                      <p:cBhvr>
                                        <p:cTn id="82" dur="500"/>
                                        <p:tgtEl>
                                          <p:spTgt spid="28"/>
                                        </p:tgtEl>
                                      </p:cBhvr>
                                    </p:animEffect>
                                  </p:childTnLst>
                                </p:cTn>
                              </p:par>
                              <p:par>
                                <p:cTn id="83" presetID="10" presetClass="entr" presetSubtype="0" fill="hold" nodeType="withEffect">
                                  <p:stCondLst>
                                    <p:cond delay="0"/>
                                  </p:stCondLst>
                                  <p:childTnLst>
                                    <p:set>
                                      <p:cBhvr>
                                        <p:cTn id="84" dur="1" fill="hold">
                                          <p:stCondLst>
                                            <p:cond delay="0"/>
                                          </p:stCondLst>
                                        </p:cTn>
                                        <p:tgtEl>
                                          <p:spTgt spid="120"/>
                                        </p:tgtEl>
                                        <p:attrNameLst>
                                          <p:attrName>style.visibility</p:attrName>
                                        </p:attrNameLst>
                                      </p:cBhvr>
                                      <p:to>
                                        <p:strVal val="visible"/>
                                      </p:to>
                                    </p:set>
                                    <p:animEffect transition="in" filter="fade">
                                      <p:cBhvr>
                                        <p:cTn id="85" dur="500"/>
                                        <p:tgtEl>
                                          <p:spTgt spid="120"/>
                                        </p:tgtEl>
                                      </p:cBhvr>
                                    </p:animEffect>
                                  </p:childTnLst>
                                </p:cTn>
                              </p:par>
                              <p:par>
                                <p:cTn id="86" presetID="10" presetClass="entr" presetSubtype="0" fill="hold" nodeType="withEffect">
                                  <p:stCondLst>
                                    <p:cond delay="0"/>
                                  </p:stCondLst>
                                  <p:childTnLst>
                                    <p:set>
                                      <p:cBhvr>
                                        <p:cTn id="87" dur="1" fill="hold">
                                          <p:stCondLst>
                                            <p:cond delay="0"/>
                                          </p:stCondLst>
                                        </p:cTn>
                                        <p:tgtEl>
                                          <p:spTgt spid="67"/>
                                        </p:tgtEl>
                                        <p:attrNameLst>
                                          <p:attrName>style.visibility</p:attrName>
                                        </p:attrNameLst>
                                      </p:cBhvr>
                                      <p:to>
                                        <p:strVal val="visible"/>
                                      </p:to>
                                    </p:set>
                                    <p:animEffect transition="in" filter="fade">
                                      <p:cBhvr>
                                        <p:cTn id="88" dur="500"/>
                                        <p:tgtEl>
                                          <p:spTgt spid="67"/>
                                        </p:tgtEl>
                                      </p:cBhvr>
                                    </p:animEffect>
                                  </p:childTnLst>
                                </p:cTn>
                              </p:par>
                              <p:par>
                                <p:cTn id="89" presetID="10" presetClass="entr" presetSubtype="0" fill="hold" grpId="0" nodeType="withEffect">
                                  <p:stCondLst>
                                    <p:cond delay="0"/>
                                  </p:stCondLst>
                                  <p:childTnLst>
                                    <p:set>
                                      <p:cBhvr>
                                        <p:cTn id="90" dur="1" fill="hold">
                                          <p:stCondLst>
                                            <p:cond delay="0"/>
                                          </p:stCondLst>
                                        </p:cTn>
                                        <p:tgtEl>
                                          <p:spTgt spid="62"/>
                                        </p:tgtEl>
                                        <p:attrNameLst>
                                          <p:attrName>style.visibility</p:attrName>
                                        </p:attrNameLst>
                                      </p:cBhvr>
                                      <p:to>
                                        <p:strVal val="visible"/>
                                      </p:to>
                                    </p:set>
                                    <p:animEffect transition="in" filter="fade">
                                      <p:cBhvr>
                                        <p:cTn id="91" dur="500"/>
                                        <p:tgtEl>
                                          <p:spTgt spid="62"/>
                                        </p:tgtEl>
                                      </p:cBhvr>
                                    </p:animEffect>
                                  </p:childTnLst>
                                </p:cTn>
                              </p:par>
                            </p:childTnLst>
                          </p:cTn>
                        </p:par>
                        <p:par>
                          <p:cTn id="92" fill="hold">
                            <p:stCondLst>
                              <p:cond delay="500"/>
                            </p:stCondLst>
                            <p:childTnLst>
                              <p:par>
                                <p:cTn id="93" presetID="22" presetClass="entr" presetSubtype="8" fill="hold" grpId="0" nodeType="afterEffect">
                                  <p:stCondLst>
                                    <p:cond delay="0"/>
                                  </p:stCondLst>
                                  <p:childTnLst>
                                    <p:set>
                                      <p:cBhvr>
                                        <p:cTn id="94" dur="1" fill="hold">
                                          <p:stCondLst>
                                            <p:cond delay="0"/>
                                          </p:stCondLst>
                                        </p:cTn>
                                        <p:tgtEl>
                                          <p:spTgt spid="5"/>
                                        </p:tgtEl>
                                        <p:attrNameLst>
                                          <p:attrName>style.visibility</p:attrName>
                                        </p:attrNameLst>
                                      </p:cBhvr>
                                      <p:to>
                                        <p:strVal val="visible"/>
                                      </p:to>
                                    </p:set>
                                    <p:animEffect transition="in" filter="wipe(left)">
                                      <p:cBhvr>
                                        <p:cTn id="95" dur="500"/>
                                        <p:tgtEl>
                                          <p:spTgt spid="5"/>
                                        </p:tgtEl>
                                      </p:cBhvr>
                                    </p:animEffect>
                                  </p:childTnLst>
                                </p:cTn>
                              </p:par>
                            </p:childTnLst>
                          </p:cTn>
                        </p:par>
                        <p:par>
                          <p:cTn id="96" fill="hold">
                            <p:stCondLst>
                              <p:cond delay="1000"/>
                            </p:stCondLst>
                            <p:childTnLst>
                              <p:par>
                                <p:cTn id="97" presetID="22" presetClass="entr" presetSubtype="1" fill="hold" grpId="0" nodeType="afterEffect">
                                  <p:stCondLst>
                                    <p:cond delay="0"/>
                                  </p:stCondLst>
                                  <p:childTnLst>
                                    <p:set>
                                      <p:cBhvr>
                                        <p:cTn id="98" dur="1" fill="hold">
                                          <p:stCondLst>
                                            <p:cond delay="0"/>
                                          </p:stCondLst>
                                        </p:cTn>
                                        <p:tgtEl>
                                          <p:spTgt spid="46"/>
                                        </p:tgtEl>
                                        <p:attrNameLst>
                                          <p:attrName>style.visibility</p:attrName>
                                        </p:attrNameLst>
                                      </p:cBhvr>
                                      <p:to>
                                        <p:strVal val="visible"/>
                                      </p:to>
                                    </p:set>
                                    <p:animEffect transition="in" filter="wipe(up)">
                                      <p:cBhvr>
                                        <p:cTn id="99"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0" fill="hold" display="0">
                  <p:stCondLst>
                    <p:cond delay="indefinite"/>
                  </p:stCondLst>
                  <p:endCondLst>
                    <p:cond evt="onStopAudio" delay="0">
                      <p:tgtEl>
                        <p:sldTgt/>
                      </p:tgtEl>
                    </p:cond>
                  </p:endCondLst>
                </p:cTn>
                <p:tgtEl>
                  <p:spTgt spid="38"/>
                </p:tgtEl>
              </p:cMediaNode>
            </p:audio>
          </p:childTnLst>
        </p:cTn>
      </p:par>
    </p:tnLst>
    <p:bldLst>
      <p:bldP spid="46" grpId="0"/>
      <p:bldP spid="62" grpId="0" animBg="1"/>
      <p:bldP spid="5" grpId="0" animBg="1"/>
      <p:bldP spid="7" grpId="0"/>
      <p:bldP spid="8" grpId="0"/>
      <p:bldP spid="12" grpId="0" animBg="1"/>
      <p:bldP spid="57" grpId="0" animBg="1"/>
      <p:bldP spid="57" grpId="1" animBg="1"/>
      <p:bldP spid="28" grpId="0"/>
      <p:bldP spid="129" grpId="0" animBg="1"/>
      <p:bldP spid="130" grpId="0" animBg="1"/>
      <p:bldP spid="130" grpId="1" animBg="1"/>
      <p:bldP spid="83" grpId="0" animBg="1"/>
      <p:bldP spid="86"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正方形/長方形 9">
            <a:extLst>
              <a:ext uri="{FF2B5EF4-FFF2-40B4-BE49-F238E27FC236}">
                <a16:creationId xmlns:a16="http://schemas.microsoft.com/office/drawing/2014/main" id="{3ACE177E-135C-D6B9-3F07-BDBED3BE14A4}"/>
              </a:ext>
            </a:extLst>
          </p:cNvPr>
          <p:cNvSpPr/>
          <p:nvPr/>
        </p:nvSpPr>
        <p:spPr>
          <a:xfrm>
            <a:off x="1" y="495799"/>
            <a:ext cx="12191999" cy="6403340"/>
          </a:xfrm>
          <a:prstGeom prst="rect">
            <a:avLst/>
          </a:prstGeom>
          <a:solidFill>
            <a:schemeClr val="tx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 name="角丸四角形 6">
            <a:extLst>
              <a:ext uri="{FF2B5EF4-FFF2-40B4-BE49-F238E27FC236}">
                <a16:creationId xmlns:a16="http://schemas.microsoft.com/office/drawing/2014/main" id="{348B63B6-0318-47D9-0B95-4E8BF35024AB}"/>
              </a:ext>
            </a:extLst>
          </p:cNvPr>
          <p:cNvSpPr/>
          <p:nvPr/>
        </p:nvSpPr>
        <p:spPr>
          <a:xfrm>
            <a:off x="6218188" y="513821"/>
            <a:ext cx="5649498" cy="2834507"/>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grpSp>
        <p:nvGrpSpPr>
          <p:cNvPr id="15" name="グループ化 14">
            <a:extLst>
              <a:ext uri="{FF2B5EF4-FFF2-40B4-BE49-F238E27FC236}">
                <a16:creationId xmlns:a16="http://schemas.microsoft.com/office/drawing/2014/main" id="{05BE229C-C13F-951D-F510-2C57CB51ED97}"/>
              </a:ext>
            </a:extLst>
          </p:cNvPr>
          <p:cNvGrpSpPr/>
          <p:nvPr/>
        </p:nvGrpSpPr>
        <p:grpSpPr>
          <a:xfrm>
            <a:off x="6556086" y="574626"/>
            <a:ext cx="4989613" cy="2759234"/>
            <a:chOff x="4257590" y="466564"/>
            <a:chExt cx="5143500" cy="4347147"/>
          </a:xfrm>
        </p:grpSpPr>
        <p:pic>
          <p:nvPicPr>
            <p:cNvPr id="18" name="図 17">
              <a:extLst>
                <a:ext uri="{FF2B5EF4-FFF2-40B4-BE49-F238E27FC236}">
                  <a16:creationId xmlns:a16="http://schemas.microsoft.com/office/drawing/2014/main" id="{81C8E45D-23DE-FC53-05EA-3EA2EFD2F3A6}"/>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34316" r="2295"/>
            <a:stretch/>
          </p:blipFill>
          <p:spPr>
            <a:xfrm rot="5400000">
              <a:off x="4655766" y="68388"/>
              <a:ext cx="4347147" cy="5143500"/>
            </a:xfrm>
            <a:prstGeom prst="rect">
              <a:avLst/>
            </a:prstGeom>
          </p:spPr>
        </p:pic>
        <p:sp>
          <p:nvSpPr>
            <p:cNvPr id="20" name="AutoShape 117">
              <a:extLst>
                <a:ext uri="{FF2B5EF4-FFF2-40B4-BE49-F238E27FC236}">
                  <a16:creationId xmlns:a16="http://schemas.microsoft.com/office/drawing/2014/main" id="{D0D872AE-3259-DAAA-E61A-E0E3CCFEF67A}"/>
                </a:ext>
              </a:extLst>
            </p:cNvPr>
            <p:cNvSpPr>
              <a:spLocks noChangeArrowheads="1"/>
            </p:cNvSpPr>
            <p:nvPr/>
          </p:nvSpPr>
          <p:spPr bwMode="auto">
            <a:xfrm>
              <a:off x="4302232" y="4316097"/>
              <a:ext cx="2304116" cy="395893"/>
            </a:xfrm>
            <a:prstGeom prst="flowChartAlternateProcess">
              <a:avLst/>
            </a:prstGeom>
            <a:noFill/>
            <a:ln w="25400" algn="ctr">
              <a:noFill/>
              <a:miter lim="800000"/>
              <a:headEnd/>
              <a:tailEnd/>
            </a:ln>
          </p:spPr>
          <p:txBody>
            <a:bodyPr wrap="none" anchor="ct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lgn="ctr" eaLnBrk="1" hangingPunct="1">
                <a:spcBef>
                  <a:spcPct val="50000"/>
                </a:spcBef>
                <a:buFontTx/>
                <a:buNone/>
                <a:defRPr/>
              </a:pPr>
              <a:r>
                <a:rPr lang="en-US" altLang="ja-JP" sz="2000" dirty="0">
                  <a:ln>
                    <a:solidFill>
                      <a:schemeClr val="bg1"/>
                    </a:solidFill>
                  </a:ln>
                  <a:solidFill>
                    <a:srgbClr val="FF0000"/>
                  </a:solidFill>
                  <a:latin typeface="HG創英角ﾎﾟｯﾌﾟ体" pitchFamily="49" charset="-128"/>
                  <a:ea typeface="HG創英角ﾎﾟｯﾌﾟ体" pitchFamily="49" charset="-128"/>
                </a:rPr>
                <a:t>QC</a:t>
              </a:r>
              <a:r>
                <a:rPr lang="ja-JP" altLang="en-US" sz="2000" dirty="0">
                  <a:ln>
                    <a:solidFill>
                      <a:schemeClr val="bg1"/>
                    </a:solidFill>
                  </a:ln>
                  <a:solidFill>
                    <a:srgbClr val="FF0000"/>
                  </a:solidFill>
                  <a:latin typeface="HG創英角ﾎﾟｯﾌﾟ体" pitchFamily="49" charset="-128"/>
                  <a:ea typeface="HG創英角ﾎﾟｯﾌﾟ体" pitchFamily="49" charset="-128"/>
                </a:rPr>
                <a:t>手法勉強会風景</a:t>
              </a:r>
            </a:p>
          </p:txBody>
        </p:sp>
        <p:sp>
          <p:nvSpPr>
            <p:cNvPr id="21" name="横巻き 3">
              <a:extLst>
                <a:ext uri="{FF2B5EF4-FFF2-40B4-BE49-F238E27FC236}">
                  <a16:creationId xmlns:a16="http://schemas.microsoft.com/office/drawing/2014/main" id="{EFCC6E3C-1B9B-E7CF-541C-CB536348C574}"/>
                </a:ext>
              </a:extLst>
            </p:cNvPr>
            <p:cNvSpPr/>
            <p:nvPr/>
          </p:nvSpPr>
          <p:spPr>
            <a:xfrm>
              <a:off x="4302995" y="526083"/>
              <a:ext cx="2832583" cy="1066944"/>
            </a:xfrm>
            <a:prstGeom prst="horizontalScroll">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altLang="ja-JP" sz="2400" dirty="0">
                  <a:solidFill>
                    <a:schemeClr val="tx1"/>
                  </a:solidFill>
                  <a:latin typeface="HG丸ｺﾞｼｯｸM-PRO" panose="020F0600000000000000" pitchFamily="50" charset="-128"/>
                  <a:ea typeface="HG丸ｺﾞｼｯｸM-PRO" panose="020F0600000000000000" pitchFamily="50" charset="-128"/>
                </a:rPr>
                <a:t>QC</a:t>
              </a:r>
              <a:r>
                <a:rPr lang="ja-JP" altLang="en-US" sz="2400" dirty="0">
                  <a:solidFill>
                    <a:schemeClr val="tx1"/>
                  </a:solidFill>
                  <a:latin typeface="HG丸ｺﾞｼｯｸM-PRO" panose="020F0600000000000000" pitchFamily="50" charset="-128"/>
                  <a:ea typeface="HG丸ｺﾞｼｯｸM-PRO" panose="020F0600000000000000" pitchFamily="50" charset="-128"/>
                </a:rPr>
                <a:t>手法の習得</a:t>
              </a:r>
            </a:p>
          </p:txBody>
        </p:sp>
      </p:grpSp>
      <p:sp>
        <p:nvSpPr>
          <p:cNvPr id="23" name="正方形/長方形 22">
            <a:extLst>
              <a:ext uri="{FF2B5EF4-FFF2-40B4-BE49-F238E27FC236}">
                <a16:creationId xmlns:a16="http://schemas.microsoft.com/office/drawing/2014/main" id="{A39CAEC4-F3F3-6DD0-6B0D-75B8134FB6B3}"/>
              </a:ext>
            </a:extLst>
          </p:cNvPr>
          <p:cNvSpPr/>
          <p:nvPr/>
        </p:nvSpPr>
        <p:spPr>
          <a:xfrm rot="20580489">
            <a:off x="7197163" y="1599637"/>
            <a:ext cx="4339650" cy="923330"/>
          </a:xfrm>
          <a:prstGeom prst="rect">
            <a:avLst/>
          </a:prstGeom>
          <a:noFill/>
        </p:spPr>
        <p:txBody>
          <a:bodyPr wrap="none" lIns="91440" tIns="45720" rIns="91440" bIns="45720">
            <a:spAutoFit/>
          </a:bodyPr>
          <a:lstStyle/>
          <a:p>
            <a:pPr algn="ctr"/>
            <a:r>
              <a:rPr lang="ja-JP" altLang="en-US" sz="5400" b="1" cap="none" spc="0" dirty="0">
                <a:ln w="22225">
                  <a:solidFill>
                    <a:schemeClr val="accent2"/>
                  </a:solidFill>
                  <a:prstDash val="solid"/>
                </a:ln>
                <a:solidFill>
                  <a:schemeClr val="accent2">
                    <a:lumMod val="40000"/>
                    <a:lumOff val="60000"/>
                  </a:schemeClr>
                </a:solidFill>
                <a:effectLst/>
              </a:rPr>
              <a:t>知識向上！！</a:t>
            </a:r>
          </a:p>
        </p:txBody>
      </p:sp>
      <p:sp>
        <p:nvSpPr>
          <p:cNvPr id="26" name="角丸四角形 63">
            <a:extLst>
              <a:ext uri="{FF2B5EF4-FFF2-40B4-BE49-F238E27FC236}">
                <a16:creationId xmlns:a16="http://schemas.microsoft.com/office/drawing/2014/main" id="{DD6DFE90-748D-E033-C3A2-42E523C141BE}"/>
              </a:ext>
            </a:extLst>
          </p:cNvPr>
          <p:cNvSpPr/>
          <p:nvPr/>
        </p:nvSpPr>
        <p:spPr>
          <a:xfrm>
            <a:off x="685124" y="6310211"/>
            <a:ext cx="10860576" cy="690711"/>
          </a:xfrm>
          <a:prstGeom prst="roundRect">
            <a:avLst/>
          </a:prstGeom>
          <a:noFill/>
          <a:ln w="28575">
            <a:noFill/>
          </a:ln>
        </p:spPr>
        <p:style>
          <a:lnRef idx="2">
            <a:schemeClr val="accent6"/>
          </a:lnRef>
          <a:fillRef idx="1">
            <a:schemeClr val="lt1"/>
          </a:fillRef>
          <a:effectRef idx="0">
            <a:schemeClr val="accent6"/>
          </a:effectRef>
          <a:fontRef idx="minor">
            <a:schemeClr val="dk1"/>
          </a:fontRef>
        </p:style>
        <p:txBody>
          <a:bodyPr lIns="91440" tIns="45720" rIns="91440" bIns="45720" rtlCol="0" anchor="t"/>
          <a:lstStyle/>
          <a:p>
            <a:pPr algn="ctr" defTabSz="914377">
              <a:defRPr/>
            </a:pPr>
            <a:r>
              <a:rPr kumimoji="0" lang="ja-JP" altLang="en-US" sz="3200" b="1" dirty="0">
                <a:ln w="0">
                  <a:noFill/>
                </a:ln>
                <a:solidFill>
                  <a:srgbClr val="F5640B"/>
                </a:solidFill>
                <a:latin typeface="游ゴシック" panose="020B0400000000000000" pitchFamily="50" charset="-128"/>
                <a:ea typeface="游ゴシック" panose="020B0400000000000000" pitchFamily="50" charset="-128"/>
              </a:rPr>
              <a:t>成長の成果を発揮</a:t>
            </a:r>
            <a:endParaRPr kumimoji="0" lang="en-US" altLang="ja-JP" sz="3200" b="1" dirty="0">
              <a:ln w="0">
                <a:noFill/>
              </a:ln>
              <a:solidFill>
                <a:srgbClr val="F5640B"/>
              </a:solidFill>
              <a:latin typeface="游ゴシック" panose="020B0400000000000000" pitchFamily="50" charset="-128"/>
              <a:ea typeface="游ゴシック" panose="020B0400000000000000" pitchFamily="50" charset="-128"/>
            </a:endParaRPr>
          </a:p>
        </p:txBody>
      </p:sp>
      <p:sp>
        <p:nvSpPr>
          <p:cNvPr id="8" name="Rectangle 2">
            <a:extLst>
              <a:ext uri="{FF2B5EF4-FFF2-40B4-BE49-F238E27FC236}">
                <a16:creationId xmlns:a16="http://schemas.microsoft.com/office/drawing/2014/main" id="{D90B6C3B-AA79-687B-2B76-E76A7929A6CE}"/>
              </a:ext>
            </a:extLst>
          </p:cNvPr>
          <p:cNvSpPr>
            <a:spLocks noChangeArrowheads="1"/>
          </p:cNvSpPr>
          <p:nvPr/>
        </p:nvSpPr>
        <p:spPr bwMode="auto">
          <a:xfrm>
            <a:off x="124031" y="-37601"/>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ea typeface="HG創英角ﾎﾟｯﾌﾟ体" pitchFamily="49" charset="-128"/>
              </a:rPr>
              <a:t>ステップ３－８（事例）</a:t>
            </a:r>
          </a:p>
        </p:txBody>
      </p:sp>
      <p:sp>
        <p:nvSpPr>
          <p:cNvPr id="30" name="角丸四角形 6">
            <a:extLst>
              <a:ext uri="{FF2B5EF4-FFF2-40B4-BE49-F238E27FC236}">
                <a16:creationId xmlns:a16="http://schemas.microsoft.com/office/drawing/2014/main" id="{62265383-D9E3-8906-0282-8429CCADB4C0}"/>
              </a:ext>
            </a:extLst>
          </p:cNvPr>
          <p:cNvSpPr/>
          <p:nvPr/>
        </p:nvSpPr>
        <p:spPr>
          <a:xfrm>
            <a:off x="4970425" y="3361868"/>
            <a:ext cx="6707769" cy="2834507"/>
          </a:xfrm>
          <a:prstGeom prst="roundRect">
            <a:avLst>
              <a:gd name="adj" fmla="val 5556"/>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grpSp>
        <p:nvGrpSpPr>
          <p:cNvPr id="33" name="グループ化 32">
            <a:extLst>
              <a:ext uri="{FF2B5EF4-FFF2-40B4-BE49-F238E27FC236}">
                <a16:creationId xmlns:a16="http://schemas.microsoft.com/office/drawing/2014/main" id="{A43711EF-56B8-466F-7C32-2069650120DE}"/>
              </a:ext>
            </a:extLst>
          </p:cNvPr>
          <p:cNvGrpSpPr/>
          <p:nvPr/>
        </p:nvGrpSpPr>
        <p:grpSpPr>
          <a:xfrm>
            <a:off x="5153228" y="3504017"/>
            <a:ext cx="6431525" cy="2638128"/>
            <a:chOff x="5557790" y="728528"/>
            <a:chExt cx="6431525" cy="2638128"/>
          </a:xfrm>
        </p:grpSpPr>
        <p:pic>
          <p:nvPicPr>
            <p:cNvPr id="31" name="図 30">
              <a:extLst>
                <a:ext uri="{FF2B5EF4-FFF2-40B4-BE49-F238E27FC236}">
                  <a16:creationId xmlns:a16="http://schemas.microsoft.com/office/drawing/2014/main" id="{C67774DE-B169-0BD4-7B24-38F02E9B1ACE}"/>
                </a:ext>
              </a:extLst>
            </p:cNvPr>
            <p:cNvPicPr>
              <a:picLocks noChangeAspect="1"/>
            </p:cNvPicPr>
            <p:nvPr/>
          </p:nvPicPr>
          <p:blipFill>
            <a:blip r:embed="rId7"/>
            <a:stretch>
              <a:fillRect/>
            </a:stretch>
          </p:blipFill>
          <p:spPr>
            <a:xfrm>
              <a:off x="5557790" y="728528"/>
              <a:ext cx="6431525" cy="2596766"/>
            </a:xfrm>
            <a:prstGeom prst="rect">
              <a:avLst/>
            </a:prstGeom>
          </p:spPr>
        </p:pic>
        <p:pic>
          <p:nvPicPr>
            <p:cNvPr id="32" name="図 31">
              <a:extLst>
                <a:ext uri="{FF2B5EF4-FFF2-40B4-BE49-F238E27FC236}">
                  <a16:creationId xmlns:a16="http://schemas.microsoft.com/office/drawing/2014/main" id="{7B5F3D9A-6182-E056-A739-0E6166DDEAF4}"/>
                </a:ext>
              </a:extLst>
            </p:cNvPr>
            <p:cNvPicPr>
              <a:picLocks noChangeAspect="1"/>
            </p:cNvPicPr>
            <p:nvPr/>
          </p:nvPicPr>
          <p:blipFill>
            <a:blip r:embed="rId8"/>
            <a:stretch>
              <a:fillRect/>
            </a:stretch>
          </p:blipFill>
          <p:spPr>
            <a:xfrm>
              <a:off x="6804819" y="2986116"/>
              <a:ext cx="811340" cy="380540"/>
            </a:xfrm>
            <a:prstGeom prst="rect">
              <a:avLst/>
            </a:prstGeom>
          </p:spPr>
        </p:pic>
      </p:grpSp>
      <p:grpSp>
        <p:nvGrpSpPr>
          <p:cNvPr id="52" name="グループ化 51">
            <a:extLst>
              <a:ext uri="{FF2B5EF4-FFF2-40B4-BE49-F238E27FC236}">
                <a16:creationId xmlns:a16="http://schemas.microsoft.com/office/drawing/2014/main" id="{217315C1-89CD-FB41-767F-A0861D7C75FC}"/>
              </a:ext>
            </a:extLst>
          </p:cNvPr>
          <p:cNvGrpSpPr/>
          <p:nvPr/>
        </p:nvGrpSpPr>
        <p:grpSpPr>
          <a:xfrm>
            <a:off x="135006" y="1801073"/>
            <a:ext cx="606266" cy="1503041"/>
            <a:chOff x="3797091" y="590638"/>
            <a:chExt cx="1549817" cy="3962225"/>
          </a:xfrm>
        </p:grpSpPr>
        <p:pic>
          <p:nvPicPr>
            <p:cNvPr id="53" name="図 52">
              <a:extLst>
                <a:ext uri="{FF2B5EF4-FFF2-40B4-BE49-F238E27FC236}">
                  <a16:creationId xmlns:a16="http://schemas.microsoft.com/office/drawing/2014/main" id="{F8E7C8B4-F6B8-796A-8508-42B0C9CE1E5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797091" y="1683660"/>
              <a:ext cx="1433883" cy="2869203"/>
            </a:xfrm>
            <a:prstGeom prst="rect">
              <a:avLst/>
            </a:prstGeom>
          </p:spPr>
        </p:pic>
        <p:pic>
          <p:nvPicPr>
            <p:cNvPr id="54" name="図 53">
              <a:extLst>
                <a:ext uri="{FF2B5EF4-FFF2-40B4-BE49-F238E27FC236}">
                  <a16:creationId xmlns:a16="http://schemas.microsoft.com/office/drawing/2014/main" id="{00DEDA25-4819-1530-02EF-CBDA45CAB168}"/>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018127" y="590638"/>
              <a:ext cx="1328781" cy="1279646"/>
            </a:xfrm>
            <a:prstGeom prst="rect">
              <a:avLst/>
            </a:prstGeom>
          </p:spPr>
        </p:pic>
      </p:grpSp>
      <p:grpSp>
        <p:nvGrpSpPr>
          <p:cNvPr id="62" name="グループ化 61">
            <a:extLst>
              <a:ext uri="{FF2B5EF4-FFF2-40B4-BE49-F238E27FC236}">
                <a16:creationId xmlns:a16="http://schemas.microsoft.com/office/drawing/2014/main" id="{E04FD62F-0C2F-C76D-BE96-233ACB99FBC7}"/>
              </a:ext>
            </a:extLst>
          </p:cNvPr>
          <p:cNvGrpSpPr/>
          <p:nvPr/>
        </p:nvGrpSpPr>
        <p:grpSpPr>
          <a:xfrm>
            <a:off x="814835" y="632397"/>
            <a:ext cx="3189367" cy="1996124"/>
            <a:chOff x="1904072" y="528728"/>
            <a:chExt cx="2701197" cy="1724457"/>
          </a:xfrm>
        </p:grpSpPr>
        <p:sp>
          <p:nvSpPr>
            <p:cNvPr id="59" name="角丸四角形 317">
              <a:extLst>
                <a:ext uri="{FF2B5EF4-FFF2-40B4-BE49-F238E27FC236}">
                  <a16:creationId xmlns:a16="http://schemas.microsoft.com/office/drawing/2014/main" id="{52E4674E-F46F-8219-B55B-E75875F2C37F}"/>
                </a:ext>
              </a:extLst>
            </p:cNvPr>
            <p:cNvSpPr/>
            <p:nvPr/>
          </p:nvSpPr>
          <p:spPr>
            <a:xfrm>
              <a:off x="1904072" y="528728"/>
              <a:ext cx="2701197" cy="1724457"/>
            </a:xfrm>
            <a:prstGeom prst="roundRect">
              <a:avLst/>
            </a:prstGeom>
            <a:solidFill>
              <a:schemeClr val="bg2">
                <a:lumMod val="90000"/>
              </a:schemeClr>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wrap="square"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p>
          </p:txBody>
        </p:sp>
        <p:sp>
          <p:nvSpPr>
            <p:cNvPr id="60" name="角丸四角形 317">
              <a:extLst>
                <a:ext uri="{FF2B5EF4-FFF2-40B4-BE49-F238E27FC236}">
                  <a16:creationId xmlns:a16="http://schemas.microsoft.com/office/drawing/2014/main" id="{8E364469-0267-4BC7-CBDE-288C07FB945E}"/>
                </a:ext>
              </a:extLst>
            </p:cNvPr>
            <p:cNvSpPr/>
            <p:nvPr/>
          </p:nvSpPr>
          <p:spPr>
            <a:xfrm>
              <a:off x="1994244" y="589673"/>
              <a:ext cx="2561433" cy="1590009"/>
            </a:xfrm>
            <a:prstGeom prst="roundRect">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wrap="square"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kumimoji="1" lang="ja-JP" altLang="en-US" sz="1100"/>
            </a:p>
          </p:txBody>
        </p:sp>
      </p:grpSp>
      <p:sp>
        <p:nvSpPr>
          <p:cNvPr id="61" name="正方形/長方形 60">
            <a:extLst>
              <a:ext uri="{FF2B5EF4-FFF2-40B4-BE49-F238E27FC236}">
                <a16:creationId xmlns:a16="http://schemas.microsoft.com/office/drawing/2014/main" id="{37DACD70-3E8F-DA3A-99AB-A07F3BF5F6B9}"/>
              </a:ext>
            </a:extLst>
          </p:cNvPr>
          <p:cNvSpPr/>
          <p:nvPr/>
        </p:nvSpPr>
        <p:spPr>
          <a:xfrm>
            <a:off x="1090492" y="418765"/>
            <a:ext cx="2641030" cy="139185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chorCtr="0"/>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r>
              <a:rPr kumimoji="1" lang="ja-JP" altLang="en-US" sz="1800" b="1" dirty="0">
                <a:solidFill>
                  <a:sysClr val="windowText" lastClr="000000"/>
                </a:solidFill>
              </a:rPr>
              <a:t>合同サークル会合</a:t>
            </a:r>
            <a:endParaRPr kumimoji="1" lang="en-US" altLang="ja-JP" sz="1800" b="1" dirty="0">
              <a:solidFill>
                <a:sysClr val="windowText" lastClr="000000"/>
              </a:solidFill>
            </a:endParaRPr>
          </a:p>
          <a:p>
            <a:pPr algn="l"/>
            <a:r>
              <a:rPr lang="ja-JP" altLang="en-US" sz="800" b="1" dirty="0">
                <a:solidFill>
                  <a:sysClr val="windowText" lastClr="000000"/>
                </a:solidFill>
              </a:rPr>
              <a:t>　</a:t>
            </a:r>
            <a:r>
              <a:rPr kumimoji="1" lang="ja-JP" altLang="en-US" sz="800" b="1" dirty="0">
                <a:solidFill>
                  <a:sysClr val="windowText" lastClr="000000"/>
                </a:solidFill>
              </a:rPr>
              <a:t>製品回転不良が発生するメカニズム</a:t>
            </a:r>
            <a:endParaRPr kumimoji="1" lang="en-US" altLang="ja-JP" sz="800" b="1" dirty="0">
              <a:solidFill>
                <a:sysClr val="windowText" lastClr="000000"/>
              </a:solidFill>
            </a:endParaRPr>
          </a:p>
          <a:p>
            <a:pPr algn="l"/>
            <a:endParaRPr kumimoji="1" lang="ja-JP" altLang="en-US" sz="800" b="1" dirty="0">
              <a:solidFill>
                <a:sysClr val="windowText" lastClr="000000"/>
              </a:solidFill>
            </a:endParaRPr>
          </a:p>
        </p:txBody>
      </p:sp>
      <p:pic>
        <p:nvPicPr>
          <p:cNvPr id="63" name="図 62">
            <a:extLst>
              <a:ext uri="{FF2B5EF4-FFF2-40B4-BE49-F238E27FC236}">
                <a16:creationId xmlns:a16="http://schemas.microsoft.com/office/drawing/2014/main" id="{0669D6C4-2829-7822-A270-DBC0D7233C63}"/>
              </a:ext>
            </a:extLst>
          </p:cNvPr>
          <p:cNvPicPr>
            <a:picLocks noChangeAspect="1"/>
          </p:cNvPicPr>
          <p:nvPr/>
        </p:nvPicPr>
        <p:blipFill>
          <a:blip r:embed="rId11"/>
          <a:stretch>
            <a:fillRect/>
          </a:stretch>
        </p:blipFill>
        <p:spPr>
          <a:xfrm>
            <a:off x="1442569" y="1664307"/>
            <a:ext cx="1967366" cy="404346"/>
          </a:xfrm>
          <a:prstGeom prst="rect">
            <a:avLst/>
          </a:prstGeom>
        </p:spPr>
      </p:pic>
      <p:pic>
        <p:nvPicPr>
          <p:cNvPr id="128" name="図 127">
            <a:extLst>
              <a:ext uri="{FF2B5EF4-FFF2-40B4-BE49-F238E27FC236}">
                <a16:creationId xmlns:a16="http://schemas.microsoft.com/office/drawing/2014/main" id="{B01C8D26-4591-DEF2-3B77-1857FB90F3B0}"/>
              </a:ext>
            </a:extLst>
          </p:cNvPr>
          <p:cNvPicPr>
            <a:picLocks noChangeAspect="1"/>
          </p:cNvPicPr>
          <p:nvPr/>
        </p:nvPicPr>
        <p:blipFill>
          <a:blip r:embed="rId12"/>
          <a:stretch>
            <a:fillRect/>
          </a:stretch>
        </p:blipFill>
        <p:spPr>
          <a:xfrm>
            <a:off x="1184074" y="1469458"/>
            <a:ext cx="1087556" cy="814019"/>
          </a:xfrm>
          <a:prstGeom prst="rect">
            <a:avLst/>
          </a:prstGeom>
        </p:spPr>
      </p:pic>
      <p:grpSp>
        <p:nvGrpSpPr>
          <p:cNvPr id="129" name="グループ化 128">
            <a:extLst>
              <a:ext uri="{FF2B5EF4-FFF2-40B4-BE49-F238E27FC236}">
                <a16:creationId xmlns:a16="http://schemas.microsoft.com/office/drawing/2014/main" id="{750DAE9E-E83E-8AC9-7BBF-BEDA5A8B8AD3}"/>
              </a:ext>
            </a:extLst>
          </p:cNvPr>
          <p:cNvGrpSpPr/>
          <p:nvPr/>
        </p:nvGrpSpPr>
        <p:grpSpPr>
          <a:xfrm>
            <a:off x="3363671" y="1501063"/>
            <a:ext cx="964283" cy="1784844"/>
            <a:chOff x="7628187" y="1777792"/>
            <a:chExt cx="1337014" cy="2129273"/>
          </a:xfrm>
        </p:grpSpPr>
        <p:pic>
          <p:nvPicPr>
            <p:cNvPr id="130" name="図 129">
              <a:extLst>
                <a:ext uri="{FF2B5EF4-FFF2-40B4-BE49-F238E27FC236}">
                  <a16:creationId xmlns:a16="http://schemas.microsoft.com/office/drawing/2014/main" id="{3AAC1DBB-3C15-B2B9-FE03-6854E6A63CA9}"/>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7628187" y="2375866"/>
              <a:ext cx="1337014" cy="1531199"/>
            </a:xfrm>
            <a:prstGeom prst="rect">
              <a:avLst/>
            </a:prstGeom>
          </p:spPr>
        </p:pic>
        <p:grpSp>
          <p:nvGrpSpPr>
            <p:cNvPr id="131" name="グループ化 130">
              <a:extLst>
                <a:ext uri="{FF2B5EF4-FFF2-40B4-BE49-F238E27FC236}">
                  <a16:creationId xmlns:a16="http://schemas.microsoft.com/office/drawing/2014/main" id="{D04DCC0E-904F-9AAE-F555-D195EED47284}"/>
                </a:ext>
              </a:extLst>
            </p:cNvPr>
            <p:cNvGrpSpPr/>
            <p:nvPr/>
          </p:nvGrpSpPr>
          <p:grpSpPr>
            <a:xfrm>
              <a:off x="7962860" y="1777792"/>
              <a:ext cx="602782" cy="714626"/>
              <a:chOff x="2043021" y="3219822"/>
              <a:chExt cx="693929" cy="822687"/>
            </a:xfrm>
          </p:grpSpPr>
          <p:pic>
            <p:nvPicPr>
              <p:cNvPr id="132" name="図 131">
                <a:extLst>
                  <a:ext uri="{FF2B5EF4-FFF2-40B4-BE49-F238E27FC236}">
                    <a16:creationId xmlns:a16="http://schemas.microsoft.com/office/drawing/2014/main" id="{DCD5D6D6-EA46-C540-21F9-54D1DD1F287C}"/>
                  </a:ext>
                </a:extLst>
              </p:cNvPr>
              <p:cNvPicPr>
                <a:picLocks noChangeAspect="1"/>
              </p:cNvPicPr>
              <p:nvPr/>
            </p:nvPicPr>
            <p:blipFill>
              <a:blip r:embed="rId14"/>
              <a:stretch>
                <a:fillRect/>
              </a:stretch>
            </p:blipFill>
            <p:spPr>
              <a:xfrm>
                <a:off x="2064096" y="3280443"/>
                <a:ext cx="646232" cy="762066"/>
              </a:xfrm>
              <a:prstGeom prst="rect">
                <a:avLst/>
              </a:prstGeom>
            </p:spPr>
          </p:pic>
          <p:pic>
            <p:nvPicPr>
              <p:cNvPr id="133" name="図 132">
                <a:extLst>
                  <a:ext uri="{FF2B5EF4-FFF2-40B4-BE49-F238E27FC236}">
                    <a16:creationId xmlns:a16="http://schemas.microsoft.com/office/drawing/2014/main" id="{85F55D19-B515-C4DC-150D-452080175807}"/>
                  </a:ext>
                </a:extLst>
              </p:cNvPr>
              <p:cNvPicPr>
                <a:picLocks noChangeAspect="1"/>
              </p:cNvPicPr>
              <p:nvPr/>
            </p:nvPicPr>
            <p:blipFill>
              <a:blip r:embed="rId15"/>
              <a:stretch>
                <a:fillRect/>
              </a:stretch>
            </p:blipFill>
            <p:spPr>
              <a:xfrm>
                <a:off x="2043021" y="3219822"/>
                <a:ext cx="693929" cy="477195"/>
              </a:xfrm>
              <a:prstGeom prst="rect">
                <a:avLst/>
              </a:prstGeom>
            </p:spPr>
          </p:pic>
        </p:grpSp>
      </p:grpSp>
      <p:grpSp>
        <p:nvGrpSpPr>
          <p:cNvPr id="134" name="グループ化 133">
            <a:extLst>
              <a:ext uri="{FF2B5EF4-FFF2-40B4-BE49-F238E27FC236}">
                <a16:creationId xmlns:a16="http://schemas.microsoft.com/office/drawing/2014/main" id="{213B36C8-A573-F3B3-6A71-7675982DFD9D}"/>
              </a:ext>
            </a:extLst>
          </p:cNvPr>
          <p:cNvGrpSpPr/>
          <p:nvPr/>
        </p:nvGrpSpPr>
        <p:grpSpPr>
          <a:xfrm>
            <a:off x="4217145" y="774067"/>
            <a:ext cx="795503" cy="1724457"/>
            <a:chOff x="7172453" y="2941129"/>
            <a:chExt cx="771178" cy="1533562"/>
          </a:xfrm>
        </p:grpSpPr>
        <p:pic>
          <p:nvPicPr>
            <p:cNvPr id="135" name="図 134">
              <a:extLst>
                <a:ext uri="{FF2B5EF4-FFF2-40B4-BE49-F238E27FC236}">
                  <a16:creationId xmlns:a16="http://schemas.microsoft.com/office/drawing/2014/main" id="{3F9F845C-4CF8-5325-175C-5B8E870081BA}"/>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7172453" y="3155048"/>
              <a:ext cx="771178" cy="1319643"/>
            </a:xfrm>
            <a:prstGeom prst="rect">
              <a:avLst/>
            </a:prstGeom>
          </p:spPr>
        </p:pic>
        <p:pic>
          <p:nvPicPr>
            <p:cNvPr id="136" name="図 135">
              <a:extLst>
                <a:ext uri="{FF2B5EF4-FFF2-40B4-BE49-F238E27FC236}">
                  <a16:creationId xmlns:a16="http://schemas.microsoft.com/office/drawing/2014/main" id="{D43AAD2A-8AEF-0141-8577-C20B57969A5D}"/>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7344317" y="2989537"/>
              <a:ext cx="470186" cy="423865"/>
            </a:xfrm>
            <a:prstGeom prst="rect">
              <a:avLst/>
            </a:prstGeom>
          </p:spPr>
        </p:pic>
        <p:pic>
          <p:nvPicPr>
            <p:cNvPr id="137" name="図 136">
              <a:extLst>
                <a:ext uri="{FF2B5EF4-FFF2-40B4-BE49-F238E27FC236}">
                  <a16:creationId xmlns:a16="http://schemas.microsoft.com/office/drawing/2014/main" id="{F6A81269-7166-65E2-507C-324212ECE5BA}"/>
                </a:ext>
              </a:extLst>
            </p:cNvPr>
            <p:cNvPicPr>
              <a:picLocks noChangeAspect="1"/>
            </p:cNvPicPr>
            <p:nvPr/>
          </p:nvPicPr>
          <p:blipFill>
            <a:blip r:embed="rId18"/>
            <a:stretch>
              <a:fillRect/>
            </a:stretch>
          </p:blipFill>
          <p:spPr>
            <a:xfrm>
              <a:off x="7383073" y="2941129"/>
              <a:ext cx="378066" cy="237745"/>
            </a:xfrm>
            <a:prstGeom prst="rect">
              <a:avLst/>
            </a:prstGeom>
          </p:spPr>
        </p:pic>
      </p:grpSp>
      <p:sp>
        <p:nvSpPr>
          <p:cNvPr id="138" name="正方形/長方形 137">
            <a:extLst>
              <a:ext uri="{FF2B5EF4-FFF2-40B4-BE49-F238E27FC236}">
                <a16:creationId xmlns:a16="http://schemas.microsoft.com/office/drawing/2014/main" id="{585450B6-23FD-2227-75E5-C2BB58E4480C}"/>
              </a:ext>
            </a:extLst>
          </p:cNvPr>
          <p:cNvSpPr/>
          <p:nvPr/>
        </p:nvSpPr>
        <p:spPr>
          <a:xfrm>
            <a:off x="4035511" y="2527002"/>
            <a:ext cx="1440011" cy="73548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200" b="1" dirty="0">
                <a:solidFill>
                  <a:schemeClr val="bg1">
                    <a:lumMod val="85000"/>
                    <a:lumOff val="15000"/>
                  </a:schemeClr>
                </a:solidFill>
              </a:rPr>
              <a:t>電気保全直</a:t>
            </a:r>
            <a:endParaRPr lang="en-US" altLang="ja-JP" sz="1200" b="1" dirty="0">
              <a:solidFill>
                <a:schemeClr val="bg1">
                  <a:lumMod val="85000"/>
                  <a:lumOff val="15000"/>
                </a:schemeClr>
              </a:solidFill>
            </a:endParaRPr>
          </a:p>
          <a:p>
            <a:pPr algn="ctr"/>
            <a:r>
              <a:rPr lang="ja-JP" altLang="en-US" sz="1200" b="1" dirty="0">
                <a:solidFill>
                  <a:schemeClr val="bg1">
                    <a:lumMod val="85000"/>
                    <a:lumOff val="15000"/>
                  </a:schemeClr>
                </a:solidFill>
              </a:rPr>
              <a:t>いなずまサークル</a:t>
            </a:r>
            <a:endParaRPr lang="en-US" altLang="ja-JP" sz="1200" b="1" dirty="0">
              <a:solidFill>
                <a:schemeClr val="bg1">
                  <a:lumMod val="85000"/>
                  <a:lumOff val="15000"/>
                </a:schemeClr>
              </a:solidFill>
            </a:endParaRPr>
          </a:p>
          <a:p>
            <a:pPr algn="ctr"/>
            <a:r>
              <a:rPr lang="ja-JP" altLang="en-US" sz="1200" b="1" dirty="0">
                <a:solidFill>
                  <a:schemeClr val="bg1">
                    <a:lumMod val="85000"/>
                    <a:lumOff val="15000"/>
                  </a:schemeClr>
                </a:solidFill>
              </a:rPr>
              <a:t>福田班長</a:t>
            </a:r>
          </a:p>
        </p:txBody>
      </p:sp>
      <p:grpSp>
        <p:nvGrpSpPr>
          <p:cNvPr id="37" name="グループ化 36">
            <a:extLst>
              <a:ext uri="{FF2B5EF4-FFF2-40B4-BE49-F238E27FC236}">
                <a16:creationId xmlns:a16="http://schemas.microsoft.com/office/drawing/2014/main" id="{22F73927-5546-9716-9550-D91523AD750F}"/>
              </a:ext>
            </a:extLst>
          </p:cNvPr>
          <p:cNvGrpSpPr/>
          <p:nvPr/>
        </p:nvGrpSpPr>
        <p:grpSpPr>
          <a:xfrm>
            <a:off x="604047" y="1708803"/>
            <a:ext cx="600924" cy="1562118"/>
            <a:chOff x="7091746" y="2613090"/>
            <a:chExt cx="808705" cy="1938865"/>
          </a:xfrm>
        </p:grpSpPr>
        <p:pic>
          <p:nvPicPr>
            <p:cNvPr id="38" name="図 37">
              <a:extLst>
                <a:ext uri="{FF2B5EF4-FFF2-40B4-BE49-F238E27FC236}">
                  <a16:creationId xmlns:a16="http://schemas.microsoft.com/office/drawing/2014/main" id="{B6C8BF40-2674-DEA7-7CB3-7B3DC3281F3F}"/>
                </a:ext>
              </a:extLst>
            </p:cNvPr>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7091746" y="3093657"/>
              <a:ext cx="808705" cy="1458298"/>
            </a:xfrm>
            <a:prstGeom prst="rect">
              <a:avLst/>
            </a:prstGeom>
          </p:spPr>
        </p:pic>
        <p:pic>
          <p:nvPicPr>
            <p:cNvPr id="39" name="図 38">
              <a:extLst>
                <a:ext uri="{FF2B5EF4-FFF2-40B4-BE49-F238E27FC236}">
                  <a16:creationId xmlns:a16="http://schemas.microsoft.com/office/drawing/2014/main" id="{38EDFAF9-6553-386E-87E3-9B4BAA60743B}"/>
                </a:ext>
              </a:extLst>
            </p:cNvPr>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7249821" y="2613090"/>
              <a:ext cx="492555" cy="569146"/>
            </a:xfrm>
            <a:prstGeom prst="rect">
              <a:avLst/>
            </a:prstGeom>
          </p:spPr>
        </p:pic>
      </p:grpSp>
      <p:pic>
        <p:nvPicPr>
          <p:cNvPr id="140" name="図 139">
            <a:extLst>
              <a:ext uri="{FF2B5EF4-FFF2-40B4-BE49-F238E27FC236}">
                <a16:creationId xmlns:a16="http://schemas.microsoft.com/office/drawing/2014/main" id="{21F06E97-B8C3-9843-A759-279BCE455477}"/>
              </a:ext>
            </a:extLst>
          </p:cNvPr>
          <p:cNvPicPr>
            <a:picLocks noChangeAspect="1"/>
          </p:cNvPicPr>
          <p:nvPr/>
        </p:nvPicPr>
        <p:blipFill>
          <a:blip r:embed="rId21"/>
          <a:stretch>
            <a:fillRect/>
          </a:stretch>
        </p:blipFill>
        <p:spPr>
          <a:xfrm>
            <a:off x="1044246" y="1842276"/>
            <a:ext cx="517540" cy="1401673"/>
          </a:xfrm>
          <a:prstGeom prst="rect">
            <a:avLst/>
          </a:prstGeom>
        </p:spPr>
      </p:pic>
      <p:grpSp>
        <p:nvGrpSpPr>
          <p:cNvPr id="55" name="グループ化 54">
            <a:extLst>
              <a:ext uri="{FF2B5EF4-FFF2-40B4-BE49-F238E27FC236}">
                <a16:creationId xmlns:a16="http://schemas.microsoft.com/office/drawing/2014/main" id="{EA93F0A1-135D-82E6-9C4B-69E0418C53C5}"/>
              </a:ext>
            </a:extLst>
          </p:cNvPr>
          <p:cNvGrpSpPr/>
          <p:nvPr/>
        </p:nvGrpSpPr>
        <p:grpSpPr>
          <a:xfrm>
            <a:off x="914069" y="2604827"/>
            <a:ext cx="2464259" cy="642700"/>
            <a:chOff x="2215126" y="2828975"/>
            <a:chExt cx="2190751" cy="2641769"/>
          </a:xfrm>
          <a:solidFill>
            <a:schemeClr val="accent2">
              <a:lumMod val="75000"/>
            </a:schemeClr>
          </a:solidFill>
        </p:grpSpPr>
        <p:sp>
          <p:nvSpPr>
            <p:cNvPr id="56" name="円柱 55">
              <a:extLst>
                <a:ext uri="{FF2B5EF4-FFF2-40B4-BE49-F238E27FC236}">
                  <a16:creationId xmlns:a16="http://schemas.microsoft.com/office/drawing/2014/main" id="{908675EA-A941-26B6-FAE3-0535B9D06ED6}"/>
                </a:ext>
              </a:extLst>
            </p:cNvPr>
            <p:cNvSpPr/>
            <p:nvPr/>
          </p:nvSpPr>
          <p:spPr>
            <a:xfrm>
              <a:off x="2834250" y="5223095"/>
              <a:ext cx="952500" cy="247649"/>
            </a:xfrm>
            <a:prstGeom prst="can">
              <a:avLst>
                <a:gd name="adj" fmla="val 50000"/>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endParaRPr lang="ja-JP" altLang="en-US" sz="1467">
                <a:solidFill>
                  <a:prstClr val="white"/>
                </a:solidFill>
                <a:latin typeface="Calisto MT" panose="02040603050505030304"/>
                <a:ea typeface="ＭＳ Ｐゴシック" panose="020B0600070205080204" pitchFamily="50" charset="-128"/>
              </a:endParaRPr>
            </a:p>
          </p:txBody>
        </p:sp>
        <p:sp>
          <p:nvSpPr>
            <p:cNvPr id="57" name="円柱 56">
              <a:extLst>
                <a:ext uri="{FF2B5EF4-FFF2-40B4-BE49-F238E27FC236}">
                  <a16:creationId xmlns:a16="http://schemas.microsoft.com/office/drawing/2014/main" id="{25C42D27-680C-F9D7-C157-616F48CCDD80}"/>
                </a:ext>
              </a:extLst>
            </p:cNvPr>
            <p:cNvSpPr/>
            <p:nvPr/>
          </p:nvSpPr>
          <p:spPr>
            <a:xfrm>
              <a:off x="3234299" y="3002751"/>
              <a:ext cx="150102" cy="2282911"/>
            </a:xfrm>
            <a:prstGeom prst="can">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endParaRPr lang="ja-JP" altLang="en-US" sz="1467" dirty="0">
                <a:solidFill>
                  <a:prstClr val="white"/>
                </a:solidFill>
                <a:latin typeface="Calisto MT" panose="02040603050505030304"/>
                <a:ea typeface="ＭＳ Ｐゴシック" panose="020B0600070205080204" pitchFamily="50" charset="-128"/>
              </a:endParaRPr>
            </a:p>
          </p:txBody>
        </p:sp>
        <p:sp>
          <p:nvSpPr>
            <p:cNvPr id="58" name="円柱 57">
              <a:extLst>
                <a:ext uri="{FF2B5EF4-FFF2-40B4-BE49-F238E27FC236}">
                  <a16:creationId xmlns:a16="http://schemas.microsoft.com/office/drawing/2014/main" id="{F563CE1B-AC70-4F1B-221C-F511E8C281B2}"/>
                </a:ext>
              </a:extLst>
            </p:cNvPr>
            <p:cNvSpPr/>
            <p:nvPr/>
          </p:nvSpPr>
          <p:spPr>
            <a:xfrm>
              <a:off x="2215126" y="2828975"/>
              <a:ext cx="2190751" cy="247649"/>
            </a:xfrm>
            <a:prstGeom prst="can">
              <a:avLst>
                <a:gd name="adj" fmla="val 50000"/>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endParaRPr lang="ja-JP" altLang="en-US" sz="1467">
                <a:solidFill>
                  <a:prstClr val="white"/>
                </a:solidFill>
                <a:latin typeface="Calisto MT" panose="02040603050505030304"/>
                <a:ea typeface="ＭＳ Ｐゴシック" panose="020B0600070205080204" pitchFamily="50" charset="-128"/>
              </a:endParaRPr>
            </a:p>
          </p:txBody>
        </p:sp>
      </p:grpSp>
      <p:sp>
        <p:nvSpPr>
          <p:cNvPr id="141" name="正方形/長方形 140">
            <a:extLst>
              <a:ext uri="{FF2B5EF4-FFF2-40B4-BE49-F238E27FC236}">
                <a16:creationId xmlns:a16="http://schemas.microsoft.com/office/drawing/2014/main" id="{77453E31-95B0-5B73-98FE-04169EF8E7E3}"/>
              </a:ext>
            </a:extLst>
          </p:cNvPr>
          <p:cNvSpPr/>
          <p:nvPr/>
        </p:nvSpPr>
        <p:spPr>
          <a:xfrm>
            <a:off x="73556" y="3324286"/>
            <a:ext cx="1602310" cy="26879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200" b="1" dirty="0">
                <a:solidFill>
                  <a:schemeClr val="bg1">
                    <a:lumMod val="85000"/>
                    <a:lumOff val="15000"/>
                  </a:schemeClr>
                </a:solidFill>
              </a:rPr>
              <a:t>さわやかサークル員</a:t>
            </a:r>
            <a:endParaRPr lang="en-US" altLang="ja-JP" sz="1200" b="1" dirty="0">
              <a:solidFill>
                <a:schemeClr val="bg1">
                  <a:lumMod val="85000"/>
                  <a:lumOff val="15000"/>
                </a:schemeClr>
              </a:solidFill>
            </a:endParaRPr>
          </a:p>
        </p:txBody>
      </p:sp>
      <p:sp>
        <p:nvSpPr>
          <p:cNvPr id="153" name="角丸四角形 6">
            <a:extLst>
              <a:ext uri="{FF2B5EF4-FFF2-40B4-BE49-F238E27FC236}">
                <a16:creationId xmlns:a16="http://schemas.microsoft.com/office/drawing/2014/main" id="{64A2A74D-CE6E-5C7C-FC4A-51F6311CF2B0}"/>
              </a:ext>
            </a:extLst>
          </p:cNvPr>
          <p:cNvSpPr/>
          <p:nvPr/>
        </p:nvSpPr>
        <p:spPr>
          <a:xfrm>
            <a:off x="97711" y="3943292"/>
            <a:ext cx="4552665" cy="2522026"/>
          </a:xfrm>
          <a:prstGeom prst="roundRect">
            <a:avLst>
              <a:gd name="adj" fmla="val 5556"/>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grpSp>
        <p:nvGrpSpPr>
          <p:cNvPr id="164" name="グループ化 163">
            <a:extLst>
              <a:ext uri="{FF2B5EF4-FFF2-40B4-BE49-F238E27FC236}">
                <a16:creationId xmlns:a16="http://schemas.microsoft.com/office/drawing/2014/main" id="{F0785D6D-A11C-35E4-565F-6EA642C7144C}"/>
              </a:ext>
            </a:extLst>
          </p:cNvPr>
          <p:cNvGrpSpPr/>
          <p:nvPr/>
        </p:nvGrpSpPr>
        <p:grpSpPr>
          <a:xfrm>
            <a:off x="2847466" y="4155103"/>
            <a:ext cx="1169116" cy="1795377"/>
            <a:chOff x="3513466" y="711455"/>
            <a:chExt cx="1024283" cy="1667620"/>
          </a:xfrm>
        </p:grpSpPr>
        <p:pic>
          <p:nvPicPr>
            <p:cNvPr id="165" name="図 164">
              <a:extLst>
                <a:ext uri="{FF2B5EF4-FFF2-40B4-BE49-F238E27FC236}">
                  <a16:creationId xmlns:a16="http://schemas.microsoft.com/office/drawing/2014/main" id="{D990AFE1-46C9-10D6-9F9D-435E6198C96F}"/>
                </a:ext>
              </a:extLst>
            </p:cNvPr>
            <p:cNvPicPr>
              <a:picLocks noChangeAspect="1"/>
            </p:cNvPicPr>
            <p:nvPr/>
          </p:nvPicPr>
          <p:blipFill>
            <a:blip r:embed="rId22" cstate="print">
              <a:extLst>
                <a:ext uri="{28A0092B-C50C-407E-A947-70E740481C1C}">
                  <a14:useLocalDpi xmlns:a14="http://schemas.microsoft.com/office/drawing/2010/main"/>
                </a:ext>
              </a:extLst>
            </a:blip>
            <a:stretch>
              <a:fillRect/>
            </a:stretch>
          </p:blipFill>
          <p:spPr>
            <a:xfrm>
              <a:off x="3513466" y="711455"/>
              <a:ext cx="783533" cy="439243"/>
            </a:xfrm>
            <a:prstGeom prst="rect">
              <a:avLst/>
            </a:prstGeom>
          </p:spPr>
        </p:pic>
        <p:pic>
          <p:nvPicPr>
            <p:cNvPr id="166" name="図 165">
              <a:extLst>
                <a:ext uri="{FF2B5EF4-FFF2-40B4-BE49-F238E27FC236}">
                  <a16:creationId xmlns:a16="http://schemas.microsoft.com/office/drawing/2014/main" id="{6327E8AD-5E4D-2602-E34E-F3E3ACCEA152}"/>
                </a:ext>
              </a:extLst>
            </p:cNvPr>
            <p:cNvPicPr>
              <a:picLocks noChangeAspect="1"/>
            </p:cNvPicPr>
            <p:nvPr/>
          </p:nvPicPr>
          <p:blipFill>
            <a:blip r:embed="rId23" cstate="print">
              <a:extLst>
                <a:ext uri="{28A0092B-C50C-407E-A947-70E740481C1C}">
                  <a14:useLocalDpi xmlns:a14="http://schemas.microsoft.com/office/drawing/2010/main"/>
                </a:ext>
              </a:extLst>
            </a:blip>
            <a:stretch>
              <a:fillRect/>
            </a:stretch>
          </p:blipFill>
          <p:spPr>
            <a:xfrm>
              <a:off x="3523908" y="895981"/>
              <a:ext cx="1013841" cy="1483094"/>
            </a:xfrm>
            <a:prstGeom prst="rect">
              <a:avLst/>
            </a:prstGeom>
          </p:spPr>
        </p:pic>
      </p:grpSp>
      <p:grpSp>
        <p:nvGrpSpPr>
          <p:cNvPr id="167" name="グループ化 166">
            <a:extLst>
              <a:ext uri="{FF2B5EF4-FFF2-40B4-BE49-F238E27FC236}">
                <a16:creationId xmlns:a16="http://schemas.microsoft.com/office/drawing/2014/main" id="{D331AB36-7C45-104D-2A03-A938987FF9F9}"/>
              </a:ext>
            </a:extLst>
          </p:cNvPr>
          <p:cNvGrpSpPr/>
          <p:nvPr/>
        </p:nvGrpSpPr>
        <p:grpSpPr>
          <a:xfrm>
            <a:off x="680561" y="4215007"/>
            <a:ext cx="1333058" cy="2099474"/>
            <a:chOff x="915086" y="808612"/>
            <a:chExt cx="1227989" cy="1932507"/>
          </a:xfrm>
        </p:grpSpPr>
        <p:pic>
          <p:nvPicPr>
            <p:cNvPr id="168" name="図 167">
              <a:extLst>
                <a:ext uri="{FF2B5EF4-FFF2-40B4-BE49-F238E27FC236}">
                  <a16:creationId xmlns:a16="http://schemas.microsoft.com/office/drawing/2014/main" id="{8893E84E-286E-9F1B-2C7A-FC2B024ED418}"/>
                </a:ext>
              </a:extLst>
            </p:cNvPr>
            <p:cNvPicPr>
              <a:picLocks noChangeAspect="1"/>
            </p:cNvPicPr>
            <p:nvPr/>
          </p:nvPicPr>
          <p:blipFill>
            <a:blip r:embed="rId24" cstate="print">
              <a:extLst>
                <a:ext uri="{28A0092B-C50C-407E-A947-70E740481C1C}">
                  <a14:useLocalDpi xmlns:a14="http://schemas.microsoft.com/office/drawing/2010/main"/>
                </a:ext>
              </a:extLst>
            </a:blip>
            <a:stretch>
              <a:fillRect/>
            </a:stretch>
          </p:blipFill>
          <p:spPr>
            <a:xfrm>
              <a:off x="954334" y="1353530"/>
              <a:ext cx="1188741" cy="1387589"/>
            </a:xfrm>
            <a:prstGeom prst="rect">
              <a:avLst/>
            </a:prstGeom>
          </p:spPr>
        </p:pic>
        <p:pic>
          <p:nvPicPr>
            <p:cNvPr id="169" name="図 168">
              <a:extLst>
                <a:ext uri="{FF2B5EF4-FFF2-40B4-BE49-F238E27FC236}">
                  <a16:creationId xmlns:a16="http://schemas.microsoft.com/office/drawing/2014/main" id="{F0712AB7-77D3-8B74-77EC-2739EFDFF25D}"/>
                </a:ext>
              </a:extLst>
            </p:cNvPr>
            <p:cNvPicPr>
              <a:picLocks noChangeAspect="1"/>
            </p:cNvPicPr>
            <p:nvPr/>
          </p:nvPicPr>
          <p:blipFill>
            <a:blip r:embed="rId25" cstate="print">
              <a:extLst>
                <a:ext uri="{28A0092B-C50C-407E-A947-70E740481C1C}">
                  <a14:useLocalDpi xmlns:a14="http://schemas.microsoft.com/office/drawing/2010/main"/>
                </a:ext>
              </a:extLst>
            </a:blip>
            <a:stretch>
              <a:fillRect/>
            </a:stretch>
          </p:blipFill>
          <p:spPr>
            <a:xfrm>
              <a:off x="915086" y="808612"/>
              <a:ext cx="596243" cy="684172"/>
            </a:xfrm>
            <a:prstGeom prst="rect">
              <a:avLst/>
            </a:prstGeom>
          </p:spPr>
        </p:pic>
      </p:grpSp>
      <p:grpSp>
        <p:nvGrpSpPr>
          <p:cNvPr id="170" name="グループ化 169">
            <a:extLst>
              <a:ext uri="{FF2B5EF4-FFF2-40B4-BE49-F238E27FC236}">
                <a16:creationId xmlns:a16="http://schemas.microsoft.com/office/drawing/2014/main" id="{B827B085-057B-6E98-CF22-EDD77E530F9D}"/>
              </a:ext>
            </a:extLst>
          </p:cNvPr>
          <p:cNvGrpSpPr/>
          <p:nvPr/>
        </p:nvGrpSpPr>
        <p:grpSpPr>
          <a:xfrm>
            <a:off x="1518290" y="4137465"/>
            <a:ext cx="932408" cy="1758423"/>
            <a:chOff x="2637555" y="591533"/>
            <a:chExt cx="741133" cy="1718007"/>
          </a:xfrm>
        </p:grpSpPr>
        <p:pic>
          <p:nvPicPr>
            <p:cNvPr id="171" name="図 170">
              <a:extLst>
                <a:ext uri="{FF2B5EF4-FFF2-40B4-BE49-F238E27FC236}">
                  <a16:creationId xmlns:a16="http://schemas.microsoft.com/office/drawing/2014/main" id="{AD359269-EC26-A57E-C19D-FE20B4A20468}"/>
                </a:ext>
              </a:extLst>
            </p:cNvPr>
            <p:cNvPicPr>
              <a:picLocks noChangeAspect="1"/>
            </p:cNvPicPr>
            <p:nvPr/>
          </p:nvPicPr>
          <p:blipFill>
            <a:blip r:embed="rId26" cstate="print">
              <a:extLst>
                <a:ext uri="{28A0092B-C50C-407E-A947-70E740481C1C}">
                  <a14:useLocalDpi xmlns:a14="http://schemas.microsoft.com/office/drawing/2010/main"/>
                </a:ext>
              </a:extLst>
            </a:blip>
            <a:stretch>
              <a:fillRect/>
            </a:stretch>
          </p:blipFill>
          <p:spPr>
            <a:xfrm>
              <a:off x="2637555" y="973091"/>
              <a:ext cx="741133" cy="1336449"/>
            </a:xfrm>
            <a:prstGeom prst="rect">
              <a:avLst/>
            </a:prstGeom>
          </p:spPr>
        </p:pic>
        <p:pic>
          <p:nvPicPr>
            <p:cNvPr id="172" name="図 171">
              <a:extLst>
                <a:ext uri="{FF2B5EF4-FFF2-40B4-BE49-F238E27FC236}">
                  <a16:creationId xmlns:a16="http://schemas.microsoft.com/office/drawing/2014/main" id="{868EC65D-8F2A-E2B3-39C7-61CB4E22C82D}"/>
                </a:ext>
              </a:extLst>
            </p:cNvPr>
            <p:cNvPicPr>
              <a:picLocks noChangeAspect="1"/>
            </p:cNvPicPr>
            <p:nvPr/>
          </p:nvPicPr>
          <p:blipFill rotWithShape="1">
            <a:blip r:embed="rId27" cstate="print">
              <a:extLst>
                <a:ext uri="{BEBA8EAE-BF5A-486C-A8C5-ECC9F3942E4B}">
                  <a14:imgProps xmlns:a14="http://schemas.microsoft.com/office/drawing/2010/main">
                    <a14:imgLayer r:embed="rId28">
                      <a14:imgEffect>
                        <a14:backgroundRemoval t="0" b="100000" l="0" r="100000"/>
                      </a14:imgEffect>
                    </a14:imgLayer>
                  </a14:imgProps>
                </a:ext>
                <a:ext uri="{28A0092B-C50C-407E-A947-70E740481C1C}">
                  <a14:useLocalDpi xmlns:a14="http://schemas.microsoft.com/office/drawing/2010/main"/>
                </a:ext>
              </a:extLst>
            </a:blip>
            <a:srcRect/>
            <a:stretch/>
          </p:blipFill>
          <p:spPr>
            <a:xfrm>
              <a:off x="2783292" y="591533"/>
              <a:ext cx="459158" cy="405648"/>
            </a:xfrm>
            <a:prstGeom prst="rect">
              <a:avLst/>
            </a:prstGeom>
          </p:spPr>
        </p:pic>
      </p:grpSp>
      <p:pic>
        <p:nvPicPr>
          <p:cNvPr id="173" name="図 172">
            <a:extLst>
              <a:ext uri="{FF2B5EF4-FFF2-40B4-BE49-F238E27FC236}">
                <a16:creationId xmlns:a16="http://schemas.microsoft.com/office/drawing/2014/main" id="{CB8ED3ED-2097-B4F9-1EF8-56B5D2046BB0}"/>
              </a:ext>
            </a:extLst>
          </p:cNvPr>
          <p:cNvPicPr>
            <a:picLocks noChangeAspect="1"/>
          </p:cNvPicPr>
          <p:nvPr/>
        </p:nvPicPr>
        <p:blipFill>
          <a:blip r:embed="rId29" cstate="print">
            <a:extLst>
              <a:ext uri="{28A0092B-C50C-407E-A947-70E740481C1C}">
                <a14:useLocalDpi xmlns:a14="http://schemas.microsoft.com/office/drawing/2010/main"/>
              </a:ext>
            </a:extLst>
          </a:blip>
          <a:stretch>
            <a:fillRect/>
          </a:stretch>
        </p:blipFill>
        <p:spPr>
          <a:xfrm>
            <a:off x="968730" y="4903539"/>
            <a:ext cx="2687373" cy="1562503"/>
          </a:xfrm>
          <a:prstGeom prst="rect">
            <a:avLst/>
          </a:prstGeom>
        </p:spPr>
      </p:pic>
      <p:sp>
        <p:nvSpPr>
          <p:cNvPr id="174" name="正方形/長方形 173">
            <a:extLst>
              <a:ext uri="{FF2B5EF4-FFF2-40B4-BE49-F238E27FC236}">
                <a16:creationId xmlns:a16="http://schemas.microsoft.com/office/drawing/2014/main" id="{DEA90A44-4E72-EC43-87EA-95EF2F659B33}"/>
              </a:ext>
            </a:extLst>
          </p:cNvPr>
          <p:cNvSpPr/>
          <p:nvPr/>
        </p:nvSpPr>
        <p:spPr>
          <a:xfrm>
            <a:off x="1437411" y="5834329"/>
            <a:ext cx="1368507" cy="498735"/>
          </a:xfrm>
          <a:prstGeom prst="rect">
            <a:avLst/>
          </a:prstGeom>
          <a:solidFill>
            <a:schemeClr val="bg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tx1"/>
                </a:solidFill>
                <a:latin typeface="HGP創英角ｺﾞｼｯｸUB" panose="020B0900000000000000" pitchFamily="50" charset="-128"/>
                <a:ea typeface="HGP創英角ｺﾞｼｯｸUB" panose="020B0900000000000000" pitchFamily="50" charset="-128"/>
              </a:rPr>
              <a:t>若手主体</a:t>
            </a:r>
            <a:endParaRPr lang="en-US" altLang="ja-JP" b="1" dirty="0">
              <a:solidFill>
                <a:schemeClr val="tx1"/>
              </a:solidFill>
              <a:latin typeface="HGP創英角ｺﾞｼｯｸUB" panose="020B0900000000000000" pitchFamily="50" charset="-128"/>
              <a:ea typeface="HGP創英角ｺﾞｼｯｸUB" panose="020B0900000000000000" pitchFamily="50" charset="-128"/>
            </a:endParaRPr>
          </a:p>
        </p:txBody>
      </p:sp>
      <p:pic>
        <p:nvPicPr>
          <p:cNvPr id="175" name="図 174">
            <a:extLst>
              <a:ext uri="{FF2B5EF4-FFF2-40B4-BE49-F238E27FC236}">
                <a16:creationId xmlns:a16="http://schemas.microsoft.com/office/drawing/2014/main" id="{027F8F63-436F-F0F6-A6DB-7613DCD6C110}"/>
              </a:ext>
            </a:extLst>
          </p:cNvPr>
          <p:cNvPicPr>
            <a:picLocks noChangeAspect="1"/>
          </p:cNvPicPr>
          <p:nvPr/>
        </p:nvPicPr>
        <p:blipFill rotWithShape="1">
          <a:blip r:embed="rId30" cstate="print">
            <a:extLst>
              <a:ext uri="{BEBA8EAE-BF5A-486C-A8C5-ECC9F3942E4B}">
                <a14:imgProps xmlns:a14="http://schemas.microsoft.com/office/drawing/2010/main">
                  <a14:imgLayer r:embed="rId31">
                    <a14:imgEffect>
                      <a14:backgroundRemoval t="0" b="100000" l="0" r="100000"/>
                    </a14:imgEffect>
                  </a14:imgLayer>
                </a14:imgProps>
              </a:ext>
              <a:ext uri="{28A0092B-C50C-407E-A947-70E740481C1C}">
                <a14:useLocalDpi xmlns:a14="http://schemas.microsoft.com/office/drawing/2010/main"/>
              </a:ext>
            </a:extLst>
          </a:blip>
          <a:srcRect/>
          <a:stretch/>
        </p:blipFill>
        <p:spPr>
          <a:xfrm>
            <a:off x="2303617" y="4409776"/>
            <a:ext cx="569409" cy="751621"/>
          </a:xfrm>
          <a:prstGeom prst="rect">
            <a:avLst/>
          </a:prstGeom>
        </p:spPr>
      </p:pic>
      <p:pic>
        <p:nvPicPr>
          <p:cNvPr id="176" name="図 175">
            <a:extLst>
              <a:ext uri="{FF2B5EF4-FFF2-40B4-BE49-F238E27FC236}">
                <a16:creationId xmlns:a16="http://schemas.microsoft.com/office/drawing/2014/main" id="{684CDB7C-5F56-B3F3-D13F-4BCCC559C71A}"/>
              </a:ext>
            </a:extLst>
          </p:cNvPr>
          <p:cNvPicPr>
            <a:picLocks noChangeAspect="1"/>
          </p:cNvPicPr>
          <p:nvPr/>
        </p:nvPicPr>
        <p:blipFill rotWithShape="1">
          <a:blip r:embed="rId32" cstate="print">
            <a:extLst>
              <a:ext uri="{BEBA8EAE-BF5A-486C-A8C5-ECC9F3942E4B}">
                <a14:imgProps xmlns:a14="http://schemas.microsoft.com/office/drawing/2010/main">
                  <a14:imgLayer r:embed="rId33">
                    <a14:imgEffect>
                      <a14:backgroundRemoval t="0" b="100000" l="0" r="100000"/>
                    </a14:imgEffect>
                  </a14:imgLayer>
                </a14:imgProps>
              </a:ext>
              <a:ext uri="{28A0092B-C50C-407E-A947-70E740481C1C}">
                <a14:useLocalDpi xmlns:a14="http://schemas.microsoft.com/office/drawing/2010/main"/>
              </a:ext>
            </a:extLst>
          </a:blip>
          <a:srcRect/>
          <a:stretch/>
        </p:blipFill>
        <p:spPr>
          <a:xfrm>
            <a:off x="1096170" y="1787078"/>
            <a:ext cx="422120" cy="553634"/>
          </a:xfrm>
          <a:prstGeom prst="rect">
            <a:avLst/>
          </a:prstGeom>
        </p:spPr>
      </p:pic>
      <p:pic>
        <p:nvPicPr>
          <p:cNvPr id="178" name="図 177">
            <a:extLst>
              <a:ext uri="{FF2B5EF4-FFF2-40B4-BE49-F238E27FC236}">
                <a16:creationId xmlns:a16="http://schemas.microsoft.com/office/drawing/2014/main" id="{101E8A01-F9AC-14F0-1044-1745307451EE}"/>
              </a:ext>
            </a:extLst>
          </p:cNvPr>
          <p:cNvPicPr>
            <a:picLocks noChangeAspect="1"/>
          </p:cNvPicPr>
          <p:nvPr/>
        </p:nvPicPr>
        <p:blipFill rotWithShape="1">
          <a:blip r:embed="rId30" cstate="print">
            <a:extLst>
              <a:ext uri="{BEBA8EAE-BF5A-486C-A8C5-ECC9F3942E4B}">
                <a14:imgProps xmlns:a14="http://schemas.microsoft.com/office/drawing/2010/main">
                  <a14:imgLayer r:embed="rId31">
                    <a14:imgEffect>
                      <a14:backgroundRemoval t="0" b="100000" l="0" r="100000"/>
                    </a14:imgEffect>
                  </a14:imgLayer>
                </a14:imgProps>
              </a:ext>
              <a:ext uri="{28A0092B-C50C-407E-A947-70E740481C1C}">
                <a14:useLocalDpi xmlns:a14="http://schemas.microsoft.com/office/drawing/2010/main"/>
              </a:ext>
            </a:extLst>
          </a:blip>
          <a:srcRect/>
          <a:stretch/>
        </p:blipFill>
        <p:spPr>
          <a:xfrm>
            <a:off x="226341" y="1636296"/>
            <a:ext cx="485233" cy="640509"/>
          </a:xfrm>
          <a:prstGeom prst="rect">
            <a:avLst/>
          </a:prstGeom>
        </p:spPr>
      </p:pic>
      <p:pic>
        <p:nvPicPr>
          <p:cNvPr id="179" name="図 178">
            <a:extLst>
              <a:ext uri="{FF2B5EF4-FFF2-40B4-BE49-F238E27FC236}">
                <a16:creationId xmlns:a16="http://schemas.microsoft.com/office/drawing/2014/main" id="{EF8A8E55-9F2A-1190-BC73-81B345E63FC2}"/>
              </a:ext>
            </a:extLst>
          </p:cNvPr>
          <p:cNvPicPr>
            <a:picLocks noChangeAspect="1"/>
          </p:cNvPicPr>
          <p:nvPr/>
        </p:nvPicPr>
        <p:blipFill>
          <a:blip r:embed="rId34"/>
          <a:stretch>
            <a:fillRect/>
          </a:stretch>
        </p:blipFill>
        <p:spPr>
          <a:xfrm>
            <a:off x="2973851" y="4046411"/>
            <a:ext cx="632551" cy="657263"/>
          </a:xfrm>
          <a:prstGeom prst="rect">
            <a:avLst/>
          </a:prstGeom>
        </p:spPr>
      </p:pic>
      <p:sp>
        <p:nvSpPr>
          <p:cNvPr id="2" name="Text Box 8">
            <a:extLst>
              <a:ext uri="{FF2B5EF4-FFF2-40B4-BE49-F238E27FC236}">
                <a16:creationId xmlns:a16="http://schemas.microsoft.com/office/drawing/2014/main" id="{54B6413B-9339-08D2-2D51-37B4F41463B8}"/>
              </a:ext>
            </a:extLst>
          </p:cNvPr>
          <p:cNvSpPr txBox="1">
            <a:spLocks noChangeArrowheads="1"/>
          </p:cNvSpPr>
          <p:nvPr/>
        </p:nvSpPr>
        <p:spPr bwMode="auto">
          <a:xfrm>
            <a:off x="7282481" y="6032087"/>
            <a:ext cx="4762843" cy="502573"/>
          </a:xfrm>
          <a:prstGeom prst="rect">
            <a:avLst/>
          </a:prstGeom>
          <a:noFill/>
          <a:ln w="9525">
            <a:no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kumimoji="1" sz="2400">
                <a:solidFill>
                  <a:srgbClr val="7F7F7F"/>
                </a:solidFill>
                <a:latin typeface="Century Gothic" panose="020B0502020202020204" pitchFamily="34" charset="0"/>
                <a:ea typeface="HGS明朝E" panose="02020900000000000000" pitchFamily="18" charset="-128"/>
              </a:defRPr>
            </a:lvl1pPr>
            <a:lvl2pPr marL="742950" indent="-285750" algn="l" eaLnBrk="0" hangingPunct="0">
              <a:spcBef>
                <a:spcPct val="20000"/>
              </a:spcBef>
              <a:buFont typeface="Courier New" panose="02070309020205020404" pitchFamily="49" charset="0"/>
              <a:buChar char="o"/>
              <a:defRPr kumimoji="1" sz="1600">
                <a:solidFill>
                  <a:srgbClr val="7F7F7F"/>
                </a:solidFill>
                <a:latin typeface="Century Gothic" panose="020B0502020202020204" pitchFamily="34" charset="0"/>
                <a:ea typeface="HGS明朝E" panose="02020900000000000000" pitchFamily="18" charset="-128"/>
              </a:defRPr>
            </a:lvl2pPr>
            <a:lvl3pPr marL="1143000" indent="-228600" algn="l" eaLnBrk="0" hangingPunct="0">
              <a:spcBef>
                <a:spcPct val="20000"/>
              </a:spcBef>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3pPr>
            <a:lvl4pPr marL="1600200" indent="-228600" algn="l" eaLnBrk="0" hangingPunct="0">
              <a:spcBef>
                <a:spcPct val="20000"/>
              </a:spcBef>
              <a:buFont typeface="Courier New" panose="02070309020205020404" pitchFamily="49" charset="0"/>
              <a:buChar char="o"/>
              <a:defRPr kumimoji="1" sz="1600">
                <a:solidFill>
                  <a:srgbClr val="7F7F7F"/>
                </a:solidFill>
                <a:latin typeface="Century Gothic" panose="020B0502020202020204" pitchFamily="34" charset="0"/>
                <a:ea typeface="HGS明朝E" panose="02020900000000000000" pitchFamily="18" charset="-128"/>
              </a:defRPr>
            </a:lvl4pPr>
            <a:lvl5pPr marL="2057400" indent="-228600" algn="l" eaLnBrk="0" hangingPunct="0">
              <a:spcBef>
                <a:spcPct val="20000"/>
              </a:spcBef>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5pPr>
            <a:lvl6pPr marL="25146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6pPr>
            <a:lvl7pPr marL="29718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7pPr>
            <a:lvl8pPr marL="34290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8pPr>
            <a:lvl9pPr marL="38862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9pPr>
          </a:lstStyle>
          <a:p>
            <a:pPr algn="ctr" eaLnBrk="1" hangingPunct="1">
              <a:spcBef>
                <a:spcPct val="0"/>
              </a:spcBef>
              <a:buFontTx/>
              <a:buNone/>
            </a:pPr>
            <a:r>
              <a:rPr lang="ja-JP" altLang="en-US" sz="1333" b="1" u="sng" dirty="0">
                <a:solidFill>
                  <a:schemeClr val="bg1"/>
                </a:solidFill>
                <a:latin typeface="+mn-ea"/>
                <a:ea typeface="+mn-ea"/>
              </a:rPr>
              <a:t>図</a:t>
            </a:r>
            <a:r>
              <a:rPr lang="en-US" altLang="ja-JP" sz="1333" b="1" u="sng" dirty="0">
                <a:solidFill>
                  <a:schemeClr val="bg1"/>
                </a:solidFill>
                <a:latin typeface="+mn-ea"/>
                <a:ea typeface="+mn-ea"/>
              </a:rPr>
              <a:t>14. </a:t>
            </a:r>
            <a:r>
              <a:rPr lang="ja-JP" altLang="en-US" sz="1333" b="1" u="sng" dirty="0">
                <a:solidFill>
                  <a:schemeClr val="bg1"/>
                </a:solidFill>
                <a:latin typeface="+mn-ea"/>
                <a:ea typeface="+mn-ea"/>
              </a:rPr>
              <a:t>製品回転不良　特製要因図作成日：</a:t>
            </a:r>
            <a:r>
              <a:rPr lang="en-US" altLang="ja-JP" sz="1333" b="1" u="sng" dirty="0">
                <a:solidFill>
                  <a:schemeClr val="bg1"/>
                </a:solidFill>
                <a:latin typeface="+mn-ea"/>
                <a:ea typeface="+mn-ea"/>
              </a:rPr>
              <a:t>2023</a:t>
            </a:r>
            <a:r>
              <a:rPr lang="ja-JP" altLang="en-US" sz="1333" b="1" u="sng" dirty="0">
                <a:solidFill>
                  <a:schemeClr val="bg1"/>
                </a:solidFill>
                <a:latin typeface="+mn-ea"/>
                <a:ea typeface="+mn-ea"/>
              </a:rPr>
              <a:t>年</a:t>
            </a:r>
            <a:r>
              <a:rPr lang="en-US" altLang="ja-JP" sz="1333" b="1" u="sng" dirty="0">
                <a:solidFill>
                  <a:schemeClr val="bg1"/>
                </a:solidFill>
                <a:latin typeface="+mn-ea"/>
                <a:ea typeface="+mn-ea"/>
              </a:rPr>
              <a:t>12</a:t>
            </a:r>
            <a:r>
              <a:rPr lang="ja-JP" altLang="en-US" sz="1333" b="1" u="sng" dirty="0">
                <a:solidFill>
                  <a:schemeClr val="bg1"/>
                </a:solidFill>
                <a:latin typeface="+mn-ea"/>
                <a:ea typeface="+mn-ea"/>
              </a:rPr>
              <a:t>月</a:t>
            </a:r>
            <a:r>
              <a:rPr lang="en-US" altLang="ja-JP" sz="1333" b="1" u="sng" dirty="0">
                <a:solidFill>
                  <a:schemeClr val="bg1"/>
                </a:solidFill>
                <a:latin typeface="+mn-ea"/>
                <a:ea typeface="+mn-ea"/>
              </a:rPr>
              <a:t>10</a:t>
            </a:r>
            <a:r>
              <a:rPr lang="ja-JP" altLang="en-US" sz="1333" b="1" u="sng" dirty="0">
                <a:solidFill>
                  <a:schemeClr val="bg1"/>
                </a:solidFill>
                <a:latin typeface="+mn-ea"/>
                <a:ea typeface="+mn-ea"/>
              </a:rPr>
              <a:t>日</a:t>
            </a:r>
            <a:endParaRPr lang="en-US" altLang="ja-JP" sz="1333" b="1" u="sng" dirty="0">
              <a:solidFill>
                <a:schemeClr val="bg1"/>
              </a:solidFill>
              <a:latin typeface="+mn-ea"/>
              <a:ea typeface="+mn-ea"/>
            </a:endParaRPr>
          </a:p>
          <a:p>
            <a:pPr algn="ctr" eaLnBrk="1" hangingPunct="1">
              <a:spcBef>
                <a:spcPct val="0"/>
              </a:spcBef>
              <a:buFontTx/>
              <a:buNone/>
            </a:pPr>
            <a:r>
              <a:rPr lang="ja-JP" altLang="en-US" sz="1333" b="1" u="sng" dirty="0">
                <a:solidFill>
                  <a:schemeClr val="bg1"/>
                </a:solidFill>
                <a:latin typeface="+mn-ea"/>
                <a:ea typeface="+mn-ea"/>
              </a:rPr>
              <a:t>作成者：さわやか・エリー・いなずま合同</a:t>
            </a:r>
          </a:p>
        </p:txBody>
      </p:sp>
      <p:sp>
        <p:nvSpPr>
          <p:cNvPr id="3" name="正方形/長方形 2">
            <a:extLst>
              <a:ext uri="{FF2B5EF4-FFF2-40B4-BE49-F238E27FC236}">
                <a16:creationId xmlns:a16="http://schemas.microsoft.com/office/drawing/2014/main" id="{34D4B3D3-337E-13F0-8480-800C6EB947C6}"/>
              </a:ext>
            </a:extLst>
          </p:cNvPr>
          <p:cNvSpPr/>
          <p:nvPr/>
        </p:nvSpPr>
        <p:spPr>
          <a:xfrm>
            <a:off x="10900454" y="-229896"/>
            <a:ext cx="128519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tx1"/>
                </a:solidFill>
              </a:rPr>
              <a:t>37/50</a:t>
            </a:r>
            <a:endParaRPr kumimoji="1" lang="ja-JP" altLang="en-US" sz="3200" dirty="0">
              <a:solidFill>
                <a:schemeClr val="tx1"/>
              </a:solidFill>
            </a:endParaRPr>
          </a:p>
        </p:txBody>
      </p:sp>
      <p:sp>
        <p:nvSpPr>
          <p:cNvPr id="139" name="正方形/長方形 138">
            <a:extLst>
              <a:ext uri="{FF2B5EF4-FFF2-40B4-BE49-F238E27FC236}">
                <a16:creationId xmlns:a16="http://schemas.microsoft.com/office/drawing/2014/main" id="{0487CB44-A0DA-1C82-767B-37EA69293523}"/>
              </a:ext>
            </a:extLst>
          </p:cNvPr>
          <p:cNvSpPr/>
          <p:nvPr/>
        </p:nvSpPr>
        <p:spPr>
          <a:xfrm>
            <a:off x="2333475" y="2652799"/>
            <a:ext cx="1542012" cy="73548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200" b="1" dirty="0">
                <a:solidFill>
                  <a:schemeClr val="bg1">
                    <a:lumMod val="85000"/>
                    <a:lumOff val="15000"/>
                  </a:schemeClr>
                </a:solidFill>
              </a:rPr>
              <a:t>第４鍛造課</a:t>
            </a:r>
            <a:endParaRPr lang="en-US" altLang="ja-JP" sz="1200" b="1" dirty="0">
              <a:solidFill>
                <a:schemeClr val="bg1">
                  <a:lumMod val="85000"/>
                  <a:lumOff val="15000"/>
                </a:schemeClr>
              </a:solidFill>
            </a:endParaRPr>
          </a:p>
          <a:p>
            <a:pPr algn="ctr"/>
            <a:r>
              <a:rPr lang="ja-JP" altLang="en-US" sz="1200" b="1" dirty="0">
                <a:solidFill>
                  <a:schemeClr val="bg1">
                    <a:lumMod val="85000"/>
                    <a:lumOff val="15000"/>
                  </a:schemeClr>
                </a:solidFill>
              </a:rPr>
              <a:t>エリーサークル</a:t>
            </a:r>
            <a:endParaRPr lang="en-US" altLang="ja-JP" sz="1200" b="1" dirty="0">
              <a:solidFill>
                <a:schemeClr val="bg1">
                  <a:lumMod val="85000"/>
                  <a:lumOff val="15000"/>
                </a:schemeClr>
              </a:solidFill>
            </a:endParaRPr>
          </a:p>
          <a:p>
            <a:pPr algn="ctr"/>
            <a:r>
              <a:rPr lang="ja-JP" altLang="en-US" sz="1200" b="1" dirty="0">
                <a:solidFill>
                  <a:schemeClr val="bg1">
                    <a:lumMod val="85000"/>
                    <a:lumOff val="15000"/>
                  </a:schemeClr>
                </a:solidFill>
              </a:rPr>
              <a:t>岡崎さん</a:t>
            </a:r>
          </a:p>
        </p:txBody>
      </p:sp>
      <p:pic>
        <p:nvPicPr>
          <p:cNvPr id="5" name="オーディオ 4">
            <a:hlinkClick r:id="" action="ppaction://media"/>
            <a:extLst>
              <a:ext uri="{FF2B5EF4-FFF2-40B4-BE49-F238E27FC236}">
                <a16:creationId xmlns:a16="http://schemas.microsoft.com/office/drawing/2014/main" id="{64B96FA0-C3B6-BE62-0F0C-CB2B3A58E4F1}"/>
              </a:ext>
            </a:extLst>
          </p:cNvPr>
          <p:cNvPicPr>
            <a:picLocks noChangeAspect="1"/>
          </p:cNvPicPr>
          <p:nvPr>
            <a:audioFile r:link="rId3"/>
            <p:extLst>
              <p:ext uri="{DAA4B4D4-6D71-4841-9C94-3DE7FCFB9230}">
                <p14:media xmlns:p14="http://schemas.microsoft.com/office/powerpoint/2010/main" r:embed="rId2"/>
              </p:ext>
            </p:extLst>
          </p:nvPr>
        </p:nvPicPr>
        <p:blipFill>
          <a:blip r:embed="rId35"/>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905054115"/>
      </p:ext>
    </p:extLst>
  </p:cSld>
  <p:clrMapOvr>
    <a:masterClrMapping/>
  </p:clrMapOvr>
  <mc:AlternateContent xmlns:mc="http://schemas.openxmlformats.org/markup-compatibility/2006" xmlns:p14="http://schemas.microsoft.com/office/powerpoint/2010/main">
    <mc:Choice Requires="p14">
      <p:transition p14:dur="10" advTm="15218"/>
    </mc:Choice>
    <mc:Fallback xmlns="">
      <p:transition advTm="152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500"/>
                                        <p:tgtEl>
                                          <p:spTgt spid="1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par>
                          <p:cTn id="15" fill="hold">
                            <p:stCondLst>
                              <p:cond delay="500"/>
                            </p:stCondLst>
                            <p:childTnLst>
                              <p:par>
                                <p:cTn id="16" presetID="6" presetClass="entr" presetSubtype="16" fill="hold" grpId="0" nodeType="afterEffect">
                                  <p:stCondLst>
                                    <p:cond delay="0"/>
                                  </p:stCondLst>
                                  <p:childTnLst>
                                    <p:set>
                                      <p:cBhvr>
                                        <p:cTn id="17" dur="1" fill="hold">
                                          <p:stCondLst>
                                            <p:cond delay="0"/>
                                          </p:stCondLst>
                                        </p:cTn>
                                        <p:tgtEl>
                                          <p:spTgt spid="23"/>
                                        </p:tgtEl>
                                        <p:attrNameLst>
                                          <p:attrName>style.visibility</p:attrName>
                                        </p:attrNameLst>
                                      </p:cBhvr>
                                      <p:to>
                                        <p:strVal val="visible"/>
                                      </p:to>
                                    </p:set>
                                    <p:animEffect transition="in" filter="circle(in)">
                                      <p:cBhvr>
                                        <p:cTn id="18" dur="600"/>
                                        <p:tgtEl>
                                          <p:spTgt spid="2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53"/>
                                        </p:tgtEl>
                                        <p:attrNameLst>
                                          <p:attrName>style.visibility</p:attrName>
                                        </p:attrNameLst>
                                      </p:cBhvr>
                                      <p:to>
                                        <p:strVal val="visible"/>
                                      </p:to>
                                    </p:set>
                                    <p:animEffect transition="in" filter="fade">
                                      <p:cBhvr>
                                        <p:cTn id="23" dur="500"/>
                                        <p:tgtEl>
                                          <p:spTgt spid="15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0"/>
                                        </p:tgtEl>
                                        <p:attrNameLst>
                                          <p:attrName>style.visibility</p:attrName>
                                        </p:attrNameLst>
                                      </p:cBhvr>
                                      <p:to>
                                        <p:strVal val="visible"/>
                                      </p:to>
                                    </p:set>
                                    <p:animEffect transition="in" filter="fade">
                                      <p:cBhvr>
                                        <p:cTn id="26" dur="500"/>
                                        <p:tgtEl>
                                          <p:spTgt spid="30"/>
                                        </p:tgtEl>
                                      </p:cBhvr>
                                    </p:animEffect>
                                  </p:childTnLst>
                                </p:cTn>
                              </p:par>
                              <p:par>
                                <p:cTn id="27" presetID="10" presetClass="entr" presetSubtype="0" fill="hold" nodeType="withEffect">
                                  <p:stCondLst>
                                    <p:cond delay="0"/>
                                  </p:stCondLst>
                                  <p:childTnLst>
                                    <p:set>
                                      <p:cBhvr>
                                        <p:cTn id="28" dur="1" fill="hold">
                                          <p:stCondLst>
                                            <p:cond delay="0"/>
                                          </p:stCondLst>
                                        </p:cTn>
                                        <p:tgtEl>
                                          <p:spTgt spid="33"/>
                                        </p:tgtEl>
                                        <p:attrNameLst>
                                          <p:attrName>style.visibility</p:attrName>
                                        </p:attrNameLst>
                                      </p:cBhvr>
                                      <p:to>
                                        <p:strVal val="visible"/>
                                      </p:to>
                                    </p:set>
                                    <p:animEffect transition="in" filter="fade">
                                      <p:cBhvr>
                                        <p:cTn id="29" dur="500"/>
                                        <p:tgtEl>
                                          <p:spTgt spid="33"/>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74"/>
                                        </p:tgtEl>
                                        <p:attrNameLst>
                                          <p:attrName>style.visibility</p:attrName>
                                        </p:attrNameLst>
                                      </p:cBhvr>
                                      <p:to>
                                        <p:strVal val="visible"/>
                                      </p:to>
                                    </p:set>
                                    <p:animEffect transition="in" filter="fade">
                                      <p:cBhvr>
                                        <p:cTn id="32" dur="500"/>
                                        <p:tgtEl>
                                          <p:spTgt spid="174"/>
                                        </p:tgtEl>
                                      </p:cBhvr>
                                    </p:animEffect>
                                  </p:childTnLst>
                                </p:cTn>
                              </p:par>
                              <p:par>
                                <p:cTn id="33" presetID="10" presetClass="entr" presetSubtype="0" fill="hold" nodeType="withEffect">
                                  <p:stCondLst>
                                    <p:cond delay="0"/>
                                  </p:stCondLst>
                                  <p:childTnLst>
                                    <p:set>
                                      <p:cBhvr>
                                        <p:cTn id="34" dur="1" fill="hold">
                                          <p:stCondLst>
                                            <p:cond delay="0"/>
                                          </p:stCondLst>
                                        </p:cTn>
                                        <p:tgtEl>
                                          <p:spTgt spid="175"/>
                                        </p:tgtEl>
                                        <p:attrNameLst>
                                          <p:attrName>style.visibility</p:attrName>
                                        </p:attrNameLst>
                                      </p:cBhvr>
                                      <p:to>
                                        <p:strVal val="visible"/>
                                      </p:to>
                                    </p:set>
                                    <p:animEffect transition="in" filter="fade">
                                      <p:cBhvr>
                                        <p:cTn id="35" dur="500"/>
                                        <p:tgtEl>
                                          <p:spTgt spid="175"/>
                                        </p:tgtEl>
                                      </p:cBhvr>
                                    </p:animEffect>
                                  </p:childTnLst>
                                </p:cTn>
                              </p:par>
                              <p:par>
                                <p:cTn id="36" presetID="10" presetClass="entr" presetSubtype="0" fill="hold" nodeType="withEffect">
                                  <p:stCondLst>
                                    <p:cond delay="0"/>
                                  </p:stCondLst>
                                  <p:childTnLst>
                                    <p:set>
                                      <p:cBhvr>
                                        <p:cTn id="37" dur="1" fill="hold">
                                          <p:stCondLst>
                                            <p:cond delay="0"/>
                                          </p:stCondLst>
                                        </p:cTn>
                                        <p:tgtEl>
                                          <p:spTgt spid="173"/>
                                        </p:tgtEl>
                                        <p:attrNameLst>
                                          <p:attrName>style.visibility</p:attrName>
                                        </p:attrNameLst>
                                      </p:cBhvr>
                                      <p:to>
                                        <p:strVal val="visible"/>
                                      </p:to>
                                    </p:set>
                                    <p:animEffect transition="in" filter="fade">
                                      <p:cBhvr>
                                        <p:cTn id="38" dur="500"/>
                                        <p:tgtEl>
                                          <p:spTgt spid="173"/>
                                        </p:tgtEl>
                                      </p:cBhvr>
                                    </p:animEffect>
                                  </p:childTnLst>
                                </p:cTn>
                              </p:par>
                              <p:par>
                                <p:cTn id="39" presetID="10" presetClass="entr" presetSubtype="0" fill="hold" nodeType="withEffect">
                                  <p:stCondLst>
                                    <p:cond delay="0"/>
                                  </p:stCondLst>
                                  <p:childTnLst>
                                    <p:set>
                                      <p:cBhvr>
                                        <p:cTn id="40" dur="1" fill="hold">
                                          <p:stCondLst>
                                            <p:cond delay="0"/>
                                          </p:stCondLst>
                                        </p:cTn>
                                        <p:tgtEl>
                                          <p:spTgt spid="179"/>
                                        </p:tgtEl>
                                        <p:attrNameLst>
                                          <p:attrName>style.visibility</p:attrName>
                                        </p:attrNameLst>
                                      </p:cBhvr>
                                      <p:to>
                                        <p:strVal val="visible"/>
                                      </p:to>
                                    </p:set>
                                    <p:animEffect transition="in" filter="fade">
                                      <p:cBhvr>
                                        <p:cTn id="41" dur="500"/>
                                        <p:tgtEl>
                                          <p:spTgt spid="179"/>
                                        </p:tgtEl>
                                      </p:cBhvr>
                                    </p:animEffect>
                                  </p:childTnLst>
                                </p:cTn>
                              </p:par>
                              <p:par>
                                <p:cTn id="42" presetID="10" presetClass="entr" presetSubtype="0" fill="hold" nodeType="withEffect">
                                  <p:stCondLst>
                                    <p:cond delay="0"/>
                                  </p:stCondLst>
                                  <p:childTnLst>
                                    <p:set>
                                      <p:cBhvr>
                                        <p:cTn id="43" dur="1" fill="hold">
                                          <p:stCondLst>
                                            <p:cond delay="0"/>
                                          </p:stCondLst>
                                        </p:cTn>
                                        <p:tgtEl>
                                          <p:spTgt spid="164"/>
                                        </p:tgtEl>
                                        <p:attrNameLst>
                                          <p:attrName>style.visibility</p:attrName>
                                        </p:attrNameLst>
                                      </p:cBhvr>
                                      <p:to>
                                        <p:strVal val="visible"/>
                                      </p:to>
                                    </p:set>
                                    <p:animEffect transition="in" filter="fade">
                                      <p:cBhvr>
                                        <p:cTn id="44" dur="500"/>
                                        <p:tgtEl>
                                          <p:spTgt spid="164"/>
                                        </p:tgtEl>
                                      </p:cBhvr>
                                    </p:animEffect>
                                  </p:childTnLst>
                                </p:cTn>
                              </p:par>
                              <p:par>
                                <p:cTn id="45" presetID="10" presetClass="entr" presetSubtype="0" fill="hold" nodeType="withEffect">
                                  <p:stCondLst>
                                    <p:cond delay="0"/>
                                  </p:stCondLst>
                                  <p:childTnLst>
                                    <p:set>
                                      <p:cBhvr>
                                        <p:cTn id="46" dur="1" fill="hold">
                                          <p:stCondLst>
                                            <p:cond delay="0"/>
                                          </p:stCondLst>
                                        </p:cTn>
                                        <p:tgtEl>
                                          <p:spTgt spid="170"/>
                                        </p:tgtEl>
                                        <p:attrNameLst>
                                          <p:attrName>style.visibility</p:attrName>
                                        </p:attrNameLst>
                                      </p:cBhvr>
                                      <p:to>
                                        <p:strVal val="visible"/>
                                      </p:to>
                                    </p:set>
                                    <p:animEffect transition="in" filter="fade">
                                      <p:cBhvr>
                                        <p:cTn id="47" dur="500"/>
                                        <p:tgtEl>
                                          <p:spTgt spid="170"/>
                                        </p:tgtEl>
                                      </p:cBhvr>
                                    </p:animEffect>
                                  </p:childTnLst>
                                </p:cTn>
                              </p:par>
                              <p:par>
                                <p:cTn id="48" presetID="10" presetClass="entr" presetSubtype="0" fill="hold" nodeType="withEffect">
                                  <p:stCondLst>
                                    <p:cond delay="0"/>
                                  </p:stCondLst>
                                  <p:childTnLst>
                                    <p:set>
                                      <p:cBhvr>
                                        <p:cTn id="49" dur="1" fill="hold">
                                          <p:stCondLst>
                                            <p:cond delay="0"/>
                                          </p:stCondLst>
                                        </p:cTn>
                                        <p:tgtEl>
                                          <p:spTgt spid="167"/>
                                        </p:tgtEl>
                                        <p:attrNameLst>
                                          <p:attrName>style.visibility</p:attrName>
                                        </p:attrNameLst>
                                      </p:cBhvr>
                                      <p:to>
                                        <p:strVal val="visible"/>
                                      </p:to>
                                    </p:set>
                                    <p:animEffect transition="in" filter="fade">
                                      <p:cBhvr>
                                        <p:cTn id="50" dur="500"/>
                                        <p:tgtEl>
                                          <p:spTgt spid="167"/>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2"/>
                                        </p:tgtEl>
                                        <p:attrNameLst>
                                          <p:attrName>style.visibility</p:attrName>
                                        </p:attrNameLst>
                                      </p:cBhvr>
                                      <p:to>
                                        <p:strVal val="visible"/>
                                      </p:to>
                                    </p:set>
                                    <p:animEffect transition="in" filter="fade">
                                      <p:cBhvr>
                                        <p:cTn id="53" dur="500"/>
                                        <p:tgtEl>
                                          <p:spTgt spid="2"/>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26"/>
                                        </p:tgtEl>
                                        <p:attrNameLst>
                                          <p:attrName>style.visibility</p:attrName>
                                        </p:attrNameLst>
                                      </p:cBhvr>
                                      <p:to>
                                        <p:strVal val="visible"/>
                                      </p:to>
                                    </p:set>
                                    <p:animEffect transition="in" filter="fade">
                                      <p:cBhvr>
                                        <p:cTn id="58"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9" fill="hold" display="0">
                  <p:stCondLst>
                    <p:cond delay="indefinite"/>
                  </p:stCondLst>
                  <p:endCondLst>
                    <p:cond evt="onStopAudio" delay="0">
                      <p:tgtEl>
                        <p:sldTgt/>
                      </p:tgtEl>
                    </p:cond>
                  </p:endCondLst>
                </p:cTn>
                <p:tgtEl>
                  <p:spTgt spid="5"/>
                </p:tgtEl>
              </p:cMediaNode>
            </p:audio>
          </p:childTnLst>
        </p:cTn>
      </p:par>
    </p:tnLst>
    <p:bldLst>
      <p:bldP spid="14" grpId="0" animBg="1"/>
      <p:bldP spid="23" grpId="0"/>
      <p:bldP spid="26" grpId="0"/>
      <p:bldP spid="30" grpId="0" animBg="1"/>
      <p:bldP spid="153" grpId="0" animBg="1"/>
      <p:bldP spid="174" grpId="0" animBg="1"/>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角丸四角形 2">
            <a:extLst>
              <a:ext uri="{FF2B5EF4-FFF2-40B4-BE49-F238E27FC236}">
                <a16:creationId xmlns:a16="http://schemas.microsoft.com/office/drawing/2014/main" id="{7446C997-7748-4794-9530-5E83FDD7F501}"/>
              </a:ext>
            </a:extLst>
          </p:cNvPr>
          <p:cNvSpPr>
            <a:spLocks noGrp="1" noRot="1" noMove="1" noResize="1" noEditPoints="1" noAdjustHandles="1" noChangeArrowheads="1" noChangeShapeType="1"/>
          </p:cNvSpPr>
          <p:nvPr/>
        </p:nvSpPr>
        <p:spPr>
          <a:xfrm>
            <a:off x="-3174" y="399689"/>
            <a:ext cx="12188827" cy="6458311"/>
          </a:xfrm>
          <a:prstGeom prst="roundRect">
            <a:avLst>
              <a:gd name="adj" fmla="val 0"/>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3" name="Rectangle 14">
            <a:extLst>
              <a:ext uri="{FF2B5EF4-FFF2-40B4-BE49-F238E27FC236}">
                <a16:creationId xmlns:a16="http://schemas.microsoft.com/office/drawing/2014/main" id="{E4A94B54-1E10-4F62-A314-3FFE5CC62A97}"/>
              </a:ext>
            </a:extLst>
          </p:cNvPr>
          <p:cNvSpPr>
            <a:spLocks noChangeArrowheads="1"/>
          </p:cNvSpPr>
          <p:nvPr/>
        </p:nvSpPr>
        <p:spPr bwMode="auto">
          <a:xfrm>
            <a:off x="279502" y="3286923"/>
            <a:ext cx="1789877" cy="567859"/>
          </a:xfrm>
          <a:prstGeom prst="rect">
            <a:avLst/>
          </a:prstGeom>
          <a:solidFill>
            <a:schemeClr val="tx1"/>
          </a:solidFill>
          <a:ln w="9525">
            <a:solidFill>
              <a:schemeClr val="bg1"/>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チャッククランプ</a:t>
            </a:r>
            <a:endParaRPr kumimoji="0" lang="en-US" altLang="ja-JP" sz="1467" b="1" dirty="0">
              <a:solidFill>
                <a:sysClr val="windowText" lastClr="000000"/>
              </a:solidFill>
              <a:latin typeface="Calibri" panose="020F0502020204030204"/>
              <a:ea typeface="游ゴシック" panose="020B0400000000000000" pitchFamily="50" charset="-128"/>
            </a:endParaRPr>
          </a:p>
          <a:p>
            <a:pPr defTabSz="914377"/>
            <a:r>
              <a:rPr kumimoji="0" lang="ja-JP" altLang="en-US" sz="1467" b="1" dirty="0">
                <a:solidFill>
                  <a:sysClr val="windowText" lastClr="000000"/>
                </a:solidFill>
                <a:latin typeface="Calibri" panose="020F0502020204030204"/>
                <a:ea typeface="游ゴシック" panose="020B0400000000000000" pitchFamily="50" charset="-128"/>
              </a:rPr>
              <a:t>の圧力が下がる</a:t>
            </a:r>
          </a:p>
        </p:txBody>
      </p:sp>
      <p:sp>
        <p:nvSpPr>
          <p:cNvPr id="13" name="Rectangle 22">
            <a:extLst>
              <a:ext uri="{FF2B5EF4-FFF2-40B4-BE49-F238E27FC236}">
                <a16:creationId xmlns:a16="http://schemas.microsoft.com/office/drawing/2014/main" id="{09BA3D46-8A28-4850-97CF-109E9B3E8357}"/>
              </a:ext>
            </a:extLst>
          </p:cNvPr>
          <p:cNvSpPr>
            <a:spLocks noChangeArrowheads="1"/>
          </p:cNvSpPr>
          <p:nvPr/>
        </p:nvSpPr>
        <p:spPr bwMode="auto">
          <a:xfrm>
            <a:off x="2967301" y="5456646"/>
            <a:ext cx="1513615" cy="54721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00" b="1" dirty="0">
                <a:solidFill>
                  <a:sysClr val="windowText" lastClr="000000"/>
                </a:solidFill>
                <a:latin typeface="Calibri" panose="020F0502020204030204"/>
                <a:ea typeface="游ゴシック" panose="020B0400000000000000" pitchFamily="50" charset="-128"/>
              </a:rPr>
              <a:t>バルブ</a:t>
            </a:r>
            <a:endParaRPr kumimoji="0" lang="en-US" altLang="ja-JP" sz="1400" b="1" dirty="0">
              <a:solidFill>
                <a:sysClr val="windowText" lastClr="000000"/>
              </a:solidFill>
              <a:latin typeface="Calibri" panose="020F0502020204030204"/>
              <a:ea typeface="游ゴシック" panose="020B0400000000000000" pitchFamily="50" charset="-128"/>
            </a:endParaRPr>
          </a:p>
          <a:p>
            <a:pPr defTabSz="914377"/>
            <a:r>
              <a:rPr kumimoji="0" lang="ja-JP" altLang="en-US" sz="1400" b="1" dirty="0">
                <a:solidFill>
                  <a:sysClr val="windowText" lastClr="000000"/>
                </a:solidFill>
                <a:latin typeface="Calibri" panose="020F0502020204030204"/>
                <a:ea typeface="游ゴシック" panose="020B0400000000000000" pitchFamily="50" charset="-128"/>
              </a:rPr>
              <a:t>切り替わり悪い</a:t>
            </a:r>
          </a:p>
        </p:txBody>
      </p:sp>
      <p:sp>
        <p:nvSpPr>
          <p:cNvPr id="20" name="Text Box 34">
            <a:extLst>
              <a:ext uri="{FF2B5EF4-FFF2-40B4-BE49-F238E27FC236}">
                <a16:creationId xmlns:a16="http://schemas.microsoft.com/office/drawing/2014/main" id="{67F98524-BF85-4F66-8699-691A483F436A}"/>
              </a:ext>
            </a:extLst>
          </p:cNvPr>
          <p:cNvSpPr txBox="1">
            <a:spLocks noChangeArrowheads="1"/>
          </p:cNvSpPr>
          <p:nvPr/>
        </p:nvSpPr>
        <p:spPr bwMode="auto">
          <a:xfrm>
            <a:off x="5190342" y="1370129"/>
            <a:ext cx="2576285"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油漏れ</a:t>
            </a:r>
          </a:p>
        </p:txBody>
      </p:sp>
      <p:sp>
        <p:nvSpPr>
          <p:cNvPr id="181" name="テキスト ボックス 180">
            <a:extLst>
              <a:ext uri="{FF2B5EF4-FFF2-40B4-BE49-F238E27FC236}">
                <a16:creationId xmlns:a16="http://schemas.microsoft.com/office/drawing/2014/main" id="{7F2240B2-FC2B-8044-5BFD-9779C4759D76}"/>
              </a:ext>
            </a:extLst>
          </p:cNvPr>
          <p:cNvSpPr txBox="1"/>
          <p:nvPr/>
        </p:nvSpPr>
        <p:spPr>
          <a:xfrm>
            <a:off x="0" y="6494418"/>
            <a:ext cx="11024131" cy="338554"/>
          </a:xfrm>
          <a:prstGeom prst="rect">
            <a:avLst/>
          </a:prstGeom>
          <a:noFill/>
        </p:spPr>
        <p:txBody>
          <a:bodyPr wrap="square" rtlCol="0">
            <a:spAutoFit/>
          </a:bodyPr>
          <a:lstStyle/>
          <a:p>
            <a:pPr defTabSz="914377"/>
            <a:r>
              <a:rPr kumimoji="0" lang="ja-JP" altLang="en-US" sz="1600" b="1" u="sng" dirty="0">
                <a:solidFill>
                  <a:prstClr val="black">
                    <a:lumMod val="85000"/>
                    <a:lumOff val="15000"/>
                  </a:prstClr>
                </a:solidFill>
                <a:latin typeface="游ゴシック" panose="020B0400000000000000" pitchFamily="50" charset="-128"/>
                <a:ea typeface="游ゴシック" panose="020B0400000000000000" pitchFamily="50" charset="-128"/>
              </a:rPr>
              <a:t>図</a:t>
            </a:r>
            <a:r>
              <a:rPr kumimoji="0" lang="en-US" altLang="ja-JP" sz="1600" b="1" u="sng" dirty="0">
                <a:solidFill>
                  <a:prstClr val="black">
                    <a:lumMod val="85000"/>
                    <a:lumOff val="15000"/>
                  </a:prstClr>
                </a:solidFill>
                <a:latin typeface="游ゴシック" panose="020B0400000000000000" pitchFamily="50" charset="-128"/>
                <a:ea typeface="游ゴシック" panose="020B0400000000000000" pitchFamily="50" charset="-128"/>
              </a:rPr>
              <a:t>15. FTA</a:t>
            </a:r>
            <a:r>
              <a:rPr kumimoji="0" lang="ja-JP" altLang="en-US" sz="1600" b="1" u="sng" dirty="0">
                <a:solidFill>
                  <a:prstClr val="black">
                    <a:lumMod val="85000"/>
                    <a:lumOff val="15000"/>
                  </a:prstClr>
                </a:solidFill>
                <a:latin typeface="游ゴシック" panose="020B0400000000000000" pitchFamily="50" charset="-128"/>
                <a:ea typeface="游ゴシック" panose="020B0400000000000000" pitchFamily="50" charset="-128"/>
              </a:rPr>
              <a:t>解析　作成日：</a:t>
            </a:r>
            <a:r>
              <a:rPr kumimoji="0" lang="en-US" altLang="ja-JP" sz="1600" b="1" u="sng" dirty="0">
                <a:solidFill>
                  <a:prstClr val="black">
                    <a:lumMod val="85000"/>
                    <a:lumOff val="15000"/>
                  </a:prstClr>
                </a:solidFill>
                <a:latin typeface="游ゴシック" panose="020B0400000000000000" pitchFamily="50" charset="-128"/>
                <a:ea typeface="游ゴシック" panose="020B0400000000000000" pitchFamily="50" charset="-128"/>
              </a:rPr>
              <a:t>2023</a:t>
            </a:r>
            <a:r>
              <a:rPr kumimoji="0" lang="ja-JP" altLang="en-US" sz="1600" b="1" u="sng" dirty="0">
                <a:solidFill>
                  <a:prstClr val="black">
                    <a:lumMod val="85000"/>
                    <a:lumOff val="15000"/>
                  </a:prstClr>
                </a:solidFill>
                <a:latin typeface="游ゴシック" panose="020B0400000000000000" pitchFamily="50" charset="-128"/>
                <a:ea typeface="游ゴシック" panose="020B0400000000000000" pitchFamily="50" charset="-128"/>
              </a:rPr>
              <a:t>年</a:t>
            </a:r>
            <a:r>
              <a:rPr kumimoji="0" lang="en-US" altLang="ja-JP" sz="1600" b="1" u="sng" dirty="0">
                <a:solidFill>
                  <a:prstClr val="black">
                    <a:lumMod val="85000"/>
                    <a:lumOff val="15000"/>
                  </a:prstClr>
                </a:solidFill>
                <a:latin typeface="游ゴシック" panose="020B0400000000000000" pitchFamily="50" charset="-128"/>
                <a:ea typeface="游ゴシック" panose="020B0400000000000000" pitchFamily="50" charset="-128"/>
              </a:rPr>
              <a:t>12</a:t>
            </a:r>
            <a:r>
              <a:rPr kumimoji="0" lang="ja-JP" altLang="en-US" sz="1600" b="1" u="sng" dirty="0">
                <a:solidFill>
                  <a:prstClr val="black">
                    <a:lumMod val="85000"/>
                    <a:lumOff val="15000"/>
                  </a:prstClr>
                </a:solidFill>
                <a:latin typeface="游ゴシック" panose="020B0400000000000000" pitchFamily="50" charset="-128"/>
                <a:ea typeface="游ゴシック" panose="020B0400000000000000" pitchFamily="50" charset="-128"/>
              </a:rPr>
              <a:t>月</a:t>
            </a:r>
            <a:r>
              <a:rPr kumimoji="0" lang="en-US" altLang="ja-JP" sz="1600" b="1" u="sng" dirty="0">
                <a:solidFill>
                  <a:prstClr val="black">
                    <a:lumMod val="85000"/>
                    <a:lumOff val="15000"/>
                  </a:prstClr>
                </a:solidFill>
                <a:latin typeface="游ゴシック" panose="020B0400000000000000" pitchFamily="50" charset="-128"/>
                <a:ea typeface="游ゴシック" panose="020B0400000000000000" pitchFamily="50" charset="-128"/>
              </a:rPr>
              <a:t>20</a:t>
            </a:r>
            <a:r>
              <a:rPr kumimoji="0" lang="ja-JP" altLang="en-US" sz="1600" b="1" u="sng" dirty="0">
                <a:solidFill>
                  <a:prstClr val="black">
                    <a:lumMod val="85000"/>
                    <a:lumOff val="15000"/>
                  </a:prstClr>
                </a:solidFill>
                <a:latin typeface="游ゴシック" panose="020B0400000000000000" pitchFamily="50" charset="-128"/>
                <a:ea typeface="游ゴシック" panose="020B0400000000000000" pitchFamily="50" charset="-128"/>
              </a:rPr>
              <a:t>日　　作成者：山口　</a:t>
            </a:r>
          </a:p>
        </p:txBody>
      </p:sp>
      <p:sp>
        <p:nvSpPr>
          <p:cNvPr id="177" name="AutoShape 15">
            <a:extLst>
              <a:ext uri="{FF2B5EF4-FFF2-40B4-BE49-F238E27FC236}">
                <a16:creationId xmlns:a16="http://schemas.microsoft.com/office/drawing/2014/main" id="{4A054547-2CC9-4A22-9AE6-A6D158242B94}"/>
              </a:ext>
            </a:extLst>
          </p:cNvPr>
          <p:cNvSpPr>
            <a:spLocks noChangeArrowheads="1"/>
          </p:cNvSpPr>
          <p:nvPr/>
        </p:nvSpPr>
        <p:spPr bwMode="auto">
          <a:xfrm>
            <a:off x="2229496" y="3355835"/>
            <a:ext cx="255245" cy="432407"/>
          </a:xfrm>
          <a:prstGeom prst="moon">
            <a:avLst>
              <a:gd name="adj" fmla="val 50000"/>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178" name="Line 16">
            <a:extLst>
              <a:ext uri="{FF2B5EF4-FFF2-40B4-BE49-F238E27FC236}">
                <a16:creationId xmlns:a16="http://schemas.microsoft.com/office/drawing/2014/main" id="{C413E45E-D33B-4412-ADE2-C5EABFC6EE6A}"/>
              </a:ext>
            </a:extLst>
          </p:cNvPr>
          <p:cNvSpPr>
            <a:spLocks noChangeShapeType="1"/>
          </p:cNvSpPr>
          <p:nvPr/>
        </p:nvSpPr>
        <p:spPr bwMode="auto">
          <a:xfrm>
            <a:off x="2081355" y="3573379"/>
            <a:ext cx="871311"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30" name="Line 16">
            <a:extLst>
              <a:ext uri="{FF2B5EF4-FFF2-40B4-BE49-F238E27FC236}">
                <a16:creationId xmlns:a16="http://schemas.microsoft.com/office/drawing/2014/main" id="{182377E0-88F7-7018-0972-7E910603F36B}"/>
              </a:ext>
            </a:extLst>
          </p:cNvPr>
          <p:cNvSpPr>
            <a:spLocks noChangeShapeType="1"/>
          </p:cNvSpPr>
          <p:nvPr/>
        </p:nvSpPr>
        <p:spPr bwMode="auto">
          <a:xfrm>
            <a:off x="4156949" y="3573379"/>
            <a:ext cx="930639"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51" name="Line 16">
            <a:extLst>
              <a:ext uri="{FF2B5EF4-FFF2-40B4-BE49-F238E27FC236}">
                <a16:creationId xmlns:a16="http://schemas.microsoft.com/office/drawing/2014/main" id="{884FA8F3-B919-14F8-798C-EFB08B45EC69}"/>
              </a:ext>
            </a:extLst>
          </p:cNvPr>
          <p:cNvSpPr>
            <a:spLocks noChangeShapeType="1"/>
          </p:cNvSpPr>
          <p:nvPr/>
        </p:nvSpPr>
        <p:spPr bwMode="auto">
          <a:xfrm>
            <a:off x="4487060" y="1538261"/>
            <a:ext cx="697259"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57" name="Line 16">
            <a:extLst>
              <a:ext uri="{FF2B5EF4-FFF2-40B4-BE49-F238E27FC236}">
                <a16:creationId xmlns:a16="http://schemas.microsoft.com/office/drawing/2014/main" id="{6A0FE295-59E5-63A6-9E5D-725B2AA3DC6D}"/>
              </a:ext>
            </a:extLst>
          </p:cNvPr>
          <p:cNvSpPr>
            <a:spLocks noChangeShapeType="1"/>
          </p:cNvSpPr>
          <p:nvPr/>
        </p:nvSpPr>
        <p:spPr bwMode="auto">
          <a:xfrm>
            <a:off x="4486432" y="5759213"/>
            <a:ext cx="721136"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148" name="Line 16">
            <a:extLst>
              <a:ext uri="{FF2B5EF4-FFF2-40B4-BE49-F238E27FC236}">
                <a16:creationId xmlns:a16="http://schemas.microsoft.com/office/drawing/2014/main" id="{F0907EAE-07AD-BCD7-C21F-F8F57F72FEF9}"/>
              </a:ext>
            </a:extLst>
          </p:cNvPr>
          <p:cNvSpPr>
            <a:spLocks noChangeShapeType="1"/>
          </p:cNvSpPr>
          <p:nvPr/>
        </p:nvSpPr>
        <p:spPr bwMode="auto">
          <a:xfrm>
            <a:off x="2687321" y="5730251"/>
            <a:ext cx="265345"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160" name="直線コネクタ 159">
            <a:extLst>
              <a:ext uri="{FF2B5EF4-FFF2-40B4-BE49-F238E27FC236}">
                <a16:creationId xmlns:a16="http://schemas.microsoft.com/office/drawing/2014/main" id="{B2E0AB82-1A9A-4333-22EA-4EB4B8A64DA3}"/>
              </a:ext>
            </a:extLst>
          </p:cNvPr>
          <p:cNvCxnSpPr>
            <a:cxnSpLocks/>
            <a:stCxn id="182" idx="1"/>
            <a:endCxn id="148" idx="0"/>
          </p:cNvCxnSpPr>
          <p:nvPr/>
        </p:nvCxnSpPr>
        <p:spPr>
          <a:xfrm>
            <a:off x="2687320" y="3702232"/>
            <a:ext cx="0" cy="2028019"/>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170" name="Line 16">
            <a:extLst>
              <a:ext uri="{FF2B5EF4-FFF2-40B4-BE49-F238E27FC236}">
                <a16:creationId xmlns:a16="http://schemas.microsoft.com/office/drawing/2014/main" id="{00872E77-BDD2-D12E-E6E7-0D195391F39C}"/>
              </a:ext>
            </a:extLst>
          </p:cNvPr>
          <p:cNvSpPr>
            <a:spLocks noChangeShapeType="1"/>
          </p:cNvSpPr>
          <p:nvPr/>
        </p:nvSpPr>
        <p:spPr bwMode="auto">
          <a:xfrm>
            <a:off x="2687321" y="1530383"/>
            <a:ext cx="265345"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172" name="直線コネクタ 171">
            <a:extLst>
              <a:ext uri="{FF2B5EF4-FFF2-40B4-BE49-F238E27FC236}">
                <a16:creationId xmlns:a16="http://schemas.microsoft.com/office/drawing/2014/main" id="{61FFB5F6-054E-DAB6-2F3A-1B83467F5F87}"/>
              </a:ext>
            </a:extLst>
          </p:cNvPr>
          <p:cNvCxnSpPr>
            <a:cxnSpLocks/>
            <a:stCxn id="170" idx="0"/>
          </p:cNvCxnSpPr>
          <p:nvPr/>
        </p:nvCxnSpPr>
        <p:spPr>
          <a:xfrm>
            <a:off x="2687320" y="1530384"/>
            <a:ext cx="0" cy="1898617"/>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182" name="Line 16">
            <a:extLst>
              <a:ext uri="{FF2B5EF4-FFF2-40B4-BE49-F238E27FC236}">
                <a16:creationId xmlns:a16="http://schemas.microsoft.com/office/drawing/2014/main" id="{DD30D93C-E4A2-050D-01C5-E36B161B9DE6}"/>
              </a:ext>
            </a:extLst>
          </p:cNvPr>
          <p:cNvSpPr>
            <a:spLocks noChangeShapeType="1"/>
          </p:cNvSpPr>
          <p:nvPr/>
        </p:nvSpPr>
        <p:spPr bwMode="auto">
          <a:xfrm>
            <a:off x="2359237" y="3702231"/>
            <a:ext cx="328084"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184" name="Line 16">
            <a:extLst>
              <a:ext uri="{FF2B5EF4-FFF2-40B4-BE49-F238E27FC236}">
                <a16:creationId xmlns:a16="http://schemas.microsoft.com/office/drawing/2014/main" id="{4A9FED0A-C60B-DF2D-B000-D64312704D2D}"/>
              </a:ext>
            </a:extLst>
          </p:cNvPr>
          <p:cNvSpPr>
            <a:spLocks noChangeShapeType="1"/>
          </p:cNvSpPr>
          <p:nvPr/>
        </p:nvSpPr>
        <p:spPr bwMode="auto">
          <a:xfrm>
            <a:off x="2359237" y="3429000"/>
            <a:ext cx="328084"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5" name="AutoShape 15">
            <a:extLst>
              <a:ext uri="{FF2B5EF4-FFF2-40B4-BE49-F238E27FC236}">
                <a16:creationId xmlns:a16="http://schemas.microsoft.com/office/drawing/2014/main" id="{7A33987A-4E59-F9E4-3A30-CB40331CAB58}"/>
              </a:ext>
            </a:extLst>
          </p:cNvPr>
          <p:cNvSpPr>
            <a:spLocks noChangeArrowheads="1"/>
          </p:cNvSpPr>
          <p:nvPr/>
        </p:nvSpPr>
        <p:spPr bwMode="auto">
          <a:xfrm>
            <a:off x="2231614" y="3355835"/>
            <a:ext cx="255245" cy="432407"/>
          </a:xfrm>
          <a:prstGeom prst="moon">
            <a:avLst>
              <a:gd name="adj" fmla="val 50000"/>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187" name="直線コネクタ 186">
            <a:extLst>
              <a:ext uri="{FF2B5EF4-FFF2-40B4-BE49-F238E27FC236}">
                <a16:creationId xmlns:a16="http://schemas.microsoft.com/office/drawing/2014/main" id="{68762A33-EEE1-A767-2CA6-067730D394A1}"/>
              </a:ext>
            </a:extLst>
          </p:cNvPr>
          <p:cNvCxnSpPr>
            <a:cxnSpLocks/>
            <a:stCxn id="188" idx="1"/>
            <a:endCxn id="190" idx="0"/>
          </p:cNvCxnSpPr>
          <p:nvPr/>
        </p:nvCxnSpPr>
        <p:spPr>
          <a:xfrm>
            <a:off x="5087587" y="5880190"/>
            <a:ext cx="0" cy="455389"/>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188" name="Line 16">
            <a:extLst>
              <a:ext uri="{FF2B5EF4-FFF2-40B4-BE49-F238E27FC236}">
                <a16:creationId xmlns:a16="http://schemas.microsoft.com/office/drawing/2014/main" id="{44C3997F-B5C6-08B8-0477-340FB93D4037}"/>
              </a:ext>
            </a:extLst>
          </p:cNvPr>
          <p:cNvSpPr>
            <a:spLocks noChangeShapeType="1"/>
          </p:cNvSpPr>
          <p:nvPr/>
        </p:nvSpPr>
        <p:spPr bwMode="auto">
          <a:xfrm>
            <a:off x="4759503" y="5880188"/>
            <a:ext cx="328084"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190" name="Line 16">
            <a:extLst>
              <a:ext uri="{FF2B5EF4-FFF2-40B4-BE49-F238E27FC236}">
                <a16:creationId xmlns:a16="http://schemas.microsoft.com/office/drawing/2014/main" id="{0E9A8BC8-DB9A-3DC0-E4F0-553D34E0114D}"/>
              </a:ext>
            </a:extLst>
          </p:cNvPr>
          <p:cNvSpPr>
            <a:spLocks noChangeShapeType="1"/>
          </p:cNvSpPr>
          <p:nvPr/>
        </p:nvSpPr>
        <p:spPr bwMode="auto">
          <a:xfrm>
            <a:off x="5087587" y="6335579"/>
            <a:ext cx="119981"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192" name="Line 16">
            <a:extLst>
              <a:ext uri="{FF2B5EF4-FFF2-40B4-BE49-F238E27FC236}">
                <a16:creationId xmlns:a16="http://schemas.microsoft.com/office/drawing/2014/main" id="{9837278E-C032-23F6-9E23-F4C7717E9BE2}"/>
              </a:ext>
            </a:extLst>
          </p:cNvPr>
          <p:cNvSpPr>
            <a:spLocks noChangeShapeType="1"/>
          </p:cNvSpPr>
          <p:nvPr/>
        </p:nvSpPr>
        <p:spPr bwMode="auto">
          <a:xfrm>
            <a:off x="4759503" y="5658989"/>
            <a:ext cx="328084"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193" name="直線コネクタ 192">
            <a:extLst>
              <a:ext uri="{FF2B5EF4-FFF2-40B4-BE49-F238E27FC236}">
                <a16:creationId xmlns:a16="http://schemas.microsoft.com/office/drawing/2014/main" id="{B71B77E2-19F2-A774-227D-7840ADD551B9}"/>
              </a:ext>
            </a:extLst>
          </p:cNvPr>
          <p:cNvCxnSpPr>
            <a:cxnSpLocks/>
            <a:stCxn id="195" idx="0"/>
            <a:endCxn id="192" idx="1"/>
          </p:cNvCxnSpPr>
          <p:nvPr/>
        </p:nvCxnSpPr>
        <p:spPr>
          <a:xfrm>
            <a:off x="5087587" y="4999455"/>
            <a:ext cx="0" cy="659536"/>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135" name="AutoShape 15">
            <a:extLst>
              <a:ext uri="{FF2B5EF4-FFF2-40B4-BE49-F238E27FC236}">
                <a16:creationId xmlns:a16="http://schemas.microsoft.com/office/drawing/2014/main" id="{29236E25-BBB1-DF70-7A70-09DEE5C9CB39}"/>
              </a:ext>
            </a:extLst>
          </p:cNvPr>
          <p:cNvSpPr>
            <a:spLocks noChangeArrowheads="1"/>
          </p:cNvSpPr>
          <p:nvPr/>
        </p:nvSpPr>
        <p:spPr bwMode="auto">
          <a:xfrm>
            <a:off x="4636690" y="5541670"/>
            <a:ext cx="255245" cy="432407"/>
          </a:xfrm>
          <a:prstGeom prst="moon">
            <a:avLst>
              <a:gd name="adj" fmla="val 50000"/>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195" name="Line 16">
            <a:extLst>
              <a:ext uri="{FF2B5EF4-FFF2-40B4-BE49-F238E27FC236}">
                <a16:creationId xmlns:a16="http://schemas.microsoft.com/office/drawing/2014/main" id="{678B0A82-9007-F229-9EFA-B95C0DA9CF4D}"/>
              </a:ext>
            </a:extLst>
          </p:cNvPr>
          <p:cNvSpPr>
            <a:spLocks noChangeShapeType="1"/>
          </p:cNvSpPr>
          <p:nvPr/>
        </p:nvSpPr>
        <p:spPr bwMode="auto">
          <a:xfrm>
            <a:off x="5087587" y="4999455"/>
            <a:ext cx="119981"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197" name="Line 16">
            <a:extLst>
              <a:ext uri="{FF2B5EF4-FFF2-40B4-BE49-F238E27FC236}">
                <a16:creationId xmlns:a16="http://schemas.microsoft.com/office/drawing/2014/main" id="{97AA8FE5-1F8D-7BD9-A29F-2507DC0457FD}"/>
              </a:ext>
            </a:extLst>
          </p:cNvPr>
          <p:cNvSpPr>
            <a:spLocks noChangeShapeType="1"/>
          </p:cNvSpPr>
          <p:nvPr/>
        </p:nvSpPr>
        <p:spPr bwMode="auto">
          <a:xfrm>
            <a:off x="4434833" y="3717984"/>
            <a:ext cx="400857"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198" name="Line 16">
            <a:extLst>
              <a:ext uri="{FF2B5EF4-FFF2-40B4-BE49-F238E27FC236}">
                <a16:creationId xmlns:a16="http://schemas.microsoft.com/office/drawing/2014/main" id="{CEA0E65A-7CF3-68F2-82D0-E38D94F9BDBD}"/>
              </a:ext>
            </a:extLst>
          </p:cNvPr>
          <p:cNvSpPr>
            <a:spLocks noChangeShapeType="1"/>
          </p:cNvSpPr>
          <p:nvPr/>
        </p:nvSpPr>
        <p:spPr bwMode="auto">
          <a:xfrm>
            <a:off x="4759503" y="1423692"/>
            <a:ext cx="328085"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199" name="直線コネクタ 198">
            <a:extLst>
              <a:ext uri="{FF2B5EF4-FFF2-40B4-BE49-F238E27FC236}">
                <a16:creationId xmlns:a16="http://schemas.microsoft.com/office/drawing/2014/main" id="{DC661DD8-35F8-3BB3-587E-B28CA74774EA}"/>
              </a:ext>
            </a:extLst>
          </p:cNvPr>
          <p:cNvCxnSpPr>
            <a:cxnSpLocks/>
          </p:cNvCxnSpPr>
          <p:nvPr/>
        </p:nvCxnSpPr>
        <p:spPr>
          <a:xfrm>
            <a:off x="4835689" y="3132536"/>
            <a:ext cx="0" cy="312157"/>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201" name="Line 16">
            <a:extLst>
              <a:ext uri="{FF2B5EF4-FFF2-40B4-BE49-F238E27FC236}">
                <a16:creationId xmlns:a16="http://schemas.microsoft.com/office/drawing/2014/main" id="{CB68CC1F-48D4-7A0A-5003-83AE7687FDCC}"/>
              </a:ext>
            </a:extLst>
          </p:cNvPr>
          <p:cNvSpPr>
            <a:spLocks noChangeShapeType="1"/>
          </p:cNvSpPr>
          <p:nvPr/>
        </p:nvSpPr>
        <p:spPr bwMode="auto">
          <a:xfrm>
            <a:off x="4835690" y="3129775"/>
            <a:ext cx="371879"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202" name="直線コネクタ 201">
            <a:extLst>
              <a:ext uri="{FF2B5EF4-FFF2-40B4-BE49-F238E27FC236}">
                <a16:creationId xmlns:a16="http://schemas.microsoft.com/office/drawing/2014/main" id="{8A1D580C-42A9-372E-77F4-03B30E3100BA}"/>
              </a:ext>
            </a:extLst>
          </p:cNvPr>
          <p:cNvCxnSpPr>
            <a:cxnSpLocks/>
            <a:endCxn id="203" idx="0"/>
          </p:cNvCxnSpPr>
          <p:nvPr/>
        </p:nvCxnSpPr>
        <p:spPr>
          <a:xfrm>
            <a:off x="4835689" y="3717985"/>
            <a:ext cx="0" cy="846580"/>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203" name="Line 16">
            <a:extLst>
              <a:ext uri="{FF2B5EF4-FFF2-40B4-BE49-F238E27FC236}">
                <a16:creationId xmlns:a16="http://schemas.microsoft.com/office/drawing/2014/main" id="{3827BFC6-687C-9E1F-285C-C311483D47BC}"/>
              </a:ext>
            </a:extLst>
          </p:cNvPr>
          <p:cNvSpPr>
            <a:spLocks noChangeShapeType="1"/>
          </p:cNvSpPr>
          <p:nvPr/>
        </p:nvSpPr>
        <p:spPr bwMode="auto">
          <a:xfrm>
            <a:off x="4835690" y="4564564"/>
            <a:ext cx="371879"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5" name="Text Box 38">
            <a:extLst>
              <a:ext uri="{FF2B5EF4-FFF2-40B4-BE49-F238E27FC236}">
                <a16:creationId xmlns:a16="http://schemas.microsoft.com/office/drawing/2014/main" id="{43474872-2B3E-4E21-9D5C-58505A0B60C2}"/>
              </a:ext>
            </a:extLst>
          </p:cNvPr>
          <p:cNvSpPr txBox="1">
            <a:spLocks noChangeArrowheads="1"/>
          </p:cNvSpPr>
          <p:nvPr/>
        </p:nvSpPr>
        <p:spPr bwMode="auto">
          <a:xfrm>
            <a:off x="5184318" y="4373886"/>
            <a:ext cx="2573261"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シリンダー内部破損</a:t>
            </a:r>
          </a:p>
        </p:txBody>
      </p:sp>
      <p:sp>
        <p:nvSpPr>
          <p:cNvPr id="26" name="Text Box 39">
            <a:extLst>
              <a:ext uri="{FF2B5EF4-FFF2-40B4-BE49-F238E27FC236}">
                <a16:creationId xmlns:a16="http://schemas.microsoft.com/office/drawing/2014/main" id="{2BA4A64C-E313-4C47-8135-2DF1BDEF006B}"/>
              </a:ext>
            </a:extLst>
          </p:cNvPr>
          <p:cNvSpPr txBox="1">
            <a:spLocks noChangeArrowheads="1"/>
          </p:cNvSpPr>
          <p:nvPr/>
        </p:nvSpPr>
        <p:spPr bwMode="auto">
          <a:xfrm>
            <a:off x="5184318" y="2914170"/>
            <a:ext cx="2573260"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シリンダー内部リーク</a:t>
            </a:r>
          </a:p>
        </p:txBody>
      </p:sp>
      <p:sp>
        <p:nvSpPr>
          <p:cNvPr id="11" name="Rectangle 20">
            <a:extLst>
              <a:ext uri="{FF2B5EF4-FFF2-40B4-BE49-F238E27FC236}">
                <a16:creationId xmlns:a16="http://schemas.microsoft.com/office/drawing/2014/main" id="{FA7A1224-9C0E-488B-B115-1F074F595437}"/>
              </a:ext>
            </a:extLst>
          </p:cNvPr>
          <p:cNvSpPr>
            <a:spLocks noChangeArrowheads="1"/>
          </p:cNvSpPr>
          <p:nvPr/>
        </p:nvSpPr>
        <p:spPr bwMode="auto">
          <a:xfrm>
            <a:off x="2949353" y="1359338"/>
            <a:ext cx="1556047"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圧力低い</a:t>
            </a:r>
          </a:p>
        </p:txBody>
      </p:sp>
      <p:cxnSp>
        <p:nvCxnSpPr>
          <p:cNvPr id="205" name="直線コネクタ 204">
            <a:extLst>
              <a:ext uri="{FF2B5EF4-FFF2-40B4-BE49-F238E27FC236}">
                <a16:creationId xmlns:a16="http://schemas.microsoft.com/office/drawing/2014/main" id="{A4AE7CA5-C364-F202-7C4E-B027F9D46C3E}"/>
              </a:ext>
            </a:extLst>
          </p:cNvPr>
          <p:cNvCxnSpPr>
            <a:cxnSpLocks/>
            <a:endCxn id="198" idx="1"/>
          </p:cNvCxnSpPr>
          <p:nvPr/>
        </p:nvCxnSpPr>
        <p:spPr>
          <a:xfrm>
            <a:off x="5087588" y="967776"/>
            <a:ext cx="1" cy="455917"/>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209" name="Line 16">
            <a:extLst>
              <a:ext uri="{FF2B5EF4-FFF2-40B4-BE49-F238E27FC236}">
                <a16:creationId xmlns:a16="http://schemas.microsoft.com/office/drawing/2014/main" id="{EF97D14F-B20E-03D7-1974-9719B7A995E3}"/>
              </a:ext>
            </a:extLst>
          </p:cNvPr>
          <p:cNvSpPr>
            <a:spLocks noChangeShapeType="1"/>
          </p:cNvSpPr>
          <p:nvPr/>
        </p:nvSpPr>
        <p:spPr bwMode="auto">
          <a:xfrm>
            <a:off x="5087587" y="967776"/>
            <a:ext cx="328085"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1" name="Text Box 35">
            <a:extLst>
              <a:ext uri="{FF2B5EF4-FFF2-40B4-BE49-F238E27FC236}">
                <a16:creationId xmlns:a16="http://schemas.microsoft.com/office/drawing/2014/main" id="{43C4B5AA-02EB-4BBC-9185-9935E07444B7}"/>
              </a:ext>
            </a:extLst>
          </p:cNvPr>
          <p:cNvSpPr txBox="1">
            <a:spLocks noChangeArrowheads="1"/>
          </p:cNvSpPr>
          <p:nvPr/>
        </p:nvSpPr>
        <p:spPr bwMode="auto">
          <a:xfrm>
            <a:off x="5190342" y="772630"/>
            <a:ext cx="2576285"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能力低下</a:t>
            </a:r>
            <a:endParaRPr kumimoji="0" lang="en-US" altLang="ja-JP" sz="1467" b="1" dirty="0">
              <a:solidFill>
                <a:sysClr val="windowText" lastClr="000000"/>
              </a:solidFill>
              <a:latin typeface="Calibri" panose="020F0502020204030204"/>
              <a:ea typeface="游ゴシック" panose="020B0400000000000000" pitchFamily="50" charset="-128"/>
            </a:endParaRPr>
          </a:p>
        </p:txBody>
      </p:sp>
      <p:sp>
        <p:nvSpPr>
          <p:cNvPr id="210" name="Line 16">
            <a:extLst>
              <a:ext uri="{FF2B5EF4-FFF2-40B4-BE49-F238E27FC236}">
                <a16:creationId xmlns:a16="http://schemas.microsoft.com/office/drawing/2014/main" id="{BF3AA343-2F81-3352-DE19-48258DCBCBF5}"/>
              </a:ext>
            </a:extLst>
          </p:cNvPr>
          <p:cNvSpPr>
            <a:spLocks noChangeShapeType="1"/>
          </p:cNvSpPr>
          <p:nvPr/>
        </p:nvSpPr>
        <p:spPr bwMode="auto">
          <a:xfrm>
            <a:off x="4759503" y="1664171"/>
            <a:ext cx="328085"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11" name="Line 16">
            <a:extLst>
              <a:ext uri="{FF2B5EF4-FFF2-40B4-BE49-F238E27FC236}">
                <a16:creationId xmlns:a16="http://schemas.microsoft.com/office/drawing/2014/main" id="{34B6D940-C190-4462-CCA6-8CB78BB9843E}"/>
              </a:ext>
            </a:extLst>
          </p:cNvPr>
          <p:cNvSpPr>
            <a:spLocks noChangeShapeType="1"/>
          </p:cNvSpPr>
          <p:nvPr/>
        </p:nvSpPr>
        <p:spPr bwMode="auto">
          <a:xfrm>
            <a:off x="4434831" y="3444693"/>
            <a:ext cx="400859"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31" name="AutoShape 15">
            <a:extLst>
              <a:ext uri="{FF2B5EF4-FFF2-40B4-BE49-F238E27FC236}">
                <a16:creationId xmlns:a16="http://schemas.microsoft.com/office/drawing/2014/main" id="{3E8B98D4-E631-98C3-EE6D-3CE9125BB129}"/>
              </a:ext>
            </a:extLst>
          </p:cNvPr>
          <p:cNvSpPr>
            <a:spLocks noChangeArrowheads="1"/>
          </p:cNvSpPr>
          <p:nvPr/>
        </p:nvSpPr>
        <p:spPr bwMode="auto">
          <a:xfrm>
            <a:off x="4307207" y="3355835"/>
            <a:ext cx="255245" cy="432407"/>
          </a:xfrm>
          <a:prstGeom prst="moon">
            <a:avLst>
              <a:gd name="adj" fmla="val 50000"/>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212" name="直線コネクタ 211">
            <a:extLst>
              <a:ext uri="{FF2B5EF4-FFF2-40B4-BE49-F238E27FC236}">
                <a16:creationId xmlns:a16="http://schemas.microsoft.com/office/drawing/2014/main" id="{E3BDC362-93B8-47A6-4480-3B0D98E2EE43}"/>
              </a:ext>
            </a:extLst>
          </p:cNvPr>
          <p:cNvCxnSpPr>
            <a:cxnSpLocks/>
            <a:stCxn id="210" idx="1"/>
          </p:cNvCxnSpPr>
          <p:nvPr/>
        </p:nvCxnSpPr>
        <p:spPr>
          <a:xfrm>
            <a:off x="5087588" y="1664173"/>
            <a:ext cx="0" cy="506055"/>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213" name="Line 16">
            <a:extLst>
              <a:ext uri="{FF2B5EF4-FFF2-40B4-BE49-F238E27FC236}">
                <a16:creationId xmlns:a16="http://schemas.microsoft.com/office/drawing/2014/main" id="{6F9B216B-134A-8987-5FB7-2EBC1E06862D}"/>
              </a:ext>
            </a:extLst>
          </p:cNvPr>
          <p:cNvSpPr>
            <a:spLocks noChangeShapeType="1"/>
          </p:cNvSpPr>
          <p:nvPr/>
        </p:nvSpPr>
        <p:spPr bwMode="auto">
          <a:xfrm>
            <a:off x="5087587" y="2175748"/>
            <a:ext cx="328085"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3" name="Text Box 36">
            <a:extLst>
              <a:ext uri="{FF2B5EF4-FFF2-40B4-BE49-F238E27FC236}">
                <a16:creationId xmlns:a16="http://schemas.microsoft.com/office/drawing/2014/main" id="{A517D694-26CF-4ECB-A3B4-FCF33CA9DF7B}"/>
              </a:ext>
            </a:extLst>
          </p:cNvPr>
          <p:cNvSpPr txBox="1">
            <a:spLocks noChangeArrowheads="1"/>
          </p:cNvSpPr>
          <p:nvPr/>
        </p:nvSpPr>
        <p:spPr bwMode="auto">
          <a:xfrm>
            <a:off x="5195710" y="1999183"/>
            <a:ext cx="2576285"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フィルター詰まり</a:t>
            </a:r>
          </a:p>
        </p:txBody>
      </p:sp>
      <p:sp>
        <p:nvSpPr>
          <p:cNvPr id="52" name="AutoShape 15">
            <a:extLst>
              <a:ext uri="{FF2B5EF4-FFF2-40B4-BE49-F238E27FC236}">
                <a16:creationId xmlns:a16="http://schemas.microsoft.com/office/drawing/2014/main" id="{3A4745EA-9EF9-1339-D462-BBA41A89C444}"/>
              </a:ext>
            </a:extLst>
          </p:cNvPr>
          <p:cNvSpPr>
            <a:spLocks noChangeArrowheads="1"/>
          </p:cNvSpPr>
          <p:nvPr/>
        </p:nvSpPr>
        <p:spPr bwMode="auto">
          <a:xfrm>
            <a:off x="4637318" y="1320718"/>
            <a:ext cx="255245" cy="432407"/>
          </a:xfrm>
          <a:prstGeom prst="moon">
            <a:avLst>
              <a:gd name="adj" fmla="val 50000"/>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15" name="Line 16">
            <a:extLst>
              <a:ext uri="{FF2B5EF4-FFF2-40B4-BE49-F238E27FC236}">
                <a16:creationId xmlns:a16="http://schemas.microsoft.com/office/drawing/2014/main" id="{DDE14804-4CB1-D9D0-B4D7-91A2DEC12E44}"/>
              </a:ext>
            </a:extLst>
          </p:cNvPr>
          <p:cNvSpPr>
            <a:spLocks noChangeShapeType="1"/>
          </p:cNvSpPr>
          <p:nvPr/>
        </p:nvSpPr>
        <p:spPr bwMode="auto">
          <a:xfrm>
            <a:off x="7775885" y="972779"/>
            <a:ext cx="421264"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16" name="Line 16">
            <a:extLst>
              <a:ext uri="{FF2B5EF4-FFF2-40B4-BE49-F238E27FC236}">
                <a16:creationId xmlns:a16="http://schemas.microsoft.com/office/drawing/2014/main" id="{7F8B97C8-6D02-B6C9-845A-12B8D140A608}"/>
              </a:ext>
            </a:extLst>
          </p:cNvPr>
          <p:cNvSpPr>
            <a:spLocks noChangeShapeType="1"/>
          </p:cNvSpPr>
          <p:nvPr/>
        </p:nvSpPr>
        <p:spPr bwMode="auto">
          <a:xfrm>
            <a:off x="8197149" y="879416"/>
            <a:ext cx="250811"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17" name="Line 16">
            <a:extLst>
              <a:ext uri="{FF2B5EF4-FFF2-40B4-BE49-F238E27FC236}">
                <a16:creationId xmlns:a16="http://schemas.microsoft.com/office/drawing/2014/main" id="{8533D50E-975A-E83C-AE4F-A4547DACDC5A}"/>
              </a:ext>
            </a:extLst>
          </p:cNvPr>
          <p:cNvSpPr>
            <a:spLocks noChangeShapeType="1"/>
          </p:cNvSpPr>
          <p:nvPr/>
        </p:nvSpPr>
        <p:spPr bwMode="auto">
          <a:xfrm>
            <a:off x="8197149" y="1052055"/>
            <a:ext cx="495924"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218" name="直線コネクタ 217">
            <a:extLst>
              <a:ext uri="{FF2B5EF4-FFF2-40B4-BE49-F238E27FC236}">
                <a16:creationId xmlns:a16="http://schemas.microsoft.com/office/drawing/2014/main" id="{45E0F561-BD6A-27C5-C139-AA1077F2AAAD}"/>
              </a:ext>
            </a:extLst>
          </p:cNvPr>
          <p:cNvCxnSpPr>
            <a:cxnSpLocks/>
          </p:cNvCxnSpPr>
          <p:nvPr/>
        </p:nvCxnSpPr>
        <p:spPr>
          <a:xfrm>
            <a:off x="8452061" y="697466"/>
            <a:ext cx="0" cy="181951"/>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220" name="Line 16">
            <a:extLst>
              <a:ext uri="{FF2B5EF4-FFF2-40B4-BE49-F238E27FC236}">
                <a16:creationId xmlns:a16="http://schemas.microsoft.com/office/drawing/2014/main" id="{46286770-AD79-2DF3-A20B-EE75DF55F82F}"/>
              </a:ext>
            </a:extLst>
          </p:cNvPr>
          <p:cNvSpPr>
            <a:spLocks noChangeShapeType="1"/>
          </p:cNvSpPr>
          <p:nvPr/>
        </p:nvSpPr>
        <p:spPr bwMode="auto">
          <a:xfrm>
            <a:off x="8447960" y="697465"/>
            <a:ext cx="250811"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14" name="AutoShape 15">
            <a:extLst>
              <a:ext uri="{FF2B5EF4-FFF2-40B4-BE49-F238E27FC236}">
                <a16:creationId xmlns:a16="http://schemas.microsoft.com/office/drawing/2014/main" id="{29970D9B-19A3-00BB-3CF6-A8EF07065F8E}"/>
              </a:ext>
            </a:extLst>
          </p:cNvPr>
          <p:cNvSpPr>
            <a:spLocks noChangeArrowheads="1"/>
          </p:cNvSpPr>
          <p:nvPr/>
        </p:nvSpPr>
        <p:spPr bwMode="auto">
          <a:xfrm>
            <a:off x="8098617" y="805859"/>
            <a:ext cx="197064" cy="333843"/>
          </a:xfrm>
          <a:prstGeom prst="moon">
            <a:avLst>
              <a:gd name="adj" fmla="val 50000"/>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22" name="Line 16">
            <a:extLst>
              <a:ext uri="{FF2B5EF4-FFF2-40B4-BE49-F238E27FC236}">
                <a16:creationId xmlns:a16="http://schemas.microsoft.com/office/drawing/2014/main" id="{FD352A1D-B533-D332-FCDE-E8CE912E4ABB}"/>
              </a:ext>
            </a:extLst>
          </p:cNvPr>
          <p:cNvSpPr>
            <a:spLocks noChangeShapeType="1"/>
          </p:cNvSpPr>
          <p:nvPr/>
        </p:nvSpPr>
        <p:spPr bwMode="auto">
          <a:xfrm>
            <a:off x="7775886" y="1530383"/>
            <a:ext cx="322732"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32" name="Line 16">
            <a:extLst>
              <a:ext uri="{FF2B5EF4-FFF2-40B4-BE49-F238E27FC236}">
                <a16:creationId xmlns:a16="http://schemas.microsoft.com/office/drawing/2014/main" id="{71935B21-8C78-8045-5817-60013AA1B754}"/>
              </a:ext>
            </a:extLst>
          </p:cNvPr>
          <p:cNvSpPr>
            <a:spLocks noChangeShapeType="1"/>
          </p:cNvSpPr>
          <p:nvPr/>
        </p:nvSpPr>
        <p:spPr bwMode="auto">
          <a:xfrm>
            <a:off x="8196788" y="1449764"/>
            <a:ext cx="505891"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33" name="Line 16">
            <a:extLst>
              <a:ext uri="{FF2B5EF4-FFF2-40B4-BE49-F238E27FC236}">
                <a16:creationId xmlns:a16="http://schemas.microsoft.com/office/drawing/2014/main" id="{CDC2D8E2-BF9F-3D22-A254-3D037A2AF7F5}"/>
              </a:ext>
            </a:extLst>
          </p:cNvPr>
          <p:cNvSpPr>
            <a:spLocks noChangeShapeType="1"/>
          </p:cNvSpPr>
          <p:nvPr/>
        </p:nvSpPr>
        <p:spPr bwMode="auto">
          <a:xfrm>
            <a:off x="8447960" y="1812465"/>
            <a:ext cx="250811"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234" name="直線コネクタ 233">
            <a:extLst>
              <a:ext uri="{FF2B5EF4-FFF2-40B4-BE49-F238E27FC236}">
                <a16:creationId xmlns:a16="http://schemas.microsoft.com/office/drawing/2014/main" id="{3A26CF37-903A-616D-540F-7FD98404E7FA}"/>
              </a:ext>
            </a:extLst>
          </p:cNvPr>
          <p:cNvCxnSpPr>
            <a:cxnSpLocks/>
            <a:stCxn id="233" idx="0"/>
            <a:endCxn id="233" idx="0"/>
          </p:cNvCxnSpPr>
          <p:nvPr/>
        </p:nvCxnSpPr>
        <p:spPr>
          <a:xfrm>
            <a:off x="8447960" y="1812465"/>
            <a:ext cx="0" cy="0"/>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236" name="Line 16">
            <a:extLst>
              <a:ext uri="{FF2B5EF4-FFF2-40B4-BE49-F238E27FC236}">
                <a16:creationId xmlns:a16="http://schemas.microsoft.com/office/drawing/2014/main" id="{41100544-B665-B577-9248-FAB2B003198C}"/>
              </a:ext>
            </a:extLst>
          </p:cNvPr>
          <p:cNvSpPr>
            <a:spLocks noChangeShapeType="1"/>
          </p:cNvSpPr>
          <p:nvPr/>
        </p:nvSpPr>
        <p:spPr bwMode="auto">
          <a:xfrm>
            <a:off x="8197149" y="1585000"/>
            <a:ext cx="250812"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23" name="AutoShape 15">
            <a:extLst>
              <a:ext uri="{FF2B5EF4-FFF2-40B4-BE49-F238E27FC236}">
                <a16:creationId xmlns:a16="http://schemas.microsoft.com/office/drawing/2014/main" id="{E8A8D7D6-1147-9569-9C24-8AC62D92377B}"/>
              </a:ext>
            </a:extLst>
          </p:cNvPr>
          <p:cNvSpPr>
            <a:spLocks noChangeArrowheads="1"/>
          </p:cNvSpPr>
          <p:nvPr/>
        </p:nvSpPr>
        <p:spPr bwMode="auto">
          <a:xfrm>
            <a:off x="8098617" y="1352984"/>
            <a:ext cx="197064" cy="333843"/>
          </a:xfrm>
          <a:prstGeom prst="moon">
            <a:avLst>
              <a:gd name="adj" fmla="val 50000"/>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240" name="直線コネクタ 239">
            <a:extLst>
              <a:ext uri="{FF2B5EF4-FFF2-40B4-BE49-F238E27FC236}">
                <a16:creationId xmlns:a16="http://schemas.microsoft.com/office/drawing/2014/main" id="{973A672E-4B54-4F96-632B-2C24DEEBC185}"/>
              </a:ext>
            </a:extLst>
          </p:cNvPr>
          <p:cNvCxnSpPr>
            <a:cxnSpLocks/>
            <a:stCxn id="236" idx="1"/>
            <a:endCxn id="233" idx="0"/>
          </p:cNvCxnSpPr>
          <p:nvPr/>
        </p:nvCxnSpPr>
        <p:spPr>
          <a:xfrm>
            <a:off x="8447960" y="1585001"/>
            <a:ext cx="0" cy="227464"/>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248" name="Line 16">
            <a:extLst>
              <a:ext uri="{FF2B5EF4-FFF2-40B4-BE49-F238E27FC236}">
                <a16:creationId xmlns:a16="http://schemas.microsoft.com/office/drawing/2014/main" id="{4BF82126-0114-2412-258F-398059B4AE06}"/>
              </a:ext>
            </a:extLst>
          </p:cNvPr>
          <p:cNvSpPr>
            <a:spLocks noChangeShapeType="1"/>
          </p:cNvSpPr>
          <p:nvPr/>
        </p:nvSpPr>
        <p:spPr bwMode="auto">
          <a:xfrm>
            <a:off x="7775885" y="2194837"/>
            <a:ext cx="917187"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65" name="Line 16">
            <a:extLst>
              <a:ext uri="{FF2B5EF4-FFF2-40B4-BE49-F238E27FC236}">
                <a16:creationId xmlns:a16="http://schemas.microsoft.com/office/drawing/2014/main" id="{8EAEE052-3185-FEDE-4B45-706AA369DC95}"/>
              </a:ext>
            </a:extLst>
          </p:cNvPr>
          <p:cNvSpPr>
            <a:spLocks noChangeShapeType="1"/>
          </p:cNvSpPr>
          <p:nvPr/>
        </p:nvSpPr>
        <p:spPr bwMode="auto">
          <a:xfrm>
            <a:off x="8447960" y="2618115"/>
            <a:ext cx="250811"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266" name="直線コネクタ 265">
            <a:extLst>
              <a:ext uri="{FF2B5EF4-FFF2-40B4-BE49-F238E27FC236}">
                <a16:creationId xmlns:a16="http://schemas.microsoft.com/office/drawing/2014/main" id="{6AB7C94A-625E-6439-A7F5-21352F7975BA}"/>
              </a:ext>
            </a:extLst>
          </p:cNvPr>
          <p:cNvCxnSpPr>
            <a:cxnSpLocks/>
            <a:stCxn id="267" idx="1"/>
            <a:endCxn id="265" idx="0"/>
          </p:cNvCxnSpPr>
          <p:nvPr/>
        </p:nvCxnSpPr>
        <p:spPr>
          <a:xfrm>
            <a:off x="8445109" y="2263731"/>
            <a:ext cx="2852" cy="354384"/>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267" name="Line 16">
            <a:extLst>
              <a:ext uri="{FF2B5EF4-FFF2-40B4-BE49-F238E27FC236}">
                <a16:creationId xmlns:a16="http://schemas.microsoft.com/office/drawing/2014/main" id="{A2F1CA57-267E-E5E1-2B8D-969F564F1AF8}"/>
              </a:ext>
            </a:extLst>
          </p:cNvPr>
          <p:cNvSpPr>
            <a:spLocks noChangeShapeType="1"/>
          </p:cNvSpPr>
          <p:nvPr/>
        </p:nvSpPr>
        <p:spPr bwMode="auto">
          <a:xfrm>
            <a:off x="8192164" y="2263729"/>
            <a:ext cx="252945"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69" name="Line 16">
            <a:extLst>
              <a:ext uri="{FF2B5EF4-FFF2-40B4-BE49-F238E27FC236}">
                <a16:creationId xmlns:a16="http://schemas.microsoft.com/office/drawing/2014/main" id="{AF9DE470-F13F-22E5-1DE1-230388E43372}"/>
              </a:ext>
            </a:extLst>
          </p:cNvPr>
          <p:cNvSpPr>
            <a:spLocks noChangeShapeType="1"/>
          </p:cNvSpPr>
          <p:nvPr/>
        </p:nvSpPr>
        <p:spPr bwMode="auto">
          <a:xfrm>
            <a:off x="7766628" y="3126600"/>
            <a:ext cx="430521"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71" name="Line 16">
            <a:extLst>
              <a:ext uri="{FF2B5EF4-FFF2-40B4-BE49-F238E27FC236}">
                <a16:creationId xmlns:a16="http://schemas.microsoft.com/office/drawing/2014/main" id="{2343FC17-B3A2-1890-D721-46701317EFEF}"/>
              </a:ext>
            </a:extLst>
          </p:cNvPr>
          <p:cNvSpPr>
            <a:spLocks noChangeShapeType="1"/>
          </p:cNvSpPr>
          <p:nvPr/>
        </p:nvSpPr>
        <p:spPr bwMode="auto">
          <a:xfrm>
            <a:off x="8197149" y="3044196"/>
            <a:ext cx="250812"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72" name="Line 16">
            <a:extLst>
              <a:ext uri="{FF2B5EF4-FFF2-40B4-BE49-F238E27FC236}">
                <a16:creationId xmlns:a16="http://schemas.microsoft.com/office/drawing/2014/main" id="{C2501C9E-E9DA-E31B-65AB-10AFD33F2C80}"/>
              </a:ext>
            </a:extLst>
          </p:cNvPr>
          <p:cNvSpPr>
            <a:spLocks noChangeShapeType="1"/>
          </p:cNvSpPr>
          <p:nvPr/>
        </p:nvSpPr>
        <p:spPr bwMode="auto">
          <a:xfrm>
            <a:off x="8447960" y="2972240"/>
            <a:ext cx="250811"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273" name="直線コネクタ 272">
            <a:extLst>
              <a:ext uri="{FF2B5EF4-FFF2-40B4-BE49-F238E27FC236}">
                <a16:creationId xmlns:a16="http://schemas.microsoft.com/office/drawing/2014/main" id="{09B9DAE8-F6E9-C807-9E8C-7219DE095DFA}"/>
              </a:ext>
            </a:extLst>
          </p:cNvPr>
          <p:cNvCxnSpPr>
            <a:cxnSpLocks/>
          </p:cNvCxnSpPr>
          <p:nvPr/>
        </p:nvCxnSpPr>
        <p:spPr>
          <a:xfrm>
            <a:off x="8445108" y="2972241"/>
            <a:ext cx="0" cy="71956"/>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278" name="Line 16">
            <a:extLst>
              <a:ext uri="{FF2B5EF4-FFF2-40B4-BE49-F238E27FC236}">
                <a16:creationId xmlns:a16="http://schemas.microsoft.com/office/drawing/2014/main" id="{0623A544-65A2-2703-D26A-2E07319439FB}"/>
              </a:ext>
            </a:extLst>
          </p:cNvPr>
          <p:cNvSpPr>
            <a:spLocks noChangeShapeType="1"/>
          </p:cNvSpPr>
          <p:nvPr/>
        </p:nvSpPr>
        <p:spPr bwMode="auto">
          <a:xfrm>
            <a:off x="8445109" y="3343575"/>
            <a:ext cx="253663"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79" name="Line 16">
            <a:extLst>
              <a:ext uri="{FF2B5EF4-FFF2-40B4-BE49-F238E27FC236}">
                <a16:creationId xmlns:a16="http://schemas.microsoft.com/office/drawing/2014/main" id="{F113A861-C4BC-9E06-13A3-9AEAEEF80141}"/>
              </a:ext>
            </a:extLst>
          </p:cNvPr>
          <p:cNvSpPr>
            <a:spLocks noChangeShapeType="1"/>
          </p:cNvSpPr>
          <p:nvPr/>
        </p:nvSpPr>
        <p:spPr bwMode="auto">
          <a:xfrm>
            <a:off x="8197149" y="3238884"/>
            <a:ext cx="250812"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280" name="直線コネクタ 279">
            <a:extLst>
              <a:ext uri="{FF2B5EF4-FFF2-40B4-BE49-F238E27FC236}">
                <a16:creationId xmlns:a16="http://schemas.microsoft.com/office/drawing/2014/main" id="{D97AB09D-98E1-27E7-94FB-A5AEEB254B4C}"/>
              </a:ext>
            </a:extLst>
          </p:cNvPr>
          <p:cNvCxnSpPr>
            <a:cxnSpLocks/>
            <a:endCxn id="278" idx="0"/>
          </p:cNvCxnSpPr>
          <p:nvPr/>
        </p:nvCxnSpPr>
        <p:spPr>
          <a:xfrm>
            <a:off x="8445108" y="3234127"/>
            <a:ext cx="0" cy="109448"/>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270" name="AutoShape 15">
            <a:extLst>
              <a:ext uri="{FF2B5EF4-FFF2-40B4-BE49-F238E27FC236}">
                <a16:creationId xmlns:a16="http://schemas.microsoft.com/office/drawing/2014/main" id="{BFD714A3-8C3B-E598-CBE0-02F8B53E3F70}"/>
              </a:ext>
            </a:extLst>
          </p:cNvPr>
          <p:cNvSpPr>
            <a:spLocks noChangeArrowheads="1"/>
          </p:cNvSpPr>
          <p:nvPr/>
        </p:nvSpPr>
        <p:spPr bwMode="auto">
          <a:xfrm>
            <a:off x="8098617" y="2972240"/>
            <a:ext cx="197064" cy="333843"/>
          </a:xfrm>
          <a:prstGeom prst="moon">
            <a:avLst>
              <a:gd name="adj" fmla="val 50000"/>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84" name="Line 16">
            <a:extLst>
              <a:ext uri="{FF2B5EF4-FFF2-40B4-BE49-F238E27FC236}">
                <a16:creationId xmlns:a16="http://schemas.microsoft.com/office/drawing/2014/main" id="{B20E8DB8-D11F-F3DE-375A-C1DC5D854B94}"/>
              </a:ext>
            </a:extLst>
          </p:cNvPr>
          <p:cNvSpPr>
            <a:spLocks noChangeShapeType="1"/>
          </p:cNvSpPr>
          <p:nvPr/>
        </p:nvSpPr>
        <p:spPr bwMode="auto">
          <a:xfrm>
            <a:off x="8447960" y="3733700"/>
            <a:ext cx="250811"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285" name="直線コネクタ 284">
            <a:extLst>
              <a:ext uri="{FF2B5EF4-FFF2-40B4-BE49-F238E27FC236}">
                <a16:creationId xmlns:a16="http://schemas.microsoft.com/office/drawing/2014/main" id="{94F268AB-942E-91E1-B2E1-AE556EFAD248}"/>
              </a:ext>
            </a:extLst>
          </p:cNvPr>
          <p:cNvCxnSpPr>
            <a:cxnSpLocks/>
            <a:stCxn id="284" idx="0"/>
          </p:cNvCxnSpPr>
          <p:nvPr/>
        </p:nvCxnSpPr>
        <p:spPr>
          <a:xfrm flipH="1">
            <a:off x="8445109" y="3733701"/>
            <a:ext cx="2852" cy="102156"/>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286" name="Line 16">
            <a:extLst>
              <a:ext uri="{FF2B5EF4-FFF2-40B4-BE49-F238E27FC236}">
                <a16:creationId xmlns:a16="http://schemas.microsoft.com/office/drawing/2014/main" id="{98A49CBA-4A9F-68D3-0887-EDBD96472FAD}"/>
              </a:ext>
            </a:extLst>
          </p:cNvPr>
          <p:cNvSpPr>
            <a:spLocks noChangeShapeType="1"/>
          </p:cNvSpPr>
          <p:nvPr/>
        </p:nvSpPr>
        <p:spPr bwMode="auto">
          <a:xfrm>
            <a:off x="8197149" y="3835856"/>
            <a:ext cx="250812"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87" name="Line 16">
            <a:extLst>
              <a:ext uri="{FF2B5EF4-FFF2-40B4-BE49-F238E27FC236}">
                <a16:creationId xmlns:a16="http://schemas.microsoft.com/office/drawing/2014/main" id="{0C1053B9-9799-CE5B-24F3-DFCC5121DEAB}"/>
              </a:ext>
            </a:extLst>
          </p:cNvPr>
          <p:cNvSpPr>
            <a:spLocks noChangeShapeType="1"/>
          </p:cNvSpPr>
          <p:nvPr/>
        </p:nvSpPr>
        <p:spPr bwMode="auto">
          <a:xfrm>
            <a:off x="8197149" y="3961825"/>
            <a:ext cx="250812"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289" name="直線コネクタ 288">
            <a:extLst>
              <a:ext uri="{FF2B5EF4-FFF2-40B4-BE49-F238E27FC236}">
                <a16:creationId xmlns:a16="http://schemas.microsoft.com/office/drawing/2014/main" id="{C6800288-E56E-04B4-6A85-C9F092D52157}"/>
              </a:ext>
            </a:extLst>
          </p:cNvPr>
          <p:cNvCxnSpPr>
            <a:cxnSpLocks/>
            <a:endCxn id="290" idx="0"/>
          </p:cNvCxnSpPr>
          <p:nvPr/>
        </p:nvCxnSpPr>
        <p:spPr>
          <a:xfrm>
            <a:off x="8447960" y="3973330"/>
            <a:ext cx="0" cy="142367"/>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290" name="Line 16">
            <a:extLst>
              <a:ext uri="{FF2B5EF4-FFF2-40B4-BE49-F238E27FC236}">
                <a16:creationId xmlns:a16="http://schemas.microsoft.com/office/drawing/2014/main" id="{19F3EB8B-46E9-3F2F-3303-CF5E4A555EFA}"/>
              </a:ext>
            </a:extLst>
          </p:cNvPr>
          <p:cNvSpPr>
            <a:spLocks noChangeShapeType="1"/>
          </p:cNvSpPr>
          <p:nvPr/>
        </p:nvSpPr>
        <p:spPr bwMode="auto">
          <a:xfrm>
            <a:off x="8447960" y="4115696"/>
            <a:ext cx="250811"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96" name="Line 16">
            <a:extLst>
              <a:ext uri="{FF2B5EF4-FFF2-40B4-BE49-F238E27FC236}">
                <a16:creationId xmlns:a16="http://schemas.microsoft.com/office/drawing/2014/main" id="{3D4AAD92-F3D6-3F11-E750-08F5238EA078}"/>
              </a:ext>
            </a:extLst>
          </p:cNvPr>
          <p:cNvSpPr>
            <a:spLocks noChangeShapeType="1"/>
          </p:cNvSpPr>
          <p:nvPr/>
        </p:nvSpPr>
        <p:spPr bwMode="auto">
          <a:xfrm>
            <a:off x="7766626" y="4581128"/>
            <a:ext cx="936412"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97" name="Line 16">
            <a:extLst>
              <a:ext uri="{FF2B5EF4-FFF2-40B4-BE49-F238E27FC236}">
                <a16:creationId xmlns:a16="http://schemas.microsoft.com/office/drawing/2014/main" id="{CD886530-19CC-EECF-9C16-E8C0D2E0DFCE}"/>
              </a:ext>
            </a:extLst>
          </p:cNvPr>
          <p:cNvSpPr>
            <a:spLocks noChangeShapeType="1"/>
          </p:cNvSpPr>
          <p:nvPr/>
        </p:nvSpPr>
        <p:spPr bwMode="auto">
          <a:xfrm>
            <a:off x="7766626" y="4999455"/>
            <a:ext cx="936412"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8" name="Text Box 41">
            <a:extLst>
              <a:ext uri="{FF2B5EF4-FFF2-40B4-BE49-F238E27FC236}">
                <a16:creationId xmlns:a16="http://schemas.microsoft.com/office/drawing/2014/main" id="{FFC9410B-AF2C-4544-A046-06BF8E39B2F1}"/>
              </a:ext>
            </a:extLst>
          </p:cNvPr>
          <p:cNvSpPr txBox="1">
            <a:spLocks noChangeArrowheads="1"/>
          </p:cNvSpPr>
          <p:nvPr/>
        </p:nvSpPr>
        <p:spPr bwMode="auto">
          <a:xfrm>
            <a:off x="5207568" y="4827278"/>
            <a:ext cx="2550011"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バルブコイル不良</a:t>
            </a:r>
          </a:p>
        </p:txBody>
      </p:sp>
      <p:sp>
        <p:nvSpPr>
          <p:cNvPr id="299" name="Line 16">
            <a:extLst>
              <a:ext uri="{FF2B5EF4-FFF2-40B4-BE49-F238E27FC236}">
                <a16:creationId xmlns:a16="http://schemas.microsoft.com/office/drawing/2014/main" id="{A52ACA99-4AEB-6C04-5B66-A15856194BF1}"/>
              </a:ext>
            </a:extLst>
          </p:cNvPr>
          <p:cNvSpPr>
            <a:spLocks noChangeShapeType="1"/>
          </p:cNvSpPr>
          <p:nvPr/>
        </p:nvSpPr>
        <p:spPr bwMode="auto">
          <a:xfrm>
            <a:off x="7766627" y="5788408"/>
            <a:ext cx="430520"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7" name="Text Box 40">
            <a:extLst>
              <a:ext uri="{FF2B5EF4-FFF2-40B4-BE49-F238E27FC236}">
                <a16:creationId xmlns:a16="http://schemas.microsoft.com/office/drawing/2014/main" id="{85018C91-BBA4-45BB-BC62-3F17D8F45473}"/>
              </a:ext>
            </a:extLst>
          </p:cNvPr>
          <p:cNvSpPr txBox="1">
            <a:spLocks noChangeArrowheads="1"/>
          </p:cNvSpPr>
          <p:nvPr/>
        </p:nvSpPr>
        <p:spPr bwMode="auto">
          <a:xfrm>
            <a:off x="5207568" y="5617363"/>
            <a:ext cx="2576285"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スプール動作不良</a:t>
            </a:r>
          </a:p>
        </p:txBody>
      </p:sp>
      <p:sp>
        <p:nvSpPr>
          <p:cNvPr id="301" name="Line 16">
            <a:extLst>
              <a:ext uri="{FF2B5EF4-FFF2-40B4-BE49-F238E27FC236}">
                <a16:creationId xmlns:a16="http://schemas.microsoft.com/office/drawing/2014/main" id="{D30751C2-766F-CCD6-9FFA-5A5331DC36D9}"/>
              </a:ext>
            </a:extLst>
          </p:cNvPr>
          <p:cNvSpPr>
            <a:spLocks noChangeShapeType="1"/>
          </p:cNvSpPr>
          <p:nvPr/>
        </p:nvSpPr>
        <p:spPr bwMode="auto">
          <a:xfrm>
            <a:off x="8197148" y="5702524"/>
            <a:ext cx="247961"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302" name="直線コネクタ 301">
            <a:extLst>
              <a:ext uri="{FF2B5EF4-FFF2-40B4-BE49-F238E27FC236}">
                <a16:creationId xmlns:a16="http://schemas.microsoft.com/office/drawing/2014/main" id="{06DDFE2B-6533-48B1-AD74-7372EE676E7D}"/>
              </a:ext>
            </a:extLst>
          </p:cNvPr>
          <p:cNvCxnSpPr>
            <a:cxnSpLocks/>
            <a:stCxn id="303" idx="0"/>
          </p:cNvCxnSpPr>
          <p:nvPr/>
        </p:nvCxnSpPr>
        <p:spPr>
          <a:xfrm>
            <a:off x="8445108" y="5349214"/>
            <a:ext cx="0" cy="353311"/>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303" name="Line 16">
            <a:extLst>
              <a:ext uri="{FF2B5EF4-FFF2-40B4-BE49-F238E27FC236}">
                <a16:creationId xmlns:a16="http://schemas.microsoft.com/office/drawing/2014/main" id="{EC7614A0-3C90-9F82-1257-25D4EAC75D19}"/>
              </a:ext>
            </a:extLst>
          </p:cNvPr>
          <p:cNvSpPr>
            <a:spLocks noChangeShapeType="1"/>
          </p:cNvSpPr>
          <p:nvPr/>
        </p:nvSpPr>
        <p:spPr bwMode="auto">
          <a:xfrm>
            <a:off x="8445108" y="5349213"/>
            <a:ext cx="318779"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306" name="Line 16">
            <a:extLst>
              <a:ext uri="{FF2B5EF4-FFF2-40B4-BE49-F238E27FC236}">
                <a16:creationId xmlns:a16="http://schemas.microsoft.com/office/drawing/2014/main" id="{3B9CD960-48DD-012B-98FE-9C7E17FB9176}"/>
              </a:ext>
            </a:extLst>
          </p:cNvPr>
          <p:cNvSpPr>
            <a:spLocks noChangeShapeType="1"/>
          </p:cNvSpPr>
          <p:nvPr/>
        </p:nvSpPr>
        <p:spPr bwMode="auto">
          <a:xfrm>
            <a:off x="7766627" y="6321981"/>
            <a:ext cx="430520"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307" name="Line 16">
            <a:extLst>
              <a:ext uri="{FF2B5EF4-FFF2-40B4-BE49-F238E27FC236}">
                <a16:creationId xmlns:a16="http://schemas.microsoft.com/office/drawing/2014/main" id="{8F8EB11E-732B-C42E-A319-C84F4D70C03F}"/>
              </a:ext>
            </a:extLst>
          </p:cNvPr>
          <p:cNvSpPr>
            <a:spLocks noChangeShapeType="1"/>
          </p:cNvSpPr>
          <p:nvPr/>
        </p:nvSpPr>
        <p:spPr bwMode="auto">
          <a:xfrm>
            <a:off x="8197148" y="6405331"/>
            <a:ext cx="247961"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308" name="直線コネクタ 307">
            <a:extLst>
              <a:ext uri="{FF2B5EF4-FFF2-40B4-BE49-F238E27FC236}">
                <a16:creationId xmlns:a16="http://schemas.microsoft.com/office/drawing/2014/main" id="{43F11A92-3DFF-9F0A-7976-48EA9F0014AE}"/>
              </a:ext>
            </a:extLst>
          </p:cNvPr>
          <p:cNvCxnSpPr>
            <a:cxnSpLocks/>
          </p:cNvCxnSpPr>
          <p:nvPr/>
        </p:nvCxnSpPr>
        <p:spPr>
          <a:xfrm>
            <a:off x="8445108" y="6405331"/>
            <a:ext cx="0" cy="201845"/>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310" name="Line 16">
            <a:extLst>
              <a:ext uri="{FF2B5EF4-FFF2-40B4-BE49-F238E27FC236}">
                <a16:creationId xmlns:a16="http://schemas.microsoft.com/office/drawing/2014/main" id="{C7C22346-9CAF-156A-7CBF-3348D33F8948}"/>
              </a:ext>
            </a:extLst>
          </p:cNvPr>
          <p:cNvSpPr>
            <a:spLocks noChangeShapeType="1"/>
          </p:cNvSpPr>
          <p:nvPr/>
        </p:nvSpPr>
        <p:spPr bwMode="auto">
          <a:xfrm>
            <a:off x="8445109" y="6607176"/>
            <a:ext cx="252879"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311" name="直線コネクタ 310">
            <a:extLst>
              <a:ext uri="{FF2B5EF4-FFF2-40B4-BE49-F238E27FC236}">
                <a16:creationId xmlns:a16="http://schemas.microsoft.com/office/drawing/2014/main" id="{47EF99DD-C69A-E483-AB88-FBCDCA14FA64}"/>
              </a:ext>
            </a:extLst>
          </p:cNvPr>
          <p:cNvCxnSpPr>
            <a:cxnSpLocks/>
          </p:cNvCxnSpPr>
          <p:nvPr/>
        </p:nvCxnSpPr>
        <p:spPr>
          <a:xfrm>
            <a:off x="8445108" y="6195355"/>
            <a:ext cx="0" cy="88117"/>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312" name="Line 16">
            <a:extLst>
              <a:ext uri="{FF2B5EF4-FFF2-40B4-BE49-F238E27FC236}">
                <a16:creationId xmlns:a16="http://schemas.microsoft.com/office/drawing/2014/main" id="{B6959625-7D0C-1D5E-8FCC-E4623F83A667}"/>
              </a:ext>
            </a:extLst>
          </p:cNvPr>
          <p:cNvSpPr>
            <a:spLocks noChangeShapeType="1"/>
          </p:cNvSpPr>
          <p:nvPr/>
        </p:nvSpPr>
        <p:spPr bwMode="auto">
          <a:xfrm>
            <a:off x="8450026" y="6198531"/>
            <a:ext cx="247961"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314" name="Line 16">
            <a:extLst>
              <a:ext uri="{FF2B5EF4-FFF2-40B4-BE49-F238E27FC236}">
                <a16:creationId xmlns:a16="http://schemas.microsoft.com/office/drawing/2014/main" id="{38444ED2-E77F-A6D7-F369-32B61216A830}"/>
              </a:ext>
            </a:extLst>
          </p:cNvPr>
          <p:cNvSpPr>
            <a:spLocks noChangeShapeType="1"/>
          </p:cNvSpPr>
          <p:nvPr/>
        </p:nvSpPr>
        <p:spPr bwMode="auto">
          <a:xfrm>
            <a:off x="8197148" y="6283472"/>
            <a:ext cx="247961"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305" name="AutoShape 15">
            <a:extLst>
              <a:ext uri="{FF2B5EF4-FFF2-40B4-BE49-F238E27FC236}">
                <a16:creationId xmlns:a16="http://schemas.microsoft.com/office/drawing/2014/main" id="{86953CCC-55DB-4B9D-B172-CD940C028DA3}"/>
              </a:ext>
            </a:extLst>
          </p:cNvPr>
          <p:cNvSpPr>
            <a:spLocks noChangeArrowheads="1"/>
          </p:cNvSpPr>
          <p:nvPr/>
        </p:nvSpPr>
        <p:spPr bwMode="auto">
          <a:xfrm>
            <a:off x="8098617" y="6157852"/>
            <a:ext cx="197064" cy="333843"/>
          </a:xfrm>
          <a:prstGeom prst="moon">
            <a:avLst>
              <a:gd name="adj" fmla="val 50000"/>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49" name="AutoShape 15">
            <a:extLst>
              <a:ext uri="{FF2B5EF4-FFF2-40B4-BE49-F238E27FC236}">
                <a16:creationId xmlns:a16="http://schemas.microsoft.com/office/drawing/2014/main" id="{E05CD795-A8A4-F21A-6C5B-CD0624F1BB01}"/>
              </a:ext>
            </a:extLst>
          </p:cNvPr>
          <p:cNvSpPr>
            <a:spLocks noChangeArrowheads="1"/>
          </p:cNvSpPr>
          <p:nvPr/>
        </p:nvSpPr>
        <p:spPr bwMode="auto">
          <a:xfrm>
            <a:off x="8098617" y="2021248"/>
            <a:ext cx="197064" cy="333843"/>
          </a:xfrm>
          <a:prstGeom prst="moon">
            <a:avLst>
              <a:gd name="adj" fmla="val 50000"/>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83" name="AutoShape 15">
            <a:extLst>
              <a:ext uri="{FF2B5EF4-FFF2-40B4-BE49-F238E27FC236}">
                <a16:creationId xmlns:a16="http://schemas.microsoft.com/office/drawing/2014/main" id="{501C92D2-24A2-324E-BFC0-05AD9C6114CF}"/>
              </a:ext>
            </a:extLst>
          </p:cNvPr>
          <p:cNvSpPr>
            <a:spLocks noChangeArrowheads="1"/>
          </p:cNvSpPr>
          <p:nvPr/>
        </p:nvSpPr>
        <p:spPr bwMode="auto">
          <a:xfrm>
            <a:off x="8098617" y="3733700"/>
            <a:ext cx="197064" cy="333843"/>
          </a:xfrm>
          <a:prstGeom prst="moon">
            <a:avLst>
              <a:gd name="adj" fmla="val 50000"/>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cxnSp>
        <p:nvCxnSpPr>
          <p:cNvPr id="323" name="直線コネクタ 322">
            <a:extLst>
              <a:ext uri="{FF2B5EF4-FFF2-40B4-BE49-F238E27FC236}">
                <a16:creationId xmlns:a16="http://schemas.microsoft.com/office/drawing/2014/main" id="{564D9202-AA41-3911-6D02-B8AA3B283616}"/>
              </a:ext>
            </a:extLst>
          </p:cNvPr>
          <p:cNvCxnSpPr>
            <a:cxnSpLocks/>
          </p:cNvCxnSpPr>
          <p:nvPr/>
        </p:nvCxnSpPr>
        <p:spPr>
          <a:xfrm>
            <a:off x="5087587" y="3570850"/>
            <a:ext cx="0" cy="312157"/>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324" name="Line 16">
            <a:extLst>
              <a:ext uri="{FF2B5EF4-FFF2-40B4-BE49-F238E27FC236}">
                <a16:creationId xmlns:a16="http://schemas.microsoft.com/office/drawing/2014/main" id="{726882CE-6834-D1F7-8C0D-048E8746C89E}"/>
              </a:ext>
            </a:extLst>
          </p:cNvPr>
          <p:cNvSpPr>
            <a:spLocks noChangeShapeType="1"/>
          </p:cNvSpPr>
          <p:nvPr/>
        </p:nvSpPr>
        <p:spPr bwMode="auto">
          <a:xfrm>
            <a:off x="5087586" y="3876743"/>
            <a:ext cx="3011031"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4" name="Text Box 37">
            <a:extLst>
              <a:ext uri="{FF2B5EF4-FFF2-40B4-BE49-F238E27FC236}">
                <a16:creationId xmlns:a16="http://schemas.microsoft.com/office/drawing/2014/main" id="{0D6F78BA-071B-4FA5-96F6-D1A5E63CEBB0}"/>
              </a:ext>
            </a:extLst>
          </p:cNvPr>
          <p:cNvSpPr txBox="1">
            <a:spLocks noChangeArrowheads="1"/>
          </p:cNvSpPr>
          <p:nvPr/>
        </p:nvSpPr>
        <p:spPr bwMode="auto">
          <a:xfrm>
            <a:off x="5186938" y="3718968"/>
            <a:ext cx="2573261"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シリンダーチューブ摩耗</a:t>
            </a:r>
          </a:p>
        </p:txBody>
      </p:sp>
      <p:sp>
        <p:nvSpPr>
          <p:cNvPr id="29" name="Text Box 42">
            <a:extLst>
              <a:ext uri="{FF2B5EF4-FFF2-40B4-BE49-F238E27FC236}">
                <a16:creationId xmlns:a16="http://schemas.microsoft.com/office/drawing/2014/main" id="{19E815EC-59AE-472F-B85C-E257B0A2E2AD}"/>
              </a:ext>
            </a:extLst>
          </p:cNvPr>
          <p:cNvSpPr txBox="1">
            <a:spLocks noChangeArrowheads="1"/>
          </p:cNvSpPr>
          <p:nvPr/>
        </p:nvSpPr>
        <p:spPr bwMode="auto">
          <a:xfrm>
            <a:off x="5209479" y="6153729"/>
            <a:ext cx="2576285"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電気信号切れる</a:t>
            </a:r>
          </a:p>
        </p:txBody>
      </p:sp>
      <p:pic>
        <p:nvPicPr>
          <p:cNvPr id="353" name="図 352">
            <a:extLst>
              <a:ext uri="{FF2B5EF4-FFF2-40B4-BE49-F238E27FC236}">
                <a16:creationId xmlns:a16="http://schemas.microsoft.com/office/drawing/2014/main" id="{B85E1FB6-4A18-990D-B918-8A31C5C4AFED}"/>
              </a:ext>
            </a:extLst>
          </p:cNvPr>
          <p:cNvPicPr>
            <a:picLocks noChangeAspect="1"/>
          </p:cNvPicPr>
          <p:nvPr/>
        </p:nvPicPr>
        <p:blipFill>
          <a:blip r:embed="rId6"/>
          <a:stretch>
            <a:fillRect/>
          </a:stretch>
        </p:blipFill>
        <p:spPr>
          <a:xfrm>
            <a:off x="983635" y="584187"/>
            <a:ext cx="1592739" cy="1051365"/>
          </a:xfrm>
          <a:prstGeom prst="rect">
            <a:avLst/>
          </a:prstGeom>
        </p:spPr>
      </p:pic>
      <p:pic>
        <p:nvPicPr>
          <p:cNvPr id="354" name="図 353">
            <a:extLst>
              <a:ext uri="{FF2B5EF4-FFF2-40B4-BE49-F238E27FC236}">
                <a16:creationId xmlns:a16="http://schemas.microsoft.com/office/drawing/2014/main" id="{CFDE4AD7-50DE-B71F-F7B9-C68914D2A900}"/>
              </a:ext>
            </a:extLst>
          </p:cNvPr>
          <p:cNvPicPr>
            <a:picLocks noChangeAspect="1"/>
          </p:cNvPicPr>
          <p:nvPr/>
        </p:nvPicPr>
        <p:blipFill>
          <a:blip r:embed="rId7"/>
          <a:stretch>
            <a:fillRect/>
          </a:stretch>
        </p:blipFill>
        <p:spPr>
          <a:xfrm>
            <a:off x="338295" y="1413801"/>
            <a:ext cx="1060837" cy="1082176"/>
          </a:xfrm>
          <a:prstGeom prst="rect">
            <a:avLst/>
          </a:prstGeom>
        </p:spPr>
      </p:pic>
      <p:pic>
        <p:nvPicPr>
          <p:cNvPr id="356" name="図 355">
            <a:extLst>
              <a:ext uri="{FF2B5EF4-FFF2-40B4-BE49-F238E27FC236}">
                <a16:creationId xmlns:a16="http://schemas.microsoft.com/office/drawing/2014/main" id="{48CCF041-6E7F-FA45-1A5F-123D55F459FF}"/>
              </a:ext>
            </a:extLst>
          </p:cNvPr>
          <p:cNvPicPr>
            <a:picLocks noChangeAspect="1"/>
          </p:cNvPicPr>
          <p:nvPr/>
        </p:nvPicPr>
        <p:blipFill>
          <a:blip r:embed="rId8"/>
          <a:stretch>
            <a:fillRect/>
          </a:stretch>
        </p:blipFill>
        <p:spPr>
          <a:xfrm>
            <a:off x="263765" y="4810251"/>
            <a:ext cx="744795" cy="1395872"/>
          </a:xfrm>
          <a:prstGeom prst="rect">
            <a:avLst/>
          </a:prstGeom>
        </p:spPr>
      </p:pic>
      <p:sp>
        <p:nvSpPr>
          <p:cNvPr id="357" name="吹き出し: 角を丸めた四角形 356">
            <a:extLst>
              <a:ext uri="{FF2B5EF4-FFF2-40B4-BE49-F238E27FC236}">
                <a16:creationId xmlns:a16="http://schemas.microsoft.com/office/drawing/2014/main" id="{8D0C8203-977A-1386-5171-F69D9A36BC50}"/>
              </a:ext>
            </a:extLst>
          </p:cNvPr>
          <p:cNvSpPr/>
          <p:nvPr/>
        </p:nvSpPr>
        <p:spPr>
          <a:xfrm>
            <a:off x="1031099" y="5115258"/>
            <a:ext cx="1429821" cy="369332"/>
          </a:xfrm>
          <a:prstGeom prst="wedgeRoundRectCallout">
            <a:avLst>
              <a:gd name="adj1" fmla="val -60092"/>
              <a:gd name="adj2" fmla="val -27813"/>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333" b="1" dirty="0">
                <a:solidFill>
                  <a:prstClr val="black">
                    <a:lumMod val="85000"/>
                    <a:lumOff val="15000"/>
                  </a:prstClr>
                </a:solidFill>
                <a:latin typeface="游ゴシック" panose="020B0400000000000000" pitchFamily="50" charset="-128"/>
                <a:ea typeface="游ゴシック" panose="020B0400000000000000" pitchFamily="50" charset="-128"/>
              </a:rPr>
              <a:t>電気系統</a:t>
            </a:r>
            <a:r>
              <a:rPr lang="en-US" altLang="ja-JP" sz="1333" b="1" dirty="0">
                <a:solidFill>
                  <a:prstClr val="black">
                    <a:lumMod val="85000"/>
                    <a:lumOff val="15000"/>
                  </a:prstClr>
                </a:solidFill>
                <a:latin typeface="游ゴシック" panose="020B0400000000000000" pitchFamily="50" charset="-128"/>
                <a:ea typeface="游ゴシック" panose="020B0400000000000000" pitchFamily="50" charset="-128"/>
              </a:rPr>
              <a:t>OK</a:t>
            </a:r>
            <a:r>
              <a:rPr lang="ja-JP" altLang="en-US" sz="1333" b="1" dirty="0">
                <a:solidFill>
                  <a:prstClr val="black">
                    <a:lumMod val="85000"/>
                    <a:lumOff val="15000"/>
                  </a:prstClr>
                </a:solidFill>
                <a:latin typeface="游ゴシック" panose="020B0400000000000000" pitchFamily="50" charset="-128"/>
                <a:ea typeface="游ゴシック" panose="020B0400000000000000" pitchFamily="50" charset="-128"/>
              </a:rPr>
              <a:t>！</a:t>
            </a:r>
            <a:endParaRPr lang="en-US" altLang="ja-JP" sz="1333" b="1" dirty="0">
              <a:solidFill>
                <a:prstClr val="black">
                  <a:lumMod val="85000"/>
                  <a:lumOff val="15000"/>
                </a:prstClr>
              </a:solidFill>
              <a:latin typeface="游ゴシック" panose="020B0400000000000000" pitchFamily="50" charset="-128"/>
              <a:ea typeface="游ゴシック" panose="020B0400000000000000" pitchFamily="50" charset="-128"/>
            </a:endParaRPr>
          </a:p>
        </p:txBody>
      </p:sp>
      <p:sp>
        <p:nvSpPr>
          <p:cNvPr id="358" name="吹き出し: 角を丸めた四角形 357">
            <a:extLst>
              <a:ext uri="{FF2B5EF4-FFF2-40B4-BE49-F238E27FC236}">
                <a16:creationId xmlns:a16="http://schemas.microsoft.com/office/drawing/2014/main" id="{2C459738-030D-0FC1-F62F-91503B6C2885}"/>
              </a:ext>
            </a:extLst>
          </p:cNvPr>
          <p:cNvSpPr/>
          <p:nvPr/>
        </p:nvSpPr>
        <p:spPr>
          <a:xfrm>
            <a:off x="89389" y="945563"/>
            <a:ext cx="1812025" cy="362645"/>
          </a:xfrm>
          <a:prstGeom prst="wedgeRoundRectCallout">
            <a:avLst>
              <a:gd name="adj1" fmla="val -23218"/>
              <a:gd name="adj2" fmla="val 83711"/>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333" b="1" dirty="0">
                <a:solidFill>
                  <a:prstClr val="black">
                    <a:lumMod val="85000"/>
                    <a:lumOff val="15000"/>
                  </a:prstClr>
                </a:solidFill>
                <a:latin typeface="游ゴシック" panose="020B0400000000000000" pitchFamily="50" charset="-128"/>
                <a:ea typeface="游ゴシック" panose="020B0400000000000000" pitchFamily="50" charset="-128"/>
              </a:rPr>
              <a:t>エアーの圧力</a:t>
            </a:r>
            <a:r>
              <a:rPr lang="en-US" altLang="ja-JP" sz="1333" b="1" dirty="0">
                <a:solidFill>
                  <a:prstClr val="black">
                    <a:lumMod val="85000"/>
                    <a:lumOff val="15000"/>
                  </a:prstClr>
                </a:solidFill>
                <a:latin typeface="游ゴシック" panose="020B0400000000000000" pitchFamily="50" charset="-128"/>
                <a:ea typeface="游ゴシック" panose="020B0400000000000000" pitchFamily="50" charset="-128"/>
              </a:rPr>
              <a:t>OK</a:t>
            </a:r>
            <a:r>
              <a:rPr lang="ja-JP" altLang="en-US" sz="1333" b="1" dirty="0">
                <a:solidFill>
                  <a:prstClr val="black">
                    <a:lumMod val="85000"/>
                    <a:lumOff val="15000"/>
                  </a:prstClr>
                </a:solidFill>
                <a:latin typeface="游ゴシック" panose="020B0400000000000000" pitchFamily="50" charset="-128"/>
                <a:ea typeface="游ゴシック" panose="020B0400000000000000" pitchFamily="50" charset="-128"/>
              </a:rPr>
              <a:t>！</a:t>
            </a:r>
            <a:endParaRPr lang="en-US" altLang="ja-JP" sz="1333" b="1" dirty="0">
              <a:solidFill>
                <a:prstClr val="black">
                  <a:lumMod val="85000"/>
                  <a:lumOff val="15000"/>
                </a:prstClr>
              </a:solidFill>
              <a:latin typeface="游ゴシック" panose="020B0400000000000000" pitchFamily="50" charset="-128"/>
              <a:ea typeface="游ゴシック" panose="020B0400000000000000" pitchFamily="50" charset="-128"/>
            </a:endParaRPr>
          </a:p>
        </p:txBody>
      </p:sp>
      <p:sp>
        <p:nvSpPr>
          <p:cNvPr id="359" name="正方形/長方形 358">
            <a:extLst>
              <a:ext uri="{FF2B5EF4-FFF2-40B4-BE49-F238E27FC236}">
                <a16:creationId xmlns:a16="http://schemas.microsoft.com/office/drawing/2014/main" id="{A97BE6DE-B5A2-B0F3-F2FD-E6A1B08CF613}"/>
              </a:ext>
            </a:extLst>
          </p:cNvPr>
          <p:cNvSpPr/>
          <p:nvPr/>
        </p:nvSpPr>
        <p:spPr>
          <a:xfrm>
            <a:off x="-80336" y="2470595"/>
            <a:ext cx="966095" cy="29608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333" b="1" dirty="0">
                <a:solidFill>
                  <a:prstClr val="black">
                    <a:lumMod val="85000"/>
                    <a:lumOff val="15000"/>
                  </a:prstClr>
                </a:solidFill>
                <a:latin typeface="Calibri" panose="020F0502020204030204"/>
                <a:ea typeface="游ゴシック" panose="020B0400000000000000" pitchFamily="50" charset="-128"/>
              </a:rPr>
              <a:t>南里</a:t>
            </a:r>
          </a:p>
        </p:txBody>
      </p:sp>
      <p:sp>
        <p:nvSpPr>
          <p:cNvPr id="360" name="正方形/長方形 359">
            <a:extLst>
              <a:ext uri="{FF2B5EF4-FFF2-40B4-BE49-F238E27FC236}">
                <a16:creationId xmlns:a16="http://schemas.microsoft.com/office/drawing/2014/main" id="{D56B1508-D6F8-97A0-29C0-8D89F2F7EA98}"/>
              </a:ext>
            </a:extLst>
          </p:cNvPr>
          <p:cNvSpPr/>
          <p:nvPr/>
        </p:nvSpPr>
        <p:spPr>
          <a:xfrm>
            <a:off x="875293" y="2479691"/>
            <a:ext cx="966095" cy="29608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333" b="1" dirty="0">
                <a:solidFill>
                  <a:prstClr val="black">
                    <a:lumMod val="85000"/>
                    <a:lumOff val="15000"/>
                  </a:prstClr>
                </a:solidFill>
                <a:latin typeface="Calibri" panose="020F0502020204030204"/>
                <a:ea typeface="游ゴシック" panose="020B0400000000000000" pitchFamily="50" charset="-128"/>
              </a:rPr>
              <a:t>宮下班長</a:t>
            </a:r>
          </a:p>
        </p:txBody>
      </p:sp>
      <p:sp>
        <p:nvSpPr>
          <p:cNvPr id="361" name="正方形/長方形 360">
            <a:extLst>
              <a:ext uri="{FF2B5EF4-FFF2-40B4-BE49-F238E27FC236}">
                <a16:creationId xmlns:a16="http://schemas.microsoft.com/office/drawing/2014/main" id="{2C41E4AC-56EC-D68C-8F6C-9B9249420617}"/>
              </a:ext>
            </a:extLst>
          </p:cNvPr>
          <p:cNvSpPr/>
          <p:nvPr/>
        </p:nvSpPr>
        <p:spPr>
          <a:xfrm>
            <a:off x="760421" y="5786441"/>
            <a:ext cx="1724321" cy="525276"/>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333" b="1" dirty="0">
                <a:solidFill>
                  <a:prstClr val="black">
                    <a:lumMod val="85000"/>
                    <a:lumOff val="15000"/>
                  </a:prstClr>
                </a:solidFill>
                <a:latin typeface="Calibri" panose="020F0502020204030204"/>
                <a:ea typeface="游ゴシック" panose="020B0400000000000000" pitchFamily="50" charset="-128"/>
              </a:rPr>
              <a:t>いなずまサークル</a:t>
            </a:r>
            <a:endParaRPr lang="en-US" altLang="ja-JP" sz="1333" b="1" dirty="0">
              <a:solidFill>
                <a:prstClr val="black">
                  <a:lumMod val="85000"/>
                  <a:lumOff val="15000"/>
                </a:prstClr>
              </a:solidFill>
              <a:latin typeface="Calibri" panose="020F0502020204030204"/>
              <a:ea typeface="游ゴシック" panose="020B0400000000000000" pitchFamily="50" charset="-128"/>
            </a:endParaRPr>
          </a:p>
          <a:p>
            <a:pPr algn="ctr" defTabSz="914377"/>
            <a:r>
              <a:rPr lang="ja-JP" altLang="en-US" sz="1333" b="1" dirty="0">
                <a:solidFill>
                  <a:prstClr val="black">
                    <a:lumMod val="85000"/>
                    <a:lumOff val="15000"/>
                  </a:prstClr>
                </a:solidFill>
                <a:latin typeface="Calibri" panose="020F0502020204030204"/>
                <a:ea typeface="游ゴシック" panose="020B0400000000000000" pitchFamily="50" charset="-128"/>
              </a:rPr>
              <a:t>福田班長</a:t>
            </a:r>
          </a:p>
        </p:txBody>
      </p:sp>
      <p:sp>
        <p:nvSpPr>
          <p:cNvPr id="362" name="円: 塗りつぶしなし 361">
            <a:extLst>
              <a:ext uri="{FF2B5EF4-FFF2-40B4-BE49-F238E27FC236}">
                <a16:creationId xmlns:a16="http://schemas.microsoft.com/office/drawing/2014/main" id="{8BD235C0-6764-413D-A814-1E3338DA7741}"/>
              </a:ext>
            </a:extLst>
          </p:cNvPr>
          <p:cNvSpPr/>
          <p:nvPr/>
        </p:nvSpPr>
        <p:spPr bwMode="auto">
          <a:xfrm>
            <a:off x="2518368" y="1347236"/>
            <a:ext cx="387875" cy="387875"/>
          </a:xfrm>
          <a:prstGeom prst="donut">
            <a:avLst>
              <a:gd name="adj" fmla="val 17039"/>
            </a:avLst>
          </a:prstGeom>
          <a:solidFill>
            <a:srgbClr val="FF0000"/>
          </a:solidFill>
          <a:ln w="9525">
            <a:solidFill>
              <a:srgbClr xmlns:mc="http://schemas.openxmlformats.org/markup-compatibility/2006" xmlns:a14="http://schemas.microsoft.com/office/drawing/2010/main" val="000000" mc:Ignorable="a14" a14:legacySpreadsheetColorIndex="64"/>
            </a:solidFill>
            <a:round/>
            <a:headEnd/>
            <a:tailEnd/>
          </a:ln>
        </p:spPr>
        <p:txBody>
          <a:bodyPr rtlCol="0" anchor="ctr"/>
          <a:lstStyle/>
          <a:p>
            <a:pPr defTabSz="914377"/>
            <a:endParaRPr lang="ja-JP" altLang="en-US" sz="1867" b="1">
              <a:solidFill>
                <a:prstClr val="white"/>
              </a:solidFill>
              <a:latin typeface="Calibri" panose="020F0502020204030204"/>
              <a:ea typeface="游ゴシック" panose="020B0400000000000000" pitchFamily="50" charset="-128"/>
            </a:endParaRPr>
          </a:p>
        </p:txBody>
      </p:sp>
      <p:sp>
        <p:nvSpPr>
          <p:cNvPr id="363" name="円: 塗りつぶしなし 362">
            <a:extLst>
              <a:ext uri="{FF2B5EF4-FFF2-40B4-BE49-F238E27FC236}">
                <a16:creationId xmlns:a16="http://schemas.microsoft.com/office/drawing/2014/main" id="{1FAA809A-E28C-424E-06E0-7E879904C5D8}"/>
              </a:ext>
            </a:extLst>
          </p:cNvPr>
          <p:cNvSpPr/>
          <p:nvPr/>
        </p:nvSpPr>
        <p:spPr bwMode="auto">
          <a:xfrm>
            <a:off x="4866224" y="4780331"/>
            <a:ext cx="387875" cy="387875"/>
          </a:xfrm>
          <a:prstGeom prst="donut">
            <a:avLst>
              <a:gd name="adj" fmla="val 17039"/>
            </a:avLst>
          </a:prstGeom>
          <a:solidFill>
            <a:srgbClr val="FF0000"/>
          </a:solidFill>
          <a:ln w="9525">
            <a:solidFill>
              <a:srgbClr xmlns:mc="http://schemas.openxmlformats.org/markup-compatibility/2006" xmlns:a14="http://schemas.microsoft.com/office/drawing/2010/main" val="000000" mc:Ignorable="a14" a14:legacySpreadsheetColorIndex="64"/>
            </a:solidFill>
            <a:round/>
            <a:headEnd/>
            <a:tailEnd/>
          </a:ln>
        </p:spPr>
        <p:txBody>
          <a:bodyPr rtlCol="0" anchor="ctr"/>
          <a:lstStyle/>
          <a:p>
            <a:pPr defTabSz="914377"/>
            <a:endParaRPr lang="ja-JP" altLang="en-US" sz="1867" b="1">
              <a:solidFill>
                <a:prstClr val="white"/>
              </a:solidFill>
              <a:latin typeface="Calibri" panose="020F0502020204030204"/>
              <a:ea typeface="游ゴシック" panose="020B0400000000000000" pitchFamily="50" charset="-128"/>
            </a:endParaRPr>
          </a:p>
        </p:txBody>
      </p:sp>
      <p:sp>
        <p:nvSpPr>
          <p:cNvPr id="364" name="円: 塗りつぶしなし 363">
            <a:extLst>
              <a:ext uri="{FF2B5EF4-FFF2-40B4-BE49-F238E27FC236}">
                <a16:creationId xmlns:a16="http://schemas.microsoft.com/office/drawing/2014/main" id="{6BB8BB3F-4E09-8826-0A92-093B1AB43B2E}"/>
              </a:ext>
            </a:extLst>
          </p:cNvPr>
          <p:cNvSpPr/>
          <p:nvPr/>
        </p:nvSpPr>
        <p:spPr bwMode="auto">
          <a:xfrm>
            <a:off x="4876751" y="6105181"/>
            <a:ext cx="387875" cy="387875"/>
          </a:xfrm>
          <a:prstGeom prst="donut">
            <a:avLst>
              <a:gd name="adj" fmla="val 17039"/>
            </a:avLst>
          </a:prstGeom>
          <a:solidFill>
            <a:srgbClr val="FF0000"/>
          </a:solidFill>
          <a:ln w="9525">
            <a:solidFill>
              <a:srgbClr xmlns:mc="http://schemas.openxmlformats.org/markup-compatibility/2006" xmlns:a14="http://schemas.microsoft.com/office/drawing/2010/main" val="000000" mc:Ignorable="a14" a14:legacySpreadsheetColorIndex="64"/>
            </a:solidFill>
            <a:round/>
            <a:headEnd/>
            <a:tailEnd/>
          </a:ln>
        </p:spPr>
        <p:txBody>
          <a:bodyPr rtlCol="0" anchor="ctr"/>
          <a:lstStyle/>
          <a:p>
            <a:pPr defTabSz="914377"/>
            <a:endParaRPr lang="ja-JP" altLang="en-US" sz="1867" b="1">
              <a:solidFill>
                <a:prstClr val="white"/>
              </a:solidFill>
              <a:latin typeface="Calibri" panose="020F0502020204030204"/>
              <a:ea typeface="游ゴシック" panose="020B0400000000000000" pitchFamily="50" charset="-128"/>
            </a:endParaRPr>
          </a:p>
        </p:txBody>
      </p:sp>
      <p:sp>
        <p:nvSpPr>
          <p:cNvPr id="4" name="Line 16">
            <a:extLst>
              <a:ext uri="{FF2B5EF4-FFF2-40B4-BE49-F238E27FC236}">
                <a16:creationId xmlns:a16="http://schemas.microsoft.com/office/drawing/2014/main" id="{4F6357BC-94A6-8FCD-7473-6A1B8804624B}"/>
              </a:ext>
            </a:extLst>
          </p:cNvPr>
          <p:cNvSpPr>
            <a:spLocks noChangeShapeType="1"/>
          </p:cNvSpPr>
          <p:nvPr/>
        </p:nvSpPr>
        <p:spPr bwMode="auto">
          <a:xfrm>
            <a:off x="8192163" y="5829267"/>
            <a:ext cx="505891" cy="0"/>
          </a:xfrm>
          <a:prstGeom prst="line">
            <a:avLst/>
          </a:prstGeom>
          <a:noFill/>
          <a:ln w="12700">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298" name="AutoShape 15">
            <a:extLst>
              <a:ext uri="{FF2B5EF4-FFF2-40B4-BE49-F238E27FC236}">
                <a16:creationId xmlns:a16="http://schemas.microsoft.com/office/drawing/2014/main" id="{6B3F087D-E9BA-FC61-7771-10CA2CBAA908}"/>
              </a:ext>
            </a:extLst>
          </p:cNvPr>
          <p:cNvSpPr>
            <a:spLocks noChangeArrowheads="1"/>
          </p:cNvSpPr>
          <p:nvPr/>
        </p:nvSpPr>
        <p:spPr bwMode="auto">
          <a:xfrm>
            <a:off x="8098617" y="5625289"/>
            <a:ext cx="197064" cy="333843"/>
          </a:xfrm>
          <a:prstGeom prst="moon">
            <a:avLst>
              <a:gd name="adj" fmla="val 50000"/>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a:lstStyle/>
          <a:p>
            <a:pPr defTabSz="914377"/>
            <a:endParaRPr kumimoji="0" lang="ja-JP" altLang="en-US" sz="1867">
              <a:solidFill>
                <a:prstClr val="white"/>
              </a:solidFill>
              <a:latin typeface="Calibri" panose="020F0502020204030204"/>
              <a:ea typeface="游ゴシック" panose="020B0400000000000000" pitchFamily="50" charset="-128"/>
            </a:endParaRPr>
          </a:p>
        </p:txBody>
      </p:sp>
      <p:sp>
        <p:nvSpPr>
          <p:cNvPr id="38" name="Text Box 83">
            <a:extLst>
              <a:ext uri="{FF2B5EF4-FFF2-40B4-BE49-F238E27FC236}">
                <a16:creationId xmlns:a16="http://schemas.microsoft.com/office/drawing/2014/main" id="{BDFB5ADE-A765-4B8B-9D05-FA429ADCE9E2}"/>
              </a:ext>
            </a:extLst>
          </p:cNvPr>
          <p:cNvSpPr txBox="1">
            <a:spLocks noChangeArrowheads="1"/>
          </p:cNvSpPr>
          <p:nvPr/>
        </p:nvSpPr>
        <p:spPr bwMode="auto">
          <a:xfrm>
            <a:off x="8692713" y="936858"/>
            <a:ext cx="3288927" cy="321446"/>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333" b="1" dirty="0">
                <a:solidFill>
                  <a:sysClr val="windowText" lastClr="000000"/>
                </a:solidFill>
                <a:latin typeface="Calibri" panose="020F0502020204030204"/>
                <a:ea typeface="游ゴシック" panose="020B0400000000000000" pitchFamily="50" charset="-128"/>
              </a:rPr>
              <a:t>内部破損</a:t>
            </a:r>
          </a:p>
        </p:txBody>
      </p:sp>
      <p:sp>
        <p:nvSpPr>
          <p:cNvPr id="39" name="Text Box 85">
            <a:extLst>
              <a:ext uri="{FF2B5EF4-FFF2-40B4-BE49-F238E27FC236}">
                <a16:creationId xmlns:a16="http://schemas.microsoft.com/office/drawing/2014/main" id="{0B3D9AAD-50D0-48A5-B380-C56634D23D8A}"/>
              </a:ext>
            </a:extLst>
          </p:cNvPr>
          <p:cNvSpPr txBox="1">
            <a:spLocks noChangeArrowheads="1"/>
          </p:cNvSpPr>
          <p:nvPr/>
        </p:nvSpPr>
        <p:spPr bwMode="auto">
          <a:xfrm>
            <a:off x="8702680" y="1320794"/>
            <a:ext cx="3271363"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配管・ホース破れ</a:t>
            </a:r>
            <a:endParaRPr kumimoji="0" lang="en-US" altLang="ja-JP" sz="1467" b="1" dirty="0">
              <a:solidFill>
                <a:sysClr val="windowText" lastClr="000000"/>
              </a:solidFill>
              <a:latin typeface="Calibri" panose="020F0502020204030204"/>
              <a:ea typeface="游ゴシック" panose="020B0400000000000000" pitchFamily="50" charset="-128"/>
            </a:endParaRPr>
          </a:p>
        </p:txBody>
      </p:sp>
      <p:sp>
        <p:nvSpPr>
          <p:cNvPr id="41" name="Text Box 87">
            <a:extLst>
              <a:ext uri="{FF2B5EF4-FFF2-40B4-BE49-F238E27FC236}">
                <a16:creationId xmlns:a16="http://schemas.microsoft.com/office/drawing/2014/main" id="{05D37BD5-F866-47C4-9C4D-C1E73DE0DF0D}"/>
              </a:ext>
            </a:extLst>
          </p:cNvPr>
          <p:cNvSpPr txBox="1">
            <a:spLocks noChangeArrowheads="1"/>
          </p:cNvSpPr>
          <p:nvPr/>
        </p:nvSpPr>
        <p:spPr bwMode="auto">
          <a:xfrm>
            <a:off x="8696648" y="3639534"/>
            <a:ext cx="3281331"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ドレン混入</a:t>
            </a:r>
          </a:p>
        </p:txBody>
      </p:sp>
      <p:sp>
        <p:nvSpPr>
          <p:cNvPr id="44" name="Text Box 91">
            <a:extLst>
              <a:ext uri="{FF2B5EF4-FFF2-40B4-BE49-F238E27FC236}">
                <a16:creationId xmlns:a16="http://schemas.microsoft.com/office/drawing/2014/main" id="{045D8D30-0AA0-4670-8023-5F2718384B77}"/>
              </a:ext>
            </a:extLst>
          </p:cNvPr>
          <p:cNvSpPr txBox="1">
            <a:spLocks noChangeArrowheads="1"/>
          </p:cNvSpPr>
          <p:nvPr/>
        </p:nvSpPr>
        <p:spPr bwMode="auto">
          <a:xfrm>
            <a:off x="8698413" y="4407534"/>
            <a:ext cx="3275632"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使用圧力高い</a:t>
            </a:r>
          </a:p>
        </p:txBody>
      </p:sp>
      <p:sp>
        <p:nvSpPr>
          <p:cNvPr id="46" name="Text Box 93">
            <a:extLst>
              <a:ext uri="{FF2B5EF4-FFF2-40B4-BE49-F238E27FC236}">
                <a16:creationId xmlns:a16="http://schemas.microsoft.com/office/drawing/2014/main" id="{A2DF8C3A-99D7-4BEB-B3CD-0326553EE460}"/>
              </a:ext>
            </a:extLst>
          </p:cNvPr>
          <p:cNvSpPr txBox="1">
            <a:spLocks noChangeArrowheads="1"/>
          </p:cNvSpPr>
          <p:nvPr/>
        </p:nvSpPr>
        <p:spPr bwMode="auto">
          <a:xfrm>
            <a:off x="8702679" y="2871534"/>
            <a:ext cx="3271364"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ドレン混入</a:t>
            </a:r>
          </a:p>
        </p:txBody>
      </p:sp>
      <p:sp>
        <p:nvSpPr>
          <p:cNvPr id="47" name="Text Box 94">
            <a:extLst>
              <a:ext uri="{FF2B5EF4-FFF2-40B4-BE49-F238E27FC236}">
                <a16:creationId xmlns:a16="http://schemas.microsoft.com/office/drawing/2014/main" id="{FB852055-7CE7-4489-8144-11217A26FA7A}"/>
              </a:ext>
            </a:extLst>
          </p:cNvPr>
          <p:cNvSpPr txBox="1">
            <a:spLocks noChangeArrowheads="1"/>
          </p:cNvSpPr>
          <p:nvPr/>
        </p:nvSpPr>
        <p:spPr bwMode="auto">
          <a:xfrm>
            <a:off x="8691131" y="5590889"/>
            <a:ext cx="3271363"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スプール焼き付き</a:t>
            </a:r>
          </a:p>
        </p:txBody>
      </p:sp>
      <p:sp>
        <p:nvSpPr>
          <p:cNvPr id="49" name="Text Box 96">
            <a:extLst>
              <a:ext uri="{FF2B5EF4-FFF2-40B4-BE49-F238E27FC236}">
                <a16:creationId xmlns:a16="http://schemas.microsoft.com/office/drawing/2014/main" id="{20004D47-F641-492F-8422-C324A280A986}"/>
              </a:ext>
            </a:extLst>
          </p:cNvPr>
          <p:cNvSpPr txBox="1">
            <a:spLocks noChangeArrowheads="1"/>
          </p:cNvSpPr>
          <p:nvPr/>
        </p:nvSpPr>
        <p:spPr bwMode="auto">
          <a:xfrm>
            <a:off x="8691131" y="5974889"/>
            <a:ext cx="3261669"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電気線断線</a:t>
            </a:r>
          </a:p>
        </p:txBody>
      </p:sp>
      <p:sp>
        <p:nvSpPr>
          <p:cNvPr id="153" name="Text Box 93">
            <a:extLst>
              <a:ext uri="{FF2B5EF4-FFF2-40B4-BE49-F238E27FC236}">
                <a16:creationId xmlns:a16="http://schemas.microsoft.com/office/drawing/2014/main" id="{35DC0B37-01F5-2AAE-CB75-2F40A34C1D5A}"/>
              </a:ext>
            </a:extLst>
          </p:cNvPr>
          <p:cNvSpPr txBox="1">
            <a:spLocks noChangeArrowheads="1"/>
          </p:cNvSpPr>
          <p:nvPr/>
        </p:nvSpPr>
        <p:spPr bwMode="auto">
          <a:xfrm>
            <a:off x="8696512" y="3255534"/>
            <a:ext cx="3281331"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外気温度高い</a:t>
            </a:r>
          </a:p>
        </p:txBody>
      </p:sp>
      <p:sp>
        <p:nvSpPr>
          <p:cNvPr id="37" name="Text Box 82">
            <a:extLst>
              <a:ext uri="{FF2B5EF4-FFF2-40B4-BE49-F238E27FC236}">
                <a16:creationId xmlns:a16="http://schemas.microsoft.com/office/drawing/2014/main" id="{0E89048C-6DA4-4198-867E-7E3F87CF3205}"/>
              </a:ext>
            </a:extLst>
          </p:cNvPr>
          <p:cNvSpPr txBox="1">
            <a:spLocks noChangeArrowheads="1"/>
          </p:cNvSpPr>
          <p:nvPr/>
        </p:nvSpPr>
        <p:spPr bwMode="auto">
          <a:xfrm>
            <a:off x="8693129" y="552858"/>
            <a:ext cx="3288928" cy="321446"/>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333" b="1" dirty="0">
                <a:solidFill>
                  <a:sysClr val="windowText" lastClr="000000"/>
                </a:solidFill>
                <a:latin typeface="Calibri" panose="020F0502020204030204"/>
                <a:ea typeface="游ゴシック" panose="020B0400000000000000" pitchFamily="50" charset="-128"/>
              </a:rPr>
              <a:t>内部劣化</a:t>
            </a:r>
          </a:p>
        </p:txBody>
      </p:sp>
      <p:sp>
        <p:nvSpPr>
          <p:cNvPr id="40" name="Text Box 86">
            <a:extLst>
              <a:ext uri="{FF2B5EF4-FFF2-40B4-BE49-F238E27FC236}">
                <a16:creationId xmlns:a16="http://schemas.microsoft.com/office/drawing/2014/main" id="{FB268639-8FB4-4004-BFA5-1C14C85CC69E}"/>
              </a:ext>
            </a:extLst>
          </p:cNvPr>
          <p:cNvSpPr txBox="1">
            <a:spLocks noChangeArrowheads="1"/>
          </p:cNvSpPr>
          <p:nvPr/>
        </p:nvSpPr>
        <p:spPr bwMode="auto">
          <a:xfrm>
            <a:off x="8692712" y="1704794"/>
            <a:ext cx="3281331"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バルブシート面パッキン摩耗・破れ</a:t>
            </a:r>
          </a:p>
        </p:txBody>
      </p:sp>
      <p:sp>
        <p:nvSpPr>
          <p:cNvPr id="251" name="Text Box 86">
            <a:extLst>
              <a:ext uri="{FF2B5EF4-FFF2-40B4-BE49-F238E27FC236}">
                <a16:creationId xmlns:a16="http://schemas.microsoft.com/office/drawing/2014/main" id="{EFA7A5B4-638F-6613-3C95-BABDCBCA6215}"/>
              </a:ext>
            </a:extLst>
          </p:cNvPr>
          <p:cNvSpPr txBox="1">
            <a:spLocks noChangeArrowheads="1"/>
          </p:cNvSpPr>
          <p:nvPr/>
        </p:nvSpPr>
        <p:spPr bwMode="auto">
          <a:xfrm>
            <a:off x="8692712" y="2088794"/>
            <a:ext cx="3281331"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エアー汚れ（ドレン混入）</a:t>
            </a:r>
          </a:p>
        </p:txBody>
      </p:sp>
      <p:sp>
        <p:nvSpPr>
          <p:cNvPr id="252" name="Text Box 86">
            <a:extLst>
              <a:ext uri="{FF2B5EF4-FFF2-40B4-BE49-F238E27FC236}">
                <a16:creationId xmlns:a16="http://schemas.microsoft.com/office/drawing/2014/main" id="{3C26945B-4C85-2048-C7D2-14C6814143B8}"/>
              </a:ext>
            </a:extLst>
          </p:cNvPr>
          <p:cNvSpPr txBox="1">
            <a:spLocks noChangeArrowheads="1"/>
          </p:cNvSpPr>
          <p:nvPr/>
        </p:nvSpPr>
        <p:spPr bwMode="auto">
          <a:xfrm>
            <a:off x="8692712" y="2472794"/>
            <a:ext cx="3281331"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清掃不足</a:t>
            </a:r>
          </a:p>
        </p:txBody>
      </p:sp>
      <p:sp>
        <p:nvSpPr>
          <p:cNvPr id="45" name="Text Box 92">
            <a:extLst>
              <a:ext uri="{FF2B5EF4-FFF2-40B4-BE49-F238E27FC236}">
                <a16:creationId xmlns:a16="http://schemas.microsoft.com/office/drawing/2014/main" id="{4DA47B86-0467-41A8-BBCB-16B6647C59FA}"/>
              </a:ext>
            </a:extLst>
          </p:cNvPr>
          <p:cNvSpPr txBox="1">
            <a:spLocks noChangeArrowheads="1"/>
          </p:cNvSpPr>
          <p:nvPr/>
        </p:nvSpPr>
        <p:spPr bwMode="auto">
          <a:xfrm>
            <a:off x="8691131" y="4822889"/>
            <a:ext cx="3271363"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コイル焼け</a:t>
            </a:r>
          </a:p>
        </p:txBody>
      </p:sp>
      <p:sp>
        <p:nvSpPr>
          <p:cNvPr id="48" name="Text Box 95">
            <a:extLst>
              <a:ext uri="{FF2B5EF4-FFF2-40B4-BE49-F238E27FC236}">
                <a16:creationId xmlns:a16="http://schemas.microsoft.com/office/drawing/2014/main" id="{1D7E42B8-6639-43F1-92C1-EB081FBB7142}"/>
              </a:ext>
            </a:extLst>
          </p:cNvPr>
          <p:cNvSpPr txBox="1">
            <a:spLocks noChangeArrowheads="1"/>
          </p:cNvSpPr>
          <p:nvPr/>
        </p:nvSpPr>
        <p:spPr bwMode="auto">
          <a:xfrm>
            <a:off x="8691131" y="5206889"/>
            <a:ext cx="3271363"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バルブ内ゴミ詰まり</a:t>
            </a:r>
          </a:p>
        </p:txBody>
      </p:sp>
      <p:sp>
        <p:nvSpPr>
          <p:cNvPr id="50" name="Text Box 97">
            <a:extLst>
              <a:ext uri="{FF2B5EF4-FFF2-40B4-BE49-F238E27FC236}">
                <a16:creationId xmlns:a16="http://schemas.microsoft.com/office/drawing/2014/main" id="{B78F89C5-C31D-49DF-ADEB-AFC85453F56B}"/>
              </a:ext>
            </a:extLst>
          </p:cNvPr>
          <p:cNvSpPr txBox="1">
            <a:spLocks noChangeArrowheads="1"/>
          </p:cNvSpPr>
          <p:nvPr/>
        </p:nvSpPr>
        <p:spPr bwMode="auto">
          <a:xfrm>
            <a:off x="8681165" y="6358889"/>
            <a:ext cx="3271363"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電気盤内不良</a:t>
            </a:r>
          </a:p>
        </p:txBody>
      </p:sp>
      <p:sp>
        <p:nvSpPr>
          <p:cNvPr id="42" name="Text Box 88">
            <a:extLst>
              <a:ext uri="{FF2B5EF4-FFF2-40B4-BE49-F238E27FC236}">
                <a16:creationId xmlns:a16="http://schemas.microsoft.com/office/drawing/2014/main" id="{13C82E96-F126-4A2F-A999-08F52F5A57C3}"/>
              </a:ext>
            </a:extLst>
          </p:cNvPr>
          <p:cNvSpPr txBox="1">
            <a:spLocks noChangeArrowheads="1"/>
          </p:cNvSpPr>
          <p:nvPr/>
        </p:nvSpPr>
        <p:spPr bwMode="auto">
          <a:xfrm>
            <a:off x="8692715" y="4023534"/>
            <a:ext cx="3281331" cy="342092"/>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経年摩耗</a:t>
            </a:r>
          </a:p>
        </p:txBody>
      </p:sp>
      <p:pic>
        <p:nvPicPr>
          <p:cNvPr id="2" name="図 1">
            <a:extLst>
              <a:ext uri="{FF2B5EF4-FFF2-40B4-BE49-F238E27FC236}">
                <a16:creationId xmlns:a16="http://schemas.microsoft.com/office/drawing/2014/main" id="{1F474D87-33E8-4E1A-3B41-A79998C508C7}"/>
              </a:ext>
            </a:extLst>
          </p:cNvPr>
          <p:cNvPicPr>
            <a:picLocks noChangeAspect="1"/>
          </p:cNvPicPr>
          <p:nvPr/>
        </p:nvPicPr>
        <p:blipFill>
          <a:blip r:embed="rId9"/>
          <a:stretch>
            <a:fillRect/>
          </a:stretch>
        </p:blipFill>
        <p:spPr>
          <a:xfrm>
            <a:off x="689979" y="4186812"/>
            <a:ext cx="1968149" cy="680661"/>
          </a:xfrm>
          <a:prstGeom prst="rect">
            <a:avLst/>
          </a:prstGeom>
        </p:spPr>
      </p:pic>
      <p:sp>
        <p:nvSpPr>
          <p:cNvPr id="7" name="Rectangle 2">
            <a:extLst>
              <a:ext uri="{FF2B5EF4-FFF2-40B4-BE49-F238E27FC236}">
                <a16:creationId xmlns:a16="http://schemas.microsoft.com/office/drawing/2014/main" id="{E9128640-A0B5-E530-70AF-89815A710C35}"/>
              </a:ext>
            </a:extLst>
          </p:cNvPr>
          <p:cNvSpPr>
            <a:spLocks noChangeArrowheads="1"/>
          </p:cNvSpPr>
          <p:nvPr/>
        </p:nvSpPr>
        <p:spPr bwMode="auto">
          <a:xfrm>
            <a:off x="124031" y="-37601"/>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ea typeface="HG創英角ﾎﾟｯﾌﾟ体" pitchFamily="49" charset="-128"/>
              </a:rPr>
              <a:t>ステップ３－９（事例）</a:t>
            </a:r>
          </a:p>
        </p:txBody>
      </p:sp>
      <p:pic>
        <p:nvPicPr>
          <p:cNvPr id="6" name="図 5">
            <a:extLst>
              <a:ext uri="{FF2B5EF4-FFF2-40B4-BE49-F238E27FC236}">
                <a16:creationId xmlns:a16="http://schemas.microsoft.com/office/drawing/2014/main" id="{63CAACC4-41CA-66D4-C065-83C240DC1558}"/>
              </a:ext>
            </a:extLst>
          </p:cNvPr>
          <p:cNvPicPr>
            <a:picLocks noChangeAspect="1"/>
          </p:cNvPicPr>
          <p:nvPr/>
        </p:nvPicPr>
        <p:blipFill rotWithShape="1">
          <a:blip r:embed="rId10" cstate="print">
            <a:extLst>
              <a:ext uri="{BEBA8EAE-BF5A-486C-A8C5-ECC9F3942E4B}">
                <a14:imgProps xmlns:a14="http://schemas.microsoft.com/office/drawing/2010/main">
                  <a14:imgLayer r:embed="rId11">
                    <a14:imgEffect>
                      <a14:backgroundRemoval t="0" b="100000" l="0" r="100000"/>
                    </a14:imgEffect>
                  </a14:imgLayer>
                </a14:imgProps>
              </a:ext>
              <a:ext uri="{28A0092B-C50C-407E-A947-70E740481C1C}">
                <a14:useLocalDpi xmlns:a14="http://schemas.microsoft.com/office/drawing/2010/main"/>
              </a:ext>
            </a:extLst>
          </a:blip>
          <a:srcRect/>
          <a:stretch/>
        </p:blipFill>
        <p:spPr>
          <a:xfrm>
            <a:off x="952339" y="1254017"/>
            <a:ext cx="444262" cy="527995"/>
          </a:xfrm>
          <a:prstGeom prst="rect">
            <a:avLst/>
          </a:prstGeom>
        </p:spPr>
      </p:pic>
      <p:pic>
        <p:nvPicPr>
          <p:cNvPr id="10" name="図 9">
            <a:extLst>
              <a:ext uri="{FF2B5EF4-FFF2-40B4-BE49-F238E27FC236}">
                <a16:creationId xmlns:a16="http://schemas.microsoft.com/office/drawing/2014/main" id="{0C4560F2-B6AF-F4EC-CAD6-03406F61EAF9}"/>
              </a:ext>
            </a:extLst>
          </p:cNvPr>
          <p:cNvPicPr>
            <a:picLocks noChangeAspect="1"/>
          </p:cNvPicPr>
          <p:nvPr/>
        </p:nvPicPr>
        <p:blipFill rotWithShape="1">
          <a:blip r:embed="rId12" cstate="print">
            <a:extLst>
              <a:ext uri="{BEBA8EAE-BF5A-486C-A8C5-ECC9F3942E4B}">
                <a14:imgProps xmlns:a14="http://schemas.microsoft.com/office/drawing/2010/main">
                  <a14:imgLayer r:embed="rId13">
                    <a14:imgEffect>
                      <a14:backgroundRemoval t="0" b="100000" l="0" r="100000"/>
                    </a14:imgEffect>
                  </a14:imgLayer>
                </a14:imgProps>
              </a:ext>
              <a:ext uri="{28A0092B-C50C-407E-A947-70E740481C1C}">
                <a14:useLocalDpi xmlns:a14="http://schemas.microsoft.com/office/drawing/2010/main"/>
              </a:ext>
            </a:extLst>
          </a:blip>
          <a:srcRect/>
          <a:stretch/>
        </p:blipFill>
        <p:spPr>
          <a:xfrm>
            <a:off x="371296" y="1394914"/>
            <a:ext cx="364337" cy="480926"/>
          </a:xfrm>
          <a:prstGeom prst="rect">
            <a:avLst/>
          </a:prstGeom>
        </p:spPr>
      </p:pic>
      <p:sp>
        <p:nvSpPr>
          <p:cNvPr id="14" name="正方形/長方形 13">
            <a:extLst>
              <a:ext uri="{FF2B5EF4-FFF2-40B4-BE49-F238E27FC236}">
                <a16:creationId xmlns:a16="http://schemas.microsoft.com/office/drawing/2014/main" id="{DB8E5C01-20BD-4A1C-C62A-D246FB971915}"/>
              </a:ext>
            </a:extLst>
          </p:cNvPr>
          <p:cNvSpPr/>
          <p:nvPr/>
        </p:nvSpPr>
        <p:spPr>
          <a:xfrm>
            <a:off x="10900454" y="-229896"/>
            <a:ext cx="128519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tx1"/>
                </a:solidFill>
              </a:rPr>
              <a:t>38/50</a:t>
            </a:r>
            <a:endParaRPr kumimoji="1" lang="ja-JP" altLang="en-US" sz="3200" dirty="0">
              <a:solidFill>
                <a:schemeClr val="tx1"/>
              </a:solidFill>
            </a:endParaRPr>
          </a:p>
        </p:txBody>
      </p:sp>
      <p:sp>
        <p:nvSpPr>
          <p:cNvPr id="8" name="Rectangle 20">
            <a:extLst>
              <a:ext uri="{FF2B5EF4-FFF2-40B4-BE49-F238E27FC236}">
                <a16:creationId xmlns:a16="http://schemas.microsoft.com/office/drawing/2014/main" id="{E9CE2126-0657-2FCF-B22D-94C4B628D233}"/>
              </a:ext>
            </a:extLst>
          </p:cNvPr>
          <p:cNvSpPr>
            <a:spLocks noChangeArrowheads="1"/>
          </p:cNvSpPr>
          <p:nvPr/>
        </p:nvSpPr>
        <p:spPr bwMode="auto">
          <a:xfrm>
            <a:off x="2903196" y="3164869"/>
            <a:ext cx="1309593" cy="793626"/>
          </a:xfrm>
          <a:prstGeom prst="rect">
            <a:avLst/>
          </a:prstGeom>
          <a:solidFill>
            <a:srgbClr xmlns:mc="http://schemas.openxmlformats.org/markup-compatibility/2006" xmlns:a14="http://schemas.microsoft.com/office/drawing/2010/main" val="FFFFFF" mc:Ignorable="a14" a14:legacySpreadsheetColorIndex="65"/>
          </a:solidFill>
          <a:ln w="9525">
            <a:solidFill>
              <a:srgbClr xmlns:mc="http://schemas.openxmlformats.org/markup-compatibility/2006" xmlns:a14="http://schemas.microsoft.com/office/drawing/2010/main" val="000000" mc:Ignorable="a14" a14:legacySpreadsheetColorIndex="64"/>
            </a:solidFill>
            <a:miter lim="800000"/>
            <a:headEnd/>
            <a:tailEnd/>
          </a:ln>
        </p:spPr>
        <p:txBody>
          <a:bodyPr wrap="square" lIns="57600" tIns="57600" rIns="57600" bIns="57600"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defTabSz="914377"/>
            <a:r>
              <a:rPr kumimoji="0" lang="ja-JP" altLang="en-US" sz="1467" b="1" dirty="0">
                <a:solidFill>
                  <a:sysClr val="windowText" lastClr="000000"/>
                </a:solidFill>
                <a:latin typeface="Calibri" panose="020F0502020204030204"/>
                <a:ea typeface="游ゴシック" panose="020B0400000000000000" pitchFamily="50" charset="-128"/>
              </a:rPr>
              <a:t>チャック</a:t>
            </a:r>
            <a:endParaRPr kumimoji="0" lang="en-US" altLang="ja-JP" sz="1467" b="1" dirty="0">
              <a:solidFill>
                <a:sysClr val="windowText" lastClr="000000"/>
              </a:solidFill>
              <a:latin typeface="Calibri" panose="020F0502020204030204"/>
              <a:ea typeface="游ゴシック" panose="020B0400000000000000" pitchFamily="50" charset="-128"/>
            </a:endParaRPr>
          </a:p>
          <a:p>
            <a:pPr defTabSz="914377"/>
            <a:r>
              <a:rPr kumimoji="0" lang="ja-JP" altLang="en-US" sz="1467" b="1" dirty="0">
                <a:solidFill>
                  <a:sysClr val="windowText" lastClr="000000"/>
                </a:solidFill>
                <a:latin typeface="Calibri" panose="020F0502020204030204"/>
                <a:ea typeface="游ゴシック" panose="020B0400000000000000" pitchFamily="50" charset="-128"/>
              </a:rPr>
              <a:t>シリンダー</a:t>
            </a:r>
            <a:endParaRPr kumimoji="0" lang="en-US" altLang="ja-JP" sz="1467" b="1" dirty="0">
              <a:solidFill>
                <a:sysClr val="windowText" lastClr="000000"/>
              </a:solidFill>
              <a:latin typeface="Calibri" panose="020F0502020204030204"/>
              <a:ea typeface="游ゴシック" panose="020B0400000000000000" pitchFamily="50" charset="-128"/>
            </a:endParaRPr>
          </a:p>
          <a:p>
            <a:pPr defTabSz="914377"/>
            <a:r>
              <a:rPr kumimoji="0" lang="ja-JP" altLang="en-US" sz="1467" b="1" dirty="0">
                <a:solidFill>
                  <a:sysClr val="windowText" lastClr="000000"/>
                </a:solidFill>
                <a:latin typeface="Calibri" panose="020F0502020204030204"/>
                <a:ea typeface="游ゴシック" panose="020B0400000000000000" pitchFamily="50" charset="-128"/>
              </a:rPr>
              <a:t>内部リーク</a:t>
            </a:r>
          </a:p>
        </p:txBody>
      </p:sp>
      <p:pic>
        <p:nvPicPr>
          <p:cNvPr id="15" name="オーディオ 14">
            <a:hlinkClick r:id="" action="ppaction://media"/>
            <a:extLst>
              <a:ext uri="{FF2B5EF4-FFF2-40B4-BE49-F238E27FC236}">
                <a16:creationId xmlns:a16="http://schemas.microsoft.com/office/drawing/2014/main" id="{9FD92F7C-0B0D-DA39-3F9A-E1E137A73CE8}"/>
              </a:ext>
            </a:extLst>
          </p:cNvPr>
          <p:cNvPicPr>
            <a:picLocks noChangeAspect="1"/>
          </p:cNvPicPr>
          <p:nvPr>
            <a:audioFile r:link="rId3"/>
            <p:extLst>
              <p:ext uri="{DAA4B4D4-6D71-4841-9C94-3DE7FCFB9230}">
                <p14:media xmlns:p14="http://schemas.microsoft.com/office/powerpoint/2010/main" r:embed="rId2"/>
              </p:ext>
            </p:extLst>
          </p:nvPr>
        </p:nvPicPr>
        <p:blipFill>
          <a:blip r:embed="rId14"/>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780817177"/>
      </p:ext>
    </p:extLst>
  </p:cSld>
  <p:clrMapOvr>
    <a:masterClrMapping/>
  </p:clrMapOvr>
  <mc:AlternateContent xmlns:mc="http://schemas.openxmlformats.org/markup-compatibility/2006" xmlns:p14="http://schemas.microsoft.com/office/powerpoint/2010/main">
    <mc:Choice Requires="p14">
      <p:transition p14:dur="10" advTm="16876"/>
    </mc:Choice>
    <mc:Fallback xmlns="">
      <p:transition advTm="16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58"/>
                                        </p:tgtEl>
                                        <p:attrNameLst>
                                          <p:attrName>style.visibility</p:attrName>
                                        </p:attrNameLst>
                                      </p:cBhvr>
                                      <p:to>
                                        <p:strVal val="visible"/>
                                      </p:to>
                                    </p:set>
                                    <p:animEffect transition="in" filter="fade">
                                      <p:cBhvr>
                                        <p:cTn id="11" dur="500"/>
                                        <p:tgtEl>
                                          <p:spTgt spid="358"/>
                                        </p:tgtEl>
                                      </p:cBhvr>
                                    </p:animEffect>
                                  </p:childTnLst>
                                </p:cTn>
                              </p:par>
                            </p:childTnLst>
                          </p:cTn>
                        </p:par>
                        <p:par>
                          <p:cTn id="12" fill="hold">
                            <p:stCondLst>
                              <p:cond delay="500"/>
                            </p:stCondLst>
                            <p:childTnLst>
                              <p:par>
                                <p:cTn id="13" presetID="10" presetClass="entr" presetSubtype="0" fill="hold" grpId="0" nodeType="afterEffect">
                                  <p:stCondLst>
                                    <p:cond delay="0"/>
                                  </p:stCondLst>
                                  <p:childTnLst>
                                    <p:set>
                                      <p:cBhvr>
                                        <p:cTn id="14" dur="1" fill="hold">
                                          <p:stCondLst>
                                            <p:cond delay="0"/>
                                          </p:stCondLst>
                                        </p:cTn>
                                        <p:tgtEl>
                                          <p:spTgt spid="362"/>
                                        </p:tgtEl>
                                        <p:attrNameLst>
                                          <p:attrName>style.visibility</p:attrName>
                                        </p:attrNameLst>
                                      </p:cBhvr>
                                      <p:to>
                                        <p:strVal val="visible"/>
                                      </p:to>
                                    </p:set>
                                    <p:animEffect transition="in" filter="fade">
                                      <p:cBhvr>
                                        <p:cTn id="15" dur="500"/>
                                        <p:tgtEl>
                                          <p:spTgt spid="362"/>
                                        </p:tgtEl>
                                      </p:cBhvr>
                                    </p:animEffect>
                                  </p:childTnLst>
                                </p:cTn>
                              </p:par>
                            </p:childTnLst>
                          </p:cTn>
                        </p:par>
                        <p:par>
                          <p:cTn id="16" fill="hold">
                            <p:stCondLst>
                              <p:cond delay="1000"/>
                            </p:stCondLst>
                            <p:childTnLst>
                              <p:par>
                                <p:cTn id="17" presetID="10" presetClass="entr" presetSubtype="0" fill="hold" grpId="0" nodeType="afterEffect">
                                  <p:stCondLst>
                                    <p:cond delay="0"/>
                                  </p:stCondLst>
                                  <p:childTnLst>
                                    <p:set>
                                      <p:cBhvr>
                                        <p:cTn id="18" dur="1" fill="hold">
                                          <p:stCondLst>
                                            <p:cond delay="0"/>
                                          </p:stCondLst>
                                        </p:cTn>
                                        <p:tgtEl>
                                          <p:spTgt spid="357"/>
                                        </p:tgtEl>
                                        <p:attrNameLst>
                                          <p:attrName>style.visibility</p:attrName>
                                        </p:attrNameLst>
                                      </p:cBhvr>
                                      <p:to>
                                        <p:strVal val="visible"/>
                                      </p:to>
                                    </p:set>
                                    <p:animEffect transition="in" filter="fade">
                                      <p:cBhvr>
                                        <p:cTn id="19" dur="500"/>
                                        <p:tgtEl>
                                          <p:spTgt spid="357"/>
                                        </p:tgtEl>
                                      </p:cBhvr>
                                    </p:animEffect>
                                  </p:childTnLst>
                                </p:cTn>
                              </p:par>
                            </p:childTnLst>
                          </p:cTn>
                        </p:par>
                        <p:par>
                          <p:cTn id="20" fill="hold">
                            <p:stCondLst>
                              <p:cond delay="1500"/>
                            </p:stCondLst>
                            <p:childTnLst>
                              <p:par>
                                <p:cTn id="21" presetID="10" presetClass="entr" presetSubtype="0" fill="hold" grpId="0" nodeType="afterEffect">
                                  <p:stCondLst>
                                    <p:cond delay="0"/>
                                  </p:stCondLst>
                                  <p:childTnLst>
                                    <p:set>
                                      <p:cBhvr>
                                        <p:cTn id="22" dur="1" fill="hold">
                                          <p:stCondLst>
                                            <p:cond delay="0"/>
                                          </p:stCondLst>
                                        </p:cTn>
                                        <p:tgtEl>
                                          <p:spTgt spid="363"/>
                                        </p:tgtEl>
                                        <p:attrNameLst>
                                          <p:attrName>style.visibility</p:attrName>
                                        </p:attrNameLst>
                                      </p:cBhvr>
                                      <p:to>
                                        <p:strVal val="visible"/>
                                      </p:to>
                                    </p:set>
                                    <p:animEffect transition="in" filter="fade">
                                      <p:cBhvr>
                                        <p:cTn id="23" dur="500"/>
                                        <p:tgtEl>
                                          <p:spTgt spid="36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64"/>
                                        </p:tgtEl>
                                        <p:attrNameLst>
                                          <p:attrName>style.visibility</p:attrName>
                                        </p:attrNameLst>
                                      </p:cBhvr>
                                      <p:to>
                                        <p:strVal val="visible"/>
                                      </p:to>
                                    </p:set>
                                    <p:animEffect transition="in" filter="fade">
                                      <p:cBhvr>
                                        <p:cTn id="26" dur="500"/>
                                        <p:tgtEl>
                                          <p:spTgt spid="364"/>
                                        </p:tgtEl>
                                      </p:cBhvr>
                                    </p:animEffect>
                                  </p:childTnLst>
                                </p:cTn>
                              </p:par>
                              <p:par>
                                <p:cTn id="27" presetID="1" presetClass="emph" presetSubtype="2" fill="hold" nodeType="withEffect">
                                  <p:stCondLst>
                                    <p:cond delay="0"/>
                                  </p:stCondLst>
                                  <p:childTnLst>
                                    <p:animClr clrSpc="rgb" dir="cw">
                                      <p:cBhvr>
                                        <p:cTn id="28" dur="1000" fill="hold"/>
                                        <p:tgtEl>
                                          <p:spTgt spid="26"/>
                                        </p:tgtEl>
                                        <p:attrNameLst>
                                          <p:attrName>fillcolor</p:attrName>
                                        </p:attrNameLst>
                                      </p:cBhvr>
                                      <p:to>
                                        <a:srgbClr val="FFFF00"/>
                                      </p:to>
                                    </p:animClr>
                                    <p:set>
                                      <p:cBhvr>
                                        <p:cTn id="29" dur="1000" fill="hold"/>
                                        <p:tgtEl>
                                          <p:spTgt spid="26"/>
                                        </p:tgtEl>
                                        <p:attrNameLst>
                                          <p:attrName>fill.type</p:attrName>
                                        </p:attrNameLst>
                                      </p:cBhvr>
                                      <p:to>
                                        <p:strVal val="solid"/>
                                      </p:to>
                                    </p:set>
                                    <p:set>
                                      <p:cBhvr>
                                        <p:cTn id="30" dur="1000" fill="hold"/>
                                        <p:tgtEl>
                                          <p:spTgt spid="26"/>
                                        </p:tgtEl>
                                        <p:attrNameLst>
                                          <p:attrName>fill.on</p:attrName>
                                        </p:attrNameLst>
                                      </p:cBhvr>
                                      <p:to>
                                        <p:strVal val="true"/>
                                      </p:to>
                                    </p:set>
                                  </p:childTnLst>
                                </p:cTn>
                              </p:par>
                              <p:par>
                                <p:cTn id="31" presetID="1" presetClass="emph" presetSubtype="2" fill="hold" nodeType="withEffect">
                                  <p:stCondLst>
                                    <p:cond delay="0"/>
                                  </p:stCondLst>
                                  <p:childTnLst>
                                    <p:animClr clrSpc="rgb" dir="cw">
                                      <p:cBhvr>
                                        <p:cTn id="32" dur="1000" fill="hold"/>
                                        <p:tgtEl>
                                          <p:spTgt spid="46"/>
                                        </p:tgtEl>
                                        <p:attrNameLst>
                                          <p:attrName>fillcolor</p:attrName>
                                        </p:attrNameLst>
                                      </p:cBhvr>
                                      <p:to>
                                        <a:srgbClr val="FFFF00"/>
                                      </p:to>
                                    </p:animClr>
                                    <p:set>
                                      <p:cBhvr>
                                        <p:cTn id="33" dur="1000" fill="hold"/>
                                        <p:tgtEl>
                                          <p:spTgt spid="46"/>
                                        </p:tgtEl>
                                        <p:attrNameLst>
                                          <p:attrName>fill.type</p:attrName>
                                        </p:attrNameLst>
                                      </p:cBhvr>
                                      <p:to>
                                        <p:strVal val="solid"/>
                                      </p:to>
                                    </p:set>
                                    <p:set>
                                      <p:cBhvr>
                                        <p:cTn id="34" dur="1000" fill="hold"/>
                                        <p:tgtEl>
                                          <p:spTgt spid="46"/>
                                        </p:tgtEl>
                                        <p:attrNameLst>
                                          <p:attrName>fill.on</p:attrName>
                                        </p:attrNameLst>
                                      </p:cBhvr>
                                      <p:to>
                                        <p:strVal val="true"/>
                                      </p:to>
                                    </p:set>
                                  </p:childTnLst>
                                </p:cTn>
                              </p:par>
                              <p:par>
                                <p:cTn id="35" presetID="1" presetClass="emph" presetSubtype="2" fill="hold" nodeType="withEffect">
                                  <p:stCondLst>
                                    <p:cond delay="0"/>
                                  </p:stCondLst>
                                  <p:childTnLst>
                                    <p:animClr clrSpc="rgb" dir="cw">
                                      <p:cBhvr>
                                        <p:cTn id="36" dur="1000" fill="hold"/>
                                        <p:tgtEl>
                                          <p:spTgt spid="153"/>
                                        </p:tgtEl>
                                        <p:attrNameLst>
                                          <p:attrName>fillcolor</p:attrName>
                                        </p:attrNameLst>
                                      </p:cBhvr>
                                      <p:to>
                                        <a:srgbClr val="FFFF00"/>
                                      </p:to>
                                    </p:animClr>
                                    <p:set>
                                      <p:cBhvr>
                                        <p:cTn id="37" dur="1000" fill="hold"/>
                                        <p:tgtEl>
                                          <p:spTgt spid="153"/>
                                        </p:tgtEl>
                                        <p:attrNameLst>
                                          <p:attrName>fill.type</p:attrName>
                                        </p:attrNameLst>
                                      </p:cBhvr>
                                      <p:to>
                                        <p:strVal val="solid"/>
                                      </p:to>
                                    </p:set>
                                    <p:set>
                                      <p:cBhvr>
                                        <p:cTn id="38" dur="1000" fill="hold"/>
                                        <p:tgtEl>
                                          <p:spTgt spid="153"/>
                                        </p:tgtEl>
                                        <p:attrNameLst>
                                          <p:attrName>fill.on</p:attrName>
                                        </p:attrNameLst>
                                      </p:cBhvr>
                                      <p:to>
                                        <p:strVal val="true"/>
                                      </p:to>
                                    </p:set>
                                  </p:childTnLst>
                                </p:cTn>
                              </p:par>
                              <p:par>
                                <p:cTn id="39" presetID="1" presetClass="emph" presetSubtype="2" fill="hold" nodeType="withEffect">
                                  <p:stCondLst>
                                    <p:cond delay="0"/>
                                  </p:stCondLst>
                                  <p:childTnLst>
                                    <p:animClr clrSpc="rgb" dir="cw">
                                      <p:cBhvr>
                                        <p:cTn id="40" dur="1000" fill="hold"/>
                                        <p:tgtEl>
                                          <p:spTgt spid="25"/>
                                        </p:tgtEl>
                                        <p:attrNameLst>
                                          <p:attrName>fillcolor</p:attrName>
                                        </p:attrNameLst>
                                      </p:cBhvr>
                                      <p:to>
                                        <a:srgbClr val="FFFF00"/>
                                      </p:to>
                                    </p:animClr>
                                    <p:set>
                                      <p:cBhvr>
                                        <p:cTn id="41" dur="1000" fill="hold"/>
                                        <p:tgtEl>
                                          <p:spTgt spid="25"/>
                                        </p:tgtEl>
                                        <p:attrNameLst>
                                          <p:attrName>fill.type</p:attrName>
                                        </p:attrNameLst>
                                      </p:cBhvr>
                                      <p:to>
                                        <p:strVal val="solid"/>
                                      </p:to>
                                    </p:set>
                                    <p:set>
                                      <p:cBhvr>
                                        <p:cTn id="42" dur="1000" fill="hold"/>
                                        <p:tgtEl>
                                          <p:spTgt spid="25"/>
                                        </p:tgtEl>
                                        <p:attrNameLst>
                                          <p:attrName>fill.on</p:attrName>
                                        </p:attrNameLst>
                                      </p:cBhvr>
                                      <p:to>
                                        <p:strVal val="true"/>
                                      </p:to>
                                    </p:set>
                                  </p:childTnLst>
                                </p:cTn>
                              </p:par>
                              <p:par>
                                <p:cTn id="43" presetID="1" presetClass="emph" presetSubtype="2" fill="hold" nodeType="withEffect">
                                  <p:stCondLst>
                                    <p:cond delay="0"/>
                                  </p:stCondLst>
                                  <p:childTnLst>
                                    <p:animClr clrSpc="rgb" dir="cw">
                                      <p:cBhvr>
                                        <p:cTn id="44" dur="1000" fill="hold"/>
                                        <p:tgtEl>
                                          <p:spTgt spid="24"/>
                                        </p:tgtEl>
                                        <p:attrNameLst>
                                          <p:attrName>fillcolor</p:attrName>
                                        </p:attrNameLst>
                                      </p:cBhvr>
                                      <p:to>
                                        <a:srgbClr val="FFFF00"/>
                                      </p:to>
                                    </p:animClr>
                                    <p:set>
                                      <p:cBhvr>
                                        <p:cTn id="45" dur="1000" fill="hold"/>
                                        <p:tgtEl>
                                          <p:spTgt spid="24"/>
                                        </p:tgtEl>
                                        <p:attrNameLst>
                                          <p:attrName>fill.type</p:attrName>
                                        </p:attrNameLst>
                                      </p:cBhvr>
                                      <p:to>
                                        <p:strVal val="solid"/>
                                      </p:to>
                                    </p:set>
                                    <p:set>
                                      <p:cBhvr>
                                        <p:cTn id="46" dur="1000" fill="hold"/>
                                        <p:tgtEl>
                                          <p:spTgt spid="24"/>
                                        </p:tgtEl>
                                        <p:attrNameLst>
                                          <p:attrName>fill.on</p:attrName>
                                        </p:attrNameLst>
                                      </p:cBhvr>
                                      <p:to>
                                        <p:strVal val="true"/>
                                      </p:to>
                                    </p:set>
                                  </p:childTnLst>
                                </p:cTn>
                              </p:par>
                              <p:par>
                                <p:cTn id="47" presetID="1" presetClass="emph" presetSubtype="2" fill="hold" nodeType="withEffect">
                                  <p:stCondLst>
                                    <p:cond delay="0"/>
                                  </p:stCondLst>
                                  <p:childTnLst>
                                    <p:animClr clrSpc="rgb" dir="cw">
                                      <p:cBhvr>
                                        <p:cTn id="48" dur="1000" fill="hold"/>
                                        <p:tgtEl>
                                          <p:spTgt spid="44"/>
                                        </p:tgtEl>
                                        <p:attrNameLst>
                                          <p:attrName>fillcolor</p:attrName>
                                        </p:attrNameLst>
                                      </p:cBhvr>
                                      <p:to>
                                        <a:srgbClr val="FFFF00"/>
                                      </p:to>
                                    </p:animClr>
                                    <p:set>
                                      <p:cBhvr>
                                        <p:cTn id="49" dur="1000" fill="hold"/>
                                        <p:tgtEl>
                                          <p:spTgt spid="44"/>
                                        </p:tgtEl>
                                        <p:attrNameLst>
                                          <p:attrName>fill.type</p:attrName>
                                        </p:attrNameLst>
                                      </p:cBhvr>
                                      <p:to>
                                        <p:strVal val="solid"/>
                                      </p:to>
                                    </p:set>
                                    <p:set>
                                      <p:cBhvr>
                                        <p:cTn id="50" dur="1000" fill="hold"/>
                                        <p:tgtEl>
                                          <p:spTgt spid="44"/>
                                        </p:tgtEl>
                                        <p:attrNameLst>
                                          <p:attrName>fill.on</p:attrName>
                                        </p:attrNameLst>
                                      </p:cBhvr>
                                      <p:to>
                                        <p:strVal val="true"/>
                                      </p:to>
                                    </p:set>
                                  </p:childTnLst>
                                </p:cTn>
                              </p:par>
                              <p:par>
                                <p:cTn id="51" presetID="1" presetClass="emph" presetSubtype="2" fill="hold" nodeType="withEffect">
                                  <p:stCondLst>
                                    <p:cond delay="0"/>
                                  </p:stCondLst>
                                  <p:childTnLst>
                                    <p:animClr clrSpc="rgb" dir="cw">
                                      <p:cBhvr>
                                        <p:cTn id="52" dur="1000" fill="hold"/>
                                        <p:tgtEl>
                                          <p:spTgt spid="27"/>
                                        </p:tgtEl>
                                        <p:attrNameLst>
                                          <p:attrName>fillcolor</p:attrName>
                                        </p:attrNameLst>
                                      </p:cBhvr>
                                      <p:to>
                                        <a:srgbClr val="FFFF00"/>
                                      </p:to>
                                    </p:animClr>
                                    <p:set>
                                      <p:cBhvr>
                                        <p:cTn id="53" dur="1000" fill="hold"/>
                                        <p:tgtEl>
                                          <p:spTgt spid="27"/>
                                        </p:tgtEl>
                                        <p:attrNameLst>
                                          <p:attrName>fill.type</p:attrName>
                                        </p:attrNameLst>
                                      </p:cBhvr>
                                      <p:to>
                                        <p:strVal val="solid"/>
                                      </p:to>
                                    </p:set>
                                    <p:set>
                                      <p:cBhvr>
                                        <p:cTn id="54" dur="1000" fill="hold"/>
                                        <p:tgtEl>
                                          <p:spTgt spid="27"/>
                                        </p:tgtEl>
                                        <p:attrNameLst>
                                          <p:attrName>fill.on</p:attrName>
                                        </p:attrNameLst>
                                      </p:cBhvr>
                                      <p:to>
                                        <p:strVal val="true"/>
                                      </p:to>
                                    </p:set>
                                  </p:childTnLst>
                                </p:cTn>
                              </p:par>
                              <p:par>
                                <p:cTn id="55" presetID="1" presetClass="emph" presetSubtype="2" fill="hold" nodeType="withEffect">
                                  <p:stCondLst>
                                    <p:cond delay="0"/>
                                  </p:stCondLst>
                                  <p:childTnLst>
                                    <p:animClr clrSpc="rgb" dir="cw">
                                      <p:cBhvr>
                                        <p:cTn id="56" dur="1000" fill="hold"/>
                                        <p:tgtEl>
                                          <p:spTgt spid="13"/>
                                        </p:tgtEl>
                                        <p:attrNameLst>
                                          <p:attrName>fillcolor</p:attrName>
                                        </p:attrNameLst>
                                      </p:cBhvr>
                                      <p:to>
                                        <a:srgbClr val="FFFF00"/>
                                      </p:to>
                                    </p:animClr>
                                    <p:set>
                                      <p:cBhvr>
                                        <p:cTn id="57" dur="1000" fill="hold"/>
                                        <p:tgtEl>
                                          <p:spTgt spid="13"/>
                                        </p:tgtEl>
                                        <p:attrNameLst>
                                          <p:attrName>fill.type</p:attrName>
                                        </p:attrNameLst>
                                      </p:cBhvr>
                                      <p:to>
                                        <p:strVal val="solid"/>
                                      </p:to>
                                    </p:set>
                                    <p:set>
                                      <p:cBhvr>
                                        <p:cTn id="58" dur="1000" fill="hold"/>
                                        <p:tgtEl>
                                          <p:spTgt spid="13"/>
                                        </p:tgtEl>
                                        <p:attrNameLst>
                                          <p:attrName>fill.on</p:attrName>
                                        </p:attrNameLst>
                                      </p:cBhvr>
                                      <p:to>
                                        <p:strVal val="true"/>
                                      </p:to>
                                    </p:set>
                                  </p:childTnLst>
                                </p:cTn>
                              </p:par>
                              <p:par>
                                <p:cTn id="59" presetID="1" presetClass="emph" presetSubtype="2" fill="hold" nodeType="withEffect">
                                  <p:stCondLst>
                                    <p:cond delay="0"/>
                                  </p:stCondLst>
                                  <p:childTnLst>
                                    <p:animClr clrSpc="rgb" dir="cw">
                                      <p:cBhvr>
                                        <p:cTn id="60" dur="1000" fill="hold"/>
                                        <p:tgtEl>
                                          <p:spTgt spid="47"/>
                                        </p:tgtEl>
                                        <p:attrNameLst>
                                          <p:attrName>fillcolor</p:attrName>
                                        </p:attrNameLst>
                                      </p:cBhvr>
                                      <p:to>
                                        <a:srgbClr val="FFFF00"/>
                                      </p:to>
                                    </p:animClr>
                                    <p:set>
                                      <p:cBhvr>
                                        <p:cTn id="61" dur="1000" fill="hold"/>
                                        <p:tgtEl>
                                          <p:spTgt spid="47"/>
                                        </p:tgtEl>
                                        <p:attrNameLst>
                                          <p:attrName>fill.type</p:attrName>
                                        </p:attrNameLst>
                                      </p:cBhvr>
                                      <p:to>
                                        <p:strVal val="solid"/>
                                      </p:to>
                                    </p:set>
                                    <p:set>
                                      <p:cBhvr>
                                        <p:cTn id="62" dur="1000" fill="hold"/>
                                        <p:tgtEl>
                                          <p:spTgt spid="47"/>
                                        </p:tgtEl>
                                        <p:attrNameLst>
                                          <p:attrName>fill.on</p:attrName>
                                        </p:attrNameLst>
                                      </p:cBhvr>
                                      <p:to>
                                        <p:strVal val="true"/>
                                      </p:to>
                                    </p:set>
                                  </p:childTnLst>
                                </p:cTn>
                              </p:par>
                              <p:par>
                                <p:cTn id="63" presetID="1" presetClass="emph" presetSubtype="2" fill="hold" nodeType="withEffect">
                                  <p:stCondLst>
                                    <p:cond delay="0"/>
                                  </p:stCondLst>
                                  <p:childTnLst>
                                    <p:animClr clrSpc="rgb" dir="cw">
                                      <p:cBhvr>
                                        <p:cTn id="64" dur="1000" fill="hold"/>
                                        <p:tgtEl>
                                          <p:spTgt spid="41"/>
                                        </p:tgtEl>
                                        <p:attrNameLst>
                                          <p:attrName>fillcolor</p:attrName>
                                        </p:attrNameLst>
                                      </p:cBhvr>
                                      <p:to>
                                        <a:srgbClr val="FFFF00"/>
                                      </p:to>
                                    </p:animClr>
                                    <p:set>
                                      <p:cBhvr>
                                        <p:cTn id="65" dur="1000" fill="hold"/>
                                        <p:tgtEl>
                                          <p:spTgt spid="41"/>
                                        </p:tgtEl>
                                        <p:attrNameLst>
                                          <p:attrName>fill.type</p:attrName>
                                        </p:attrNameLst>
                                      </p:cBhvr>
                                      <p:to>
                                        <p:strVal val="solid"/>
                                      </p:to>
                                    </p:set>
                                    <p:set>
                                      <p:cBhvr>
                                        <p:cTn id="66" dur="1000" fill="hold"/>
                                        <p:tgtEl>
                                          <p:spTgt spid="41"/>
                                        </p:tgtEl>
                                        <p:attrNameLst>
                                          <p:attrName>fill.on</p:attrName>
                                        </p:attrNameLst>
                                      </p:cBhvr>
                                      <p:to>
                                        <p:strVal val="true"/>
                                      </p:to>
                                    </p:set>
                                  </p:childTnLst>
                                </p:cTn>
                              </p:par>
                              <p:par>
                                <p:cTn id="67" presetID="1" presetClass="emph" presetSubtype="2" fill="hold" nodeType="withEffect">
                                  <p:stCondLst>
                                    <p:cond delay="0"/>
                                  </p:stCondLst>
                                  <p:childTnLst>
                                    <p:animClr clrSpc="rgb" dir="cw">
                                      <p:cBhvr>
                                        <p:cTn id="68" dur="1000" fill="hold"/>
                                        <p:tgtEl>
                                          <p:spTgt spid="42"/>
                                        </p:tgtEl>
                                        <p:attrNameLst>
                                          <p:attrName>fillcolor</p:attrName>
                                        </p:attrNameLst>
                                      </p:cBhvr>
                                      <p:to>
                                        <a:srgbClr val="FFFF00"/>
                                      </p:to>
                                    </p:animClr>
                                    <p:set>
                                      <p:cBhvr>
                                        <p:cTn id="69" dur="1000" fill="hold"/>
                                        <p:tgtEl>
                                          <p:spTgt spid="42"/>
                                        </p:tgtEl>
                                        <p:attrNameLst>
                                          <p:attrName>fill.type</p:attrName>
                                        </p:attrNameLst>
                                      </p:cBhvr>
                                      <p:to>
                                        <p:strVal val="solid"/>
                                      </p:to>
                                    </p:set>
                                    <p:set>
                                      <p:cBhvr>
                                        <p:cTn id="70" dur="1000" fill="hold"/>
                                        <p:tgtEl>
                                          <p:spTgt spid="42"/>
                                        </p:tgtEl>
                                        <p:attrNameLst>
                                          <p:attrName>fill.on</p:attrName>
                                        </p:attrNameLst>
                                      </p:cBhvr>
                                      <p:to>
                                        <p:strVal val="true"/>
                                      </p:to>
                                    </p:set>
                                  </p:childTnLst>
                                </p:cTn>
                              </p:par>
                              <p:par>
                                <p:cTn id="71" presetID="1" presetClass="emph" presetSubtype="2" fill="hold" nodeType="withEffect">
                                  <p:stCondLst>
                                    <p:cond delay="0"/>
                                  </p:stCondLst>
                                  <p:childTnLst>
                                    <p:animClr clrSpc="rgb" dir="cw">
                                      <p:cBhvr>
                                        <p:cTn id="72" dur="1000" fill="hold"/>
                                        <p:tgtEl>
                                          <p:spTgt spid="48"/>
                                        </p:tgtEl>
                                        <p:attrNameLst>
                                          <p:attrName>fillcolor</p:attrName>
                                        </p:attrNameLst>
                                      </p:cBhvr>
                                      <p:to>
                                        <a:srgbClr val="FFFF00"/>
                                      </p:to>
                                    </p:animClr>
                                    <p:set>
                                      <p:cBhvr>
                                        <p:cTn id="73" dur="1000" fill="hold"/>
                                        <p:tgtEl>
                                          <p:spTgt spid="48"/>
                                        </p:tgtEl>
                                        <p:attrNameLst>
                                          <p:attrName>fill.type</p:attrName>
                                        </p:attrNameLst>
                                      </p:cBhvr>
                                      <p:to>
                                        <p:strVal val="solid"/>
                                      </p:to>
                                    </p:set>
                                    <p:set>
                                      <p:cBhvr>
                                        <p:cTn id="74" dur="1000" fill="hold"/>
                                        <p:tgtEl>
                                          <p:spTgt spid="48"/>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5" fill="hold" display="0">
                  <p:stCondLst>
                    <p:cond delay="indefinite"/>
                  </p:stCondLst>
                  <p:endCondLst>
                    <p:cond evt="onStopAudio" delay="0">
                      <p:tgtEl>
                        <p:sldTgt/>
                      </p:tgtEl>
                    </p:cond>
                  </p:endCondLst>
                </p:cTn>
                <p:tgtEl>
                  <p:spTgt spid="15"/>
                </p:tgtEl>
              </p:cMediaNode>
            </p:audio>
          </p:childTnLst>
        </p:cTn>
      </p:par>
    </p:tnLst>
    <p:bldLst>
      <p:bldP spid="357" grpId="0" animBg="1"/>
      <p:bldP spid="358" grpId="0" animBg="1"/>
      <p:bldP spid="362" grpId="0" animBg="1"/>
      <p:bldP spid="363" grpId="0" animBg="1"/>
      <p:bldP spid="364"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角丸四角形 2">
            <a:extLst>
              <a:ext uri="{FF2B5EF4-FFF2-40B4-BE49-F238E27FC236}">
                <a16:creationId xmlns:a16="http://schemas.microsoft.com/office/drawing/2014/main" id="{7446C997-7748-4794-9530-5E83FDD7F501}"/>
              </a:ext>
            </a:extLst>
          </p:cNvPr>
          <p:cNvSpPr>
            <a:spLocks noGrp="1" noRot="1" noMove="1" noResize="1" noEditPoints="1" noAdjustHandles="1" noChangeArrowheads="1" noChangeShapeType="1"/>
          </p:cNvSpPr>
          <p:nvPr/>
        </p:nvSpPr>
        <p:spPr>
          <a:xfrm>
            <a:off x="-3174" y="399689"/>
            <a:ext cx="12188827" cy="6458311"/>
          </a:xfrm>
          <a:prstGeom prst="roundRect">
            <a:avLst>
              <a:gd name="adj" fmla="val 0"/>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cxnSp>
        <p:nvCxnSpPr>
          <p:cNvPr id="22" name="直線コネクタ 21">
            <a:extLst>
              <a:ext uri="{FF2B5EF4-FFF2-40B4-BE49-F238E27FC236}">
                <a16:creationId xmlns:a16="http://schemas.microsoft.com/office/drawing/2014/main" id="{BD0AA5A4-7CE4-7C86-6C08-F3BC1FF8D9D4}"/>
              </a:ext>
            </a:extLst>
          </p:cNvPr>
          <p:cNvCxnSpPr>
            <a:cxnSpLocks/>
          </p:cNvCxnSpPr>
          <p:nvPr/>
        </p:nvCxnSpPr>
        <p:spPr>
          <a:xfrm>
            <a:off x="-3173" y="406417"/>
            <a:ext cx="12195173" cy="0"/>
          </a:xfrm>
          <a:prstGeom prst="line">
            <a:avLst/>
          </a:prstGeom>
          <a:solidFill>
            <a:schemeClr val="bg1"/>
          </a:solidFill>
          <a:ln w="38100">
            <a:solidFill>
              <a:srgbClr val="F5640B"/>
            </a:solidFill>
          </a:ln>
        </p:spPr>
        <p:style>
          <a:lnRef idx="1">
            <a:schemeClr val="accent1"/>
          </a:lnRef>
          <a:fillRef idx="0">
            <a:schemeClr val="accent1"/>
          </a:fillRef>
          <a:effectRef idx="0">
            <a:schemeClr val="accent1"/>
          </a:effectRef>
          <a:fontRef idx="minor">
            <a:schemeClr val="tx1"/>
          </a:fontRef>
        </p:style>
      </p:cxnSp>
      <p:sp>
        <p:nvSpPr>
          <p:cNvPr id="31" name="Rectangle 2">
            <a:extLst>
              <a:ext uri="{FF2B5EF4-FFF2-40B4-BE49-F238E27FC236}">
                <a16:creationId xmlns:a16="http://schemas.microsoft.com/office/drawing/2014/main" id="{0BBA44C7-FE43-C8A4-926F-66E23EB48BD1}"/>
              </a:ext>
            </a:extLst>
          </p:cNvPr>
          <p:cNvSpPr>
            <a:spLocks noChangeArrowheads="1"/>
          </p:cNvSpPr>
          <p:nvPr/>
        </p:nvSpPr>
        <p:spPr bwMode="auto">
          <a:xfrm>
            <a:off x="124031" y="-37601"/>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ea typeface="HG創英角ﾎﾟｯﾌﾟ体" pitchFamily="49" charset="-128"/>
              </a:rPr>
              <a:t>ステップ３－１０（事例）</a:t>
            </a:r>
          </a:p>
        </p:txBody>
      </p:sp>
      <p:grpSp>
        <p:nvGrpSpPr>
          <p:cNvPr id="149" name="グループ化 148">
            <a:extLst>
              <a:ext uri="{FF2B5EF4-FFF2-40B4-BE49-F238E27FC236}">
                <a16:creationId xmlns:a16="http://schemas.microsoft.com/office/drawing/2014/main" id="{89D9F7D7-8A3F-3928-7EAD-3D53DC75CFB4}"/>
              </a:ext>
            </a:extLst>
          </p:cNvPr>
          <p:cNvGrpSpPr/>
          <p:nvPr/>
        </p:nvGrpSpPr>
        <p:grpSpPr>
          <a:xfrm>
            <a:off x="613600" y="1300072"/>
            <a:ext cx="1103751" cy="2287207"/>
            <a:chOff x="311735" y="2180367"/>
            <a:chExt cx="1103751" cy="2287207"/>
          </a:xfrm>
        </p:grpSpPr>
        <p:sp>
          <p:nvSpPr>
            <p:cNvPr id="150" name="フローチャート: 手作業 149">
              <a:extLst>
                <a:ext uri="{FF2B5EF4-FFF2-40B4-BE49-F238E27FC236}">
                  <a16:creationId xmlns:a16="http://schemas.microsoft.com/office/drawing/2014/main" id="{700F29C6-329F-C18D-D622-E78F99DAE82F}"/>
                </a:ext>
              </a:extLst>
            </p:cNvPr>
            <p:cNvSpPr/>
            <p:nvPr/>
          </p:nvSpPr>
          <p:spPr bwMode="auto">
            <a:xfrm rot="10800000">
              <a:off x="383371" y="4055355"/>
              <a:ext cx="947716" cy="412219"/>
            </a:xfrm>
            <a:prstGeom prst="flowChartManualOperation">
              <a:avLst/>
            </a:prstGeom>
            <a:solidFill>
              <a:schemeClr val="tx1">
                <a:lumMod val="85000"/>
              </a:schemeClr>
            </a:solidFill>
            <a:ln w="9525">
              <a:solidFill>
                <a:srgbClr xmlns:mc="http://schemas.openxmlformats.org/markup-compatibility/2006" xmlns:a14="http://schemas.microsoft.com/office/drawing/2010/main" val="000000" mc:Ignorable="a14" a14:legacySpreadsheetColorIndex="64"/>
              </a:solidFill>
              <a:round/>
              <a:headEnd/>
              <a:tailEnd/>
            </a:ln>
          </p:spPr>
          <p:txBody>
            <a:bodyPr rtlCol="0" anchor="ctr"/>
            <a:lstStyle/>
            <a:p>
              <a:pPr algn="l"/>
              <a:endParaRPr kumimoji="1" lang="ja-JP" altLang="en-US" b="1"/>
            </a:p>
          </p:txBody>
        </p:sp>
        <p:sp>
          <p:nvSpPr>
            <p:cNvPr id="151" name="四角形: 角を丸くする 150">
              <a:extLst>
                <a:ext uri="{FF2B5EF4-FFF2-40B4-BE49-F238E27FC236}">
                  <a16:creationId xmlns:a16="http://schemas.microsoft.com/office/drawing/2014/main" id="{DFC79387-BCAB-7729-C2F6-160F35713E6F}"/>
                </a:ext>
              </a:extLst>
            </p:cNvPr>
            <p:cNvSpPr/>
            <p:nvPr/>
          </p:nvSpPr>
          <p:spPr bwMode="auto">
            <a:xfrm>
              <a:off x="311735" y="2180367"/>
              <a:ext cx="1103751" cy="2072902"/>
            </a:xfrm>
            <a:prstGeom prst="roundRect">
              <a:avLst>
                <a:gd name="adj" fmla="val 29324"/>
              </a:avLst>
            </a:prstGeom>
            <a:solidFill>
              <a:schemeClr val="tx1">
                <a:lumMod val="75000"/>
              </a:schemeClr>
            </a:solidFill>
            <a:ln w="9525">
              <a:solidFill>
                <a:srgbClr xmlns:mc="http://schemas.openxmlformats.org/markup-compatibility/2006" xmlns:a14="http://schemas.microsoft.com/office/drawing/2010/main" val="000000" mc:Ignorable="a14" a14:legacySpreadsheetColorIndex="64"/>
              </a:solidFill>
              <a:round/>
              <a:headEnd/>
              <a:tailEnd/>
            </a:ln>
          </p:spPr>
          <p:txBody>
            <a:bodyPr rtlCol="0" anchor="ctr"/>
            <a:lstStyle/>
            <a:p>
              <a:pPr algn="l"/>
              <a:endParaRPr kumimoji="1" lang="ja-JP" altLang="en-US" b="1"/>
            </a:p>
          </p:txBody>
        </p:sp>
      </p:grpSp>
      <p:sp>
        <p:nvSpPr>
          <p:cNvPr id="152" name="テキスト ボックス 151">
            <a:extLst>
              <a:ext uri="{FF2B5EF4-FFF2-40B4-BE49-F238E27FC236}">
                <a16:creationId xmlns:a16="http://schemas.microsoft.com/office/drawing/2014/main" id="{9D80657D-BED8-24D8-2ECB-9EB41798059A}"/>
              </a:ext>
            </a:extLst>
          </p:cNvPr>
          <p:cNvSpPr txBox="1"/>
          <p:nvPr/>
        </p:nvSpPr>
        <p:spPr>
          <a:xfrm>
            <a:off x="515917" y="2552146"/>
            <a:ext cx="1569660" cy="369332"/>
          </a:xfrm>
          <a:prstGeom prst="rect">
            <a:avLst/>
          </a:prstGeom>
          <a:solidFill>
            <a:schemeClr val="tx1"/>
          </a:solidFill>
          <a:ln>
            <a:solidFill>
              <a:schemeClr val="bg1"/>
            </a:solidFill>
          </a:ln>
        </p:spPr>
        <p:txBody>
          <a:bodyPr wrap="none" rtlCol="0">
            <a:spAutoFit/>
          </a:bodyPr>
          <a:lstStyle/>
          <a:p>
            <a:pPr defTabSz="914377"/>
            <a:r>
              <a:rPr lang="ja-JP" altLang="en-US" b="1" dirty="0">
                <a:solidFill>
                  <a:prstClr val="black"/>
                </a:solidFill>
                <a:latin typeface="Calibri" panose="020F0502020204030204"/>
                <a:ea typeface="游ゴシック" panose="020B0400000000000000" pitchFamily="50" charset="-128"/>
              </a:rPr>
              <a:t>エアータンク</a:t>
            </a:r>
          </a:p>
        </p:txBody>
      </p:sp>
      <p:pic>
        <p:nvPicPr>
          <p:cNvPr id="156" name="図 155">
            <a:extLst>
              <a:ext uri="{FF2B5EF4-FFF2-40B4-BE49-F238E27FC236}">
                <a16:creationId xmlns:a16="http://schemas.microsoft.com/office/drawing/2014/main" id="{031C2F88-802A-3B3B-9112-AC312CB01AE5}"/>
              </a:ext>
            </a:extLst>
          </p:cNvPr>
          <p:cNvPicPr>
            <a:picLocks noChangeAspect="1"/>
          </p:cNvPicPr>
          <p:nvPr/>
        </p:nvPicPr>
        <p:blipFill>
          <a:blip r:embed="rId6"/>
          <a:stretch>
            <a:fillRect/>
          </a:stretch>
        </p:blipFill>
        <p:spPr>
          <a:xfrm>
            <a:off x="3309855" y="1349062"/>
            <a:ext cx="1080307" cy="1483981"/>
          </a:xfrm>
          <a:prstGeom prst="rect">
            <a:avLst/>
          </a:prstGeom>
        </p:spPr>
      </p:pic>
      <p:sp>
        <p:nvSpPr>
          <p:cNvPr id="157" name="正方形/長方形 156">
            <a:extLst>
              <a:ext uri="{FF2B5EF4-FFF2-40B4-BE49-F238E27FC236}">
                <a16:creationId xmlns:a16="http://schemas.microsoft.com/office/drawing/2014/main" id="{906C4892-5699-16D7-1C7A-BDB86A798596}"/>
              </a:ext>
            </a:extLst>
          </p:cNvPr>
          <p:cNvSpPr/>
          <p:nvPr/>
        </p:nvSpPr>
        <p:spPr>
          <a:xfrm>
            <a:off x="1730055" y="2095395"/>
            <a:ext cx="1844701" cy="243837"/>
          </a:xfrm>
          <a:prstGeom prst="rect">
            <a:avLst/>
          </a:prstGeom>
          <a:solidFill>
            <a:schemeClr val="accent1">
              <a:lumMod val="60000"/>
              <a:lumOff val="40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167" name="正方形/長方形 166">
            <a:extLst>
              <a:ext uri="{FF2B5EF4-FFF2-40B4-BE49-F238E27FC236}">
                <a16:creationId xmlns:a16="http://schemas.microsoft.com/office/drawing/2014/main" id="{69547700-DA02-DA6D-BFB0-5F53D7672975}"/>
              </a:ext>
            </a:extLst>
          </p:cNvPr>
          <p:cNvSpPr/>
          <p:nvPr/>
        </p:nvSpPr>
        <p:spPr>
          <a:xfrm>
            <a:off x="4174488" y="2122639"/>
            <a:ext cx="1309843" cy="209105"/>
          </a:xfrm>
          <a:prstGeom prst="rect">
            <a:avLst/>
          </a:prstGeom>
          <a:solidFill>
            <a:schemeClr val="accent1">
              <a:lumMod val="60000"/>
              <a:lumOff val="40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168" name="テキスト ボックス 167">
            <a:extLst>
              <a:ext uri="{FF2B5EF4-FFF2-40B4-BE49-F238E27FC236}">
                <a16:creationId xmlns:a16="http://schemas.microsoft.com/office/drawing/2014/main" id="{311A6058-C36B-CCB8-7F60-60D93882D6BC}"/>
              </a:ext>
            </a:extLst>
          </p:cNvPr>
          <p:cNvSpPr txBox="1"/>
          <p:nvPr/>
        </p:nvSpPr>
        <p:spPr>
          <a:xfrm>
            <a:off x="6552601" y="2606546"/>
            <a:ext cx="901208" cy="379656"/>
          </a:xfrm>
          <a:prstGeom prst="rect">
            <a:avLst/>
          </a:prstGeom>
          <a:solidFill>
            <a:schemeClr val="tx1"/>
          </a:solidFill>
          <a:ln>
            <a:solidFill>
              <a:schemeClr val="bg1"/>
            </a:solidFill>
          </a:ln>
        </p:spPr>
        <p:txBody>
          <a:bodyPr wrap="none" rtlCol="0">
            <a:spAutoFit/>
          </a:bodyPr>
          <a:lstStyle/>
          <a:p>
            <a:pPr algn="ctr" defTabSz="914377"/>
            <a:r>
              <a:rPr lang="ja-JP" altLang="en-US" sz="1867" b="1" dirty="0">
                <a:solidFill>
                  <a:prstClr val="black"/>
                </a:solidFill>
                <a:latin typeface="Calibri" panose="020F0502020204030204"/>
                <a:ea typeface="游ゴシック" panose="020B0400000000000000" pitchFamily="50" charset="-128"/>
              </a:rPr>
              <a:t>バルブ</a:t>
            </a:r>
          </a:p>
        </p:txBody>
      </p:sp>
      <p:sp>
        <p:nvSpPr>
          <p:cNvPr id="170" name="正方形/長方形 169">
            <a:extLst>
              <a:ext uri="{FF2B5EF4-FFF2-40B4-BE49-F238E27FC236}">
                <a16:creationId xmlns:a16="http://schemas.microsoft.com/office/drawing/2014/main" id="{917A5676-A620-5BD9-EA77-406D35DC2135}"/>
              </a:ext>
            </a:extLst>
          </p:cNvPr>
          <p:cNvSpPr/>
          <p:nvPr/>
        </p:nvSpPr>
        <p:spPr>
          <a:xfrm>
            <a:off x="6503154" y="2111332"/>
            <a:ext cx="3817851" cy="237249"/>
          </a:xfrm>
          <a:prstGeom prst="rect">
            <a:avLst/>
          </a:prstGeom>
          <a:solidFill>
            <a:schemeClr val="accent1">
              <a:lumMod val="60000"/>
              <a:lumOff val="40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pic>
        <p:nvPicPr>
          <p:cNvPr id="254" name="図 253">
            <a:extLst>
              <a:ext uri="{FF2B5EF4-FFF2-40B4-BE49-F238E27FC236}">
                <a16:creationId xmlns:a16="http://schemas.microsoft.com/office/drawing/2014/main" id="{C8A6F71C-1090-1441-370E-3BFC322A110A}"/>
              </a:ext>
            </a:extLst>
          </p:cNvPr>
          <p:cNvPicPr>
            <a:picLocks noChangeAspect="1"/>
          </p:cNvPicPr>
          <p:nvPr/>
        </p:nvPicPr>
        <p:blipFill>
          <a:blip r:embed="rId7"/>
          <a:stretch>
            <a:fillRect/>
          </a:stretch>
        </p:blipFill>
        <p:spPr>
          <a:xfrm>
            <a:off x="10254686" y="1505013"/>
            <a:ext cx="1427817" cy="1333220"/>
          </a:xfrm>
          <a:prstGeom prst="rect">
            <a:avLst/>
          </a:prstGeom>
        </p:spPr>
      </p:pic>
      <p:sp>
        <p:nvSpPr>
          <p:cNvPr id="255" name="テキスト ボックス 254">
            <a:extLst>
              <a:ext uri="{FF2B5EF4-FFF2-40B4-BE49-F238E27FC236}">
                <a16:creationId xmlns:a16="http://schemas.microsoft.com/office/drawing/2014/main" id="{2FD8A30D-D5D9-D8F0-2A0A-9A1F5E085D47}"/>
              </a:ext>
            </a:extLst>
          </p:cNvPr>
          <p:cNvSpPr txBox="1"/>
          <p:nvPr/>
        </p:nvSpPr>
        <p:spPr>
          <a:xfrm>
            <a:off x="10224961" y="2536949"/>
            <a:ext cx="1378904" cy="379656"/>
          </a:xfrm>
          <a:prstGeom prst="rect">
            <a:avLst/>
          </a:prstGeom>
          <a:solidFill>
            <a:schemeClr val="tx1"/>
          </a:solidFill>
          <a:ln>
            <a:solidFill>
              <a:schemeClr val="bg1"/>
            </a:solidFill>
          </a:ln>
        </p:spPr>
        <p:txBody>
          <a:bodyPr wrap="none" rtlCol="0">
            <a:spAutoFit/>
          </a:bodyPr>
          <a:lstStyle/>
          <a:p>
            <a:pPr algn="ctr" defTabSz="914377"/>
            <a:r>
              <a:rPr lang="ja-JP" altLang="en-US" sz="1867" b="1" dirty="0">
                <a:solidFill>
                  <a:prstClr val="black"/>
                </a:solidFill>
                <a:latin typeface="Calibri" panose="020F0502020204030204"/>
                <a:ea typeface="游ゴシック" panose="020B0400000000000000" pitchFamily="50" charset="-128"/>
              </a:rPr>
              <a:t>シリンダー</a:t>
            </a:r>
          </a:p>
        </p:txBody>
      </p:sp>
      <p:grpSp>
        <p:nvGrpSpPr>
          <p:cNvPr id="2" name="グループ化 1">
            <a:extLst>
              <a:ext uri="{FF2B5EF4-FFF2-40B4-BE49-F238E27FC236}">
                <a16:creationId xmlns:a16="http://schemas.microsoft.com/office/drawing/2014/main" id="{BAA16076-4E96-1F94-625A-7463A0F45E9E}"/>
              </a:ext>
            </a:extLst>
          </p:cNvPr>
          <p:cNvGrpSpPr/>
          <p:nvPr/>
        </p:nvGrpSpPr>
        <p:grpSpPr>
          <a:xfrm>
            <a:off x="5490678" y="1099849"/>
            <a:ext cx="1393204" cy="1621145"/>
            <a:chOff x="8377813" y="2488379"/>
            <a:chExt cx="1393204" cy="1621145"/>
          </a:xfrm>
        </p:grpSpPr>
        <p:sp>
          <p:nvSpPr>
            <p:cNvPr id="3" name="正方形/長方形 2">
              <a:extLst>
                <a:ext uri="{FF2B5EF4-FFF2-40B4-BE49-F238E27FC236}">
                  <a16:creationId xmlns:a16="http://schemas.microsoft.com/office/drawing/2014/main" id="{334E7639-0353-FAAB-A6E5-E4B75772C4D8}"/>
                </a:ext>
              </a:extLst>
            </p:cNvPr>
            <p:cNvSpPr/>
            <p:nvPr/>
          </p:nvSpPr>
          <p:spPr>
            <a:xfrm>
              <a:off x="8477794" y="2488379"/>
              <a:ext cx="805460" cy="61159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正方形/長方形 5">
              <a:extLst>
                <a:ext uri="{FF2B5EF4-FFF2-40B4-BE49-F238E27FC236}">
                  <a16:creationId xmlns:a16="http://schemas.microsoft.com/office/drawing/2014/main" id="{84041325-0673-5B8C-1C45-5F70CC075C72}"/>
                </a:ext>
              </a:extLst>
            </p:cNvPr>
            <p:cNvSpPr/>
            <p:nvPr/>
          </p:nvSpPr>
          <p:spPr>
            <a:xfrm>
              <a:off x="8438605" y="3099971"/>
              <a:ext cx="921960" cy="1009553"/>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台形 9">
              <a:extLst>
                <a:ext uri="{FF2B5EF4-FFF2-40B4-BE49-F238E27FC236}">
                  <a16:creationId xmlns:a16="http://schemas.microsoft.com/office/drawing/2014/main" id="{404301D1-D30D-EA64-6542-9F2FA60248B2}"/>
                </a:ext>
              </a:extLst>
            </p:cNvPr>
            <p:cNvSpPr/>
            <p:nvPr/>
          </p:nvSpPr>
          <p:spPr>
            <a:xfrm rot="5400000">
              <a:off x="9245634" y="2574589"/>
              <a:ext cx="563004" cy="487763"/>
            </a:xfrm>
            <a:prstGeom prst="trapezoid">
              <a:avLst>
                <a:gd name="adj" fmla="val 12287"/>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正方形/長方形 11">
              <a:extLst>
                <a:ext uri="{FF2B5EF4-FFF2-40B4-BE49-F238E27FC236}">
                  <a16:creationId xmlns:a16="http://schemas.microsoft.com/office/drawing/2014/main" id="{64341F42-EDCE-D3E1-19B7-0DDD9274AEAC}"/>
                </a:ext>
              </a:extLst>
            </p:cNvPr>
            <p:cNvSpPr/>
            <p:nvPr/>
          </p:nvSpPr>
          <p:spPr>
            <a:xfrm>
              <a:off x="8377813" y="3250390"/>
              <a:ext cx="63875" cy="78927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 name="正方形/長方形 12">
              <a:extLst>
                <a:ext uri="{FF2B5EF4-FFF2-40B4-BE49-F238E27FC236}">
                  <a16:creationId xmlns:a16="http://schemas.microsoft.com/office/drawing/2014/main" id="{9145FB5C-FBFB-FF19-E1B7-D7B5A65A2BED}"/>
                </a:ext>
              </a:extLst>
            </p:cNvPr>
            <p:cNvSpPr/>
            <p:nvPr/>
          </p:nvSpPr>
          <p:spPr>
            <a:xfrm>
              <a:off x="9363010" y="3239619"/>
              <a:ext cx="63875" cy="78927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 name="正方形/長方形 3">
              <a:extLst>
                <a:ext uri="{FF2B5EF4-FFF2-40B4-BE49-F238E27FC236}">
                  <a16:creationId xmlns:a16="http://schemas.microsoft.com/office/drawing/2014/main" id="{03AF6C67-2478-2651-FFC2-68B2C5401164}"/>
                </a:ext>
              </a:extLst>
            </p:cNvPr>
            <p:cNvSpPr/>
            <p:nvPr/>
          </p:nvSpPr>
          <p:spPr>
            <a:xfrm>
              <a:off x="8559800" y="3341529"/>
              <a:ext cx="682478" cy="645310"/>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楕円 17">
              <a:extLst>
                <a:ext uri="{FF2B5EF4-FFF2-40B4-BE49-F238E27FC236}">
                  <a16:creationId xmlns:a16="http://schemas.microsoft.com/office/drawing/2014/main" id="{D8F1CBD6-23F0-3D67-4B1D-45766DECE182}"/>
                </a:ext>
              </a:extLst>
            </p:cNvPr>
            <p:cNvSpPr/>
            <p:nvPr/>
          </p:nvSpPr>
          <p:spPr>
            <a:xfrm>
              <a:off x="8636615" y="3385298"/>
              <a:ext cx="529023" cy="5290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15" name="正方形/長方形 14">
            <a:extLst>
              <a:ext uri="{FF2B5EF4-FFF2-40B4-BE49-F238E27FC236}">
                <a16:creationId xmlns:a16="http://schemas.microsoft.com/office/drawing/2014/main" id="{81ED7C81-B611-352E-000F-DA7D6D1E6921}"/>
              </a:ext>
            </a:extLst>
          </p:cNvPr>
          <p:cNvSpPr/>
          <p:nvPr/>
        </p:nvSpPr>
        <p:spPr>
          <a:xfrm>
            <a:off x="10900454" y="-229896"/>
            <a:ext cx="128519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tx1"/>
                </a:solidFill>
              </a:rPr>
              <a:t>39/50</a:t>
            </a:r>
            <a:endParaRPr kumimoji="1" lang="ja-JP" altLang="en-US" sz="3200" dirty="0">
              <a:solidFill>
                <a:schemeClr val="tx1"/>
              </a:solidFill>
            </a:endParaRPr>
          </a:p>
        </p:txBody>
      </p:sp>
      <p:pic>
        <p:nvPicPr>
          <p:cNvPr id="16" name="図 15">
            <a:extLst>
              <a:ext uri="{FF2B5EF4-FFF2-40B4-BE49-F238E27FC236}">
                <a16:creationId xmlns:a16="http://schemas.microsoft.com/office/drawing/2014/main" id="{E66A46B1-FB46-B40D-ABFB-A3904628A5CD}"/>
              </a:ext>
            </a:extLst>
          </p:cNvPr>
          <p:cNvPicPr>
            <a:picLocks noChangeAspect="1"/>
          </p:cNvPicPr>
          <p:nvPr/>
        </p:nvPicPr>
        <p:blipFill>
          <a:blip r:embed="rId8"/>
          <a:stretch>
            <a:fillRect/>
          </a:stretch>
        </p:blipFill>
        <p:spPr>
          <a:xfrm>
            <a:off x="1649826" y="4141221"/>
            <a:ext cx="1617750" cy="2630955"/>
          </a:xfrm>
          <a:prstGeom prst="rect">
            <a:avLst/>
          </a:prstGeom>
        </p:spPr>
      </p:pic>
      <p:grpSp>
        <p:nvGrpSpPr>
          <p:cNvPr id="19" name="グループ化 18">
            <a:extLst>
              <a:ext uri="{FF2B5EF4-FFF2-40B4-BE49-F238E27FC236}">
                <a16:creationId xmlns:a16="http://schemas.microsoft.com/office/drawing/2014/main" id="{838AB397-6677-95B1-0178-C88BD7F6B321}"/>
              </a:ext>
            </a:extLst>
          </p:cNvPr>
          <p:cNvGrpSpPr/>
          <p:nvPr/>
        </p:nvGrpSpPr>
        <p:grpSpPr>
          <a:xfrm>
            <a:off x="2212701" y="4905990"/>
            <a:ext cx="1627965" cy="1239797"/>
            <a:chOff x="7553865" y="2295798"/>
            <a:chExt cx="1220974" cy="929848"/>
          </a:xfrm>
        </p:grpSpPr>
        <p:sp>
          <p:nvSpPr>
            <p:cNvPr id="20" name="楕円 19">
              <a:extLst>
                <a:ext uri="{FF2B5EF4-FFF2-40B4-BE49-F238E27FC236}">
                  <a16:creationId xmlns:a16="http://schemas.microsoft.com/office/drawing/2014/main" id="{BC37D5D4-810D-014A-12FC-6821998948CD}"/>
                </a:ext>
              </a:extLst>
            </p:cNvPr>
            <p:cNvSpPr/>
            <p:nvPr/>
          </p:nvSpPr>
          <p:spPr bwMode="auto">
            <a:xfrm>
              <a:off x="7553865" y="2961622"/>
              <a:ext cx="275040" cy="264024"/>
            </a:xfrm>
            <a:prstGeom prst="ellips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rtlCol="0" anchor="ctr"/>
            <a:lstStyle/>
            <a:p>
              <a:pPr defTabSz="914377"/>
              <a:endParaRPr lang="ja-JP" altLang="en-US" sz="1867" b="1">
                <a:solidFill>
                  <a:prstClr val="white"/>
                </a:solidFill>
                <a:latin typeface="Calibri" panose="020F0502020204030204"/>
                <a:ea typeface="游ゴシック" panose="020B0400000000000000" pitchFamily="50" charset="-128"/>
              </a:endParaRPr>
            </a:p>
          </p:txBody>
        </p:sp>
        <p:cxnSp>
          <p:nvCxnSpPr>
            <p:cNvPr id="21" name="直線コネクタ 20">
              <a:extLst>
                <a:ext uri="{FF2B5EF4-FFF2-40B4-BE49-F238E27FC236}">
                  <a16:creationId xmlns:a16="http://schemas.microsoft.com/office/drawing/2014/main" id="{B0724249-8DBB-1A92-90C4-CBC89D58FC9D}"/>
                </a:ext>
              </a:extLst>
            </p:cNvPr>
            <p:cNvCxnSpPr>
              <a:cxnSpLocks/>
              <a:stCxn id="23" idx="2"/>
              <a:endCxn id="20" idx="7"/>
            </p:cNvCxnSpPr>
            <p:nvPr/>
          </p:nvCxnSpPr>
          <p:spPr>
            <a:xfrm flipH="1">
              <a:off x="7788626" y="2580540"/>
              <a:ext cx="379556" cy="419747"/>
            </a:xfrm>
            <a:prstGeom prst="line">
              <a:avLst/>
            </a:prstGeom>
            <a:ln w="28575">
              <a:solidFill>
                <a:srgbClr val="FF0000"/>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23" name="テキスト ボックス 22">
              <a:extLst>
                <a:ext uri="{FF2B5EF4-FFF2-40B4-BE49-F238E27FC236}">
                  <a16:creationId xmlns:a16="http://schemas.microsoft.com/office/drawing/2014/main" id="{88179B0B-BAB3-EFE0-405A-921BC7C820C6}"/>
                </a:ext>
              </a:extLst>
            </p:cNvPr>
            <p:cNvSpPr txBox="1"/>
            <p:nvPr/>
          </p:nvSpPr>
          <p:spPr>
            <a:xfrm>
              <a:off x="7561526" y="2295798"/>
              <a:ext cx="1213313" cy="284742"/>
            </a:xfrm>
            <a:prstGeom prst="rect">
              <a:avLst/>
            </a:prstGeom>
            <a:solidFill>
              <a:schemeClr val="tx1"/>
            </a:solidFill>
            <a:ln>
              <a:solidFill>
                <a:schemeClr val="bg1"/>
              </a:solidFill>
            </a:ln>
          </p:spPr>
          <p:txBody>
            <a:bodyPr wrap="none" rtlCol="0">
              <a:spAutoFit/>
            </a:bodyPr>
            <a:lstStyle/>
            <a:p>
              <a:pPr defTabSz="914377"/>
              <a:r>
                <a:rPr lang="ja-JP" altLang="en-US" sz="1867" b="1" dirty="0">
                  <a:solidFill>
                    <a:prstClr val="black"/>
                  </a:solidFill>
                  <a:latin typeface="Calibri" panose="020F0502020204030204"/>
                  <a:ea typeface="游ゴシック" panose="020B0400000000000000" pitchFamily="50" charset="-128"/>
                </a:rPr>
                <a:t>小さな穴有り</a:t>
              </a:r>
            </a:p>
          </p:txBody>
        </p:sp>
      </p:grpSp>
      <p:sp>
        <p:nvSpPr>
          <p:cNvPr id="24" name="テキスト ボックス 23">
            <a:extLst>
              <a:ext uri="{FF2B5EF4-FFF2-40B4-BE49-F238E27FC236}">
                <a16:creationId xmlns:a16="http://schemas.microsoft.com/office/drawing/2014/main" id="{61EB08BF-C862-09CB-2DB1-7C98D38C2E74}"/>
              </a:ext>
            </a:extLst>
          </p:cNvPr>
          <p:cNvSpPr txBox="1"/>
          <p:nvPr/>
        </p:nvSpPr>
        <p:spPr>
          <a:xfrm>
            <a:off x="3177848" y="2519472"/>
            <a:ext cx="1378904" cy="666977"/>
          </a:xfrm>
          <a:prstGeom prst="rect">
            <a:avLst/>
          </a:prstGeom>
          <a:solidFill>
            <a:schemeClr val="tx1"/>
          </a:solidFill>
          <a:ln>
            <a:solidFill>
              <a:schemeClr val="bg1"/>
            </a:solidFill>
          </a:ln>
        </p:spPr>
        <p:txBody>
          <a:bodyPr wrap="none" rtlCol="0">
            <a:spAutoFit/>
          </a:bodyPr>
          <a:lstStyle/>
          <a:p>
            <a:pPr algn="ctr" defTabSz="914377"/>
            <a:r>
              <a:rPr lang="ja-JP" altLang="en-US" sz="1867" b="1" dirty="0">
                <a:solidFill>
                  <a:prstClr val="black"/>
                </a:solidFill>
                <a:latin typeface="Calibri" panose="020F0502020204030204"/>
                <a:ea typeface="游ゴシック" panose="020B0400000000000000" pitchFamily="50" charset="-128"/>
              </a:rPr>
              <a:t>サクション</a:t>
            </a:r>
            <a:endParaRPr lang="en-US" altLang="ja-JP" sz="1867" b="1" dirty="0">
              <a:solidFill>
                <a:prstClr val="black"/>
              </a:solidFill>
              <a:latin typeface="Calibri" panose="020F0502020204030204"/>
              <a:ea typeface="游ゴシック" panose="020B0400000000000000" pitchFamily="50" charset="-128"/>
            </a:endParaRPr>
          </a:p>
          <a:p>
            <a:pPr algn="ctr" defTabSz="914377"/>
            <a:r>
              <a:rPr lang="ja-JP" altLang="en-US" sz="1867" b="1" dirty="0">
                <a:solidFill>
                  <a:prstClr val="black"/>
                </a:solidFill>
                <a:latin typeface="Calibri" panose="020F0502020204030204"/>
                <a:ea typeface="游ゴシック" panose="020B0400000000000000" pitchFamily="50" charset="-128"/>
              </a:rPr>
              <a:t>フィルター</a:t>
            </a:r>
          </a:p>
        </p:txBody>
      </p:sp>
      <p:sp>
        <p:nvSpPr>
          <p:cNvPr id="25" name="楕円 24">
            <a:extLst>
              <a:ext uri="{FF2B5EF4-FFF2-40B4-BE49-F238E27FC236}">
                <a16:creationId xmlns:a16="http://schemas.microsoft.com/office/drawing/2014/main" id="{6D942CF3-F00F-E17F-9C7F-8991FDC11B38}"/>
              </a:ext>
            </a:extLst>
          </p:cNvPr>
          <p:cNvSpPr/>
          <p:nvPr/>
        </p:nvSpPr>
        <p:spPr bwMode="auto">
          <a:xfrm>
            <a:off x="2353987" y="5957652"/>
            <a:ext cx="45719" cy="45719"/>
          </a:xfrm>
          <a:prstGeom prst="ellipse">
            <a:avLst/>
          </a:prstGeom>
          <a:solidFill>
            <a:schemeClr val="bg1"/>
          </a:solidFill>
          <a:ln w="9525">
            <a:solidFill>
              <a:srgbClr xmlns:mc="http://schemas.openxmlformats.org/markup-compatibility/2006" xmlns:a14="http://schemas.microsoft.com/office/drawing/2010/main" val="000000" mc:Ignorable="a14" a14:legacySpreadsheetColorIndex="64"/>
            </a:solidFill>
            <a:round/>
            <a:headEnd/>
            <a:tailEnd/>
          </a:ln>
        </p:spPr>
        <p:txBody>
          <a:bodyPr rtlCol="0" anchor="ctr"/>
          <a:lstStyle/>
          <a:p>
            <a:pPr algn="l"/>
            <a:endParaRPr kumimoji="1" lang="ja-JP" altLang="en-US" b="1"/>
          </a:p>
        </p:txBody>
      </p:sp>
      <p:sp>
        <p:nvSpPr>
          <p:cNvPr id="26" name="角丸四角形 184">
            <a:extLst>
              <a:ext uri="{FF2B5EF4-FFF2-40B4-BE49-F238E27FC236}">
                <a16:creationId xmlns:a16="http://schemas.microsoft.com/office/drawing/2014/main" id="{3C1CC7F6-FC96-FCC3-A702-2FAB470BC289}"/>
              </a:ext>
            </a:extLst>
          </p:cNvPr>
          <p:cNvSpPr/>
          <p:nvPr/>
        </p:nvSpPr>
        <p:spPr>
          <a:xfrm>
            <a:off x="3916652" y="6081434"/>
            <a:ext cx="7391741" cy="721496"/>
          </a:xfrm>
          <a:prstGeom prst="roundRect">
            <a:avLst/>
          </a:prstGeom>
          <a:noFill/>
          <a:ln w="28575">
            <a:noFill/>
          </a:ln>
        </p:spPr>
        <p:style>
          <a:lnRef idx="2">
            <a:schemeClr val="accent6"/>
          </a:lnRef>
          <a:fillRef idx="1">
            <a:schemeClr val="lt1"/>
          </a:fillRef>
          <a:effectRef idx="0">
            <a:schemeClr val="accent6"/>
          </a:effectRef>
          <a:fontRef idx="minor">
            <a:schemeClr val="dk1"/>
          </a:fontRef>
        </p:style>
        <p:txBody>
          <a:bodyPr rtlCol="0" anchor="t"/>
          <a:lstStyle/>
          <a:p>
            <a:pPr algn="ctr" defTabSz="914377">
              <a:defRPr/>
            </a:pPr>
            <a:r>
              <a:rPr kumimoji="0" lang="ja-JP" altLang="en-US" sz="4267" b="1" dirty="0">
                <a:ln w="0">
                  <a:noFill/>
                </a:ln>
                <a:solidFill>
                  <a:srgbClr val="F5640B"/>
                </a:solidFill>
                <a:latin typeface="游ゴシック" panose="020B0400000000000000" pitchFamily="50" charset="-128"/>
                <a:ea typeface="游ゴシック" panose="020B0400000000000000" pitchFamily="50" charset="-128"/>
              </a:rPr>
              <a:t>エアー回路内に異物侵入！！</a:t>
            </a:r>
          </a:p>
        </p:txBody>
      </p:sp>
      <p:grpSp>
        <p:nvGrpSpPr>
          <p:cNvPr id="27" name="グループ化 26">
            <a:extLst>
              <a:ext uri="{FF2B5EF4-FFF2-40B4-BE49-F238E27FC236}">
                <a16:creationId xmlns:a16="http://schemas.microsoft.com/office/drawing/2014/main" id="{EC68E83B-1FF8-EC8B-799A-6E43E6065850}"/>
              </a:ext>
            </a:extLst>
          </p:cNvPr>
          <p:cNvGrpSpPr/>
          <p:nvPr/>
        </p:nvGrpSpPr>
        <p:grpSpPr>
          <a:xfrm>
            <a:off x="7045884" y="4116404"/>
            <a:ext cx="1178374" cy="1930584"/>
            <a:chOff x="4233644" y="3576268"/>
            <a:chExt cx="1178374" cy="1930584"/>
          </a:xfrm>
        </p:grpSpPr>
        <p:pic>
          <p:nvPicPr>
            <p:cNvPr id="28" name="図 27">
              <a:extLst>
                <a:ext uri="{FF2B5EF4-FFF2-40B4-BE49-F238E27FC236}">
                  <a16:creationId xmlns:a16="http://schemas.microsoft.com/office/drawing/2014/main" id="{732E8328-E16D-B12E-FA69-667C156E5347}"/>
                </a:ext>
              </a:extLst>
            </p:cNvPr>
            <p:cNvPicPr>
              <a:picLocks noChangeAspect="1"/>
            </p:cNvPicPr>
            <p:nvPr/>
          </p:nvPicPr>
          <p:blipFill rotWithShape="1">
            <a:blip r:embed="rId9"/>
            <a:srcRect b="41155"/>
            <a:stretch/>
          </p:blipFill>
          <p:spPr>
            <a:xfrm>
              <a:off x="4233644" y="3633507"/>
              <a:ext cx="1178374" cy="1647329"/>
            </a:xfrm>
            <a:prstGeom prst="rect">
              <a:avLst/>
            </a:prstGeom>
          </p:spPr>
        </p:pic>
        <p:sp>
          <p:nvSpPr>
            <p:cNvPr id="29" name="正方形/長方形 28">
              <a:extLst>
                <a:ext uri="{FF2B5EF4-FFF2-40B4-BE49-F238E27FC236}">
                  <a16:creationId xmlns:a16="http://schemas.microsoft.com/office/drawing/2014/main" id="{A297BB4B-C1CD-596C-476D-9FB7E86D1DB0}"/>
                </a:ext>
              </a:extLst>
            </p:cNvPr>
            <p:cNvSpPr/>
            <p:nvPr/>
          </p:nvSpPr>
          <p:spPr>
            <a:xfrm>
              <a:off x="4451635" y="5292398"/>
              <a:ext cx="699742" cy="21445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400" b="1" dirty="0">
                  <a:solidFill>
                    <a:prstClr val="black">
                      <a:lumMod val="85000"/>
                      <a:lumOff val="15000"/>
                    </a:prstClr>
                  </a:solidFill>
                  <a:latin typeface="Calibri" panose="020F0502020204030204"/>
                  <a:ea typeface="游ゴシック" panose="020B0400000000000000" pitchFamily="50" charset="-128"/>
                </a:rPr>
                <a:t>南里</a:t>
              </a:r>
            </a:p>
          </p:txBody>
        </p:sp>
        <p:pic>
          <p:nvPicPr>
            <p:cNvPr id="32" name="図 31">
              <a:extLst>
                <a:ext uri="{FF2B5EF4-FFF2-40B4-BE49-F238E27FC236}">
                  <a16:creationId xmlns:a16="http://schemas.microsoft.com/office/drawing/2014/main" id="{C31A6B28-117F-FA58-0D86-FC267B66198A}"/>
                </a:ext>
              </a:extLst>
            </p:cNvPr>
            <p:cNvPicPr>
              <a:picLocks noChangeAspect="1"/>
            </p:cNvPicPr>
            <p:nvPr/>
          </p:nvPicPr>
          <p:blipFill rotWithShape="1">
            <a:blip r:embed="rId10" cstate="print">
              <a:extLst>
                <a:ext uri="{BEBA8EAE-BF5A-486C-A8C5-ECC9F3942E4B}">
                  <a14:imgProps xmlns:a14="http://schemas.microsoft.com/office/drawing/2010/main">
                    <a14:imgLayer r:embed="rId11">
                      <a14:imgEffect>
                        <a14:backgroundRemoval t="0" b="100000" l="0" r="100000"/>
                      </a14:imgEffect>
                    </a14:imgLayer>
                  </a14:imgProps>
                </a:ext>
                <a:ext uri="{28A0092B-C50C-407E-A947-70E740481C1C}">
                  <a14:useLocalDpi xmlns:a14="http://schemas.microsoft.com/office/drawing/2010/main"/>
                </a:ext>
              </a:extLst>
            </a:blip>
            <a:srcRect/>
            <a:stretch/>
          </p:blipFill>
          <p:spPr>
            <a:xfrm>
              <a:off x="4436448" y="3576268"/>
              <a:ext cx="881632" cy="1013924"/>
            </a:xfrm>
            <a:prstGeom prst="rect">
              <a:avLst/>
            </a:prstGeom>
          </p:spPr>
        </p:pic>
      </p:grpSp>
      <p:grpSp>
        <p:nvGrpSpPr>
          <p:cNvPr id="33" name="グループ化 32">
            <a:extLst>
              <a:ext uri="{FF2B5EF4-FFF2-40B4-BE49-F238E27FC236}">
                <a16:creationId xmlns:a16="http://schemas.microsoft.com/office/drawing/2014/main" id="{5AFA213E-B4D2-60C8-16B7-D1C567E96933}"/>
              </a:ext>
            </a:extLst>
          </p:cNvPr>
          <p:cNvGrpSpPr/>
          <p:nvPr/>
        </p:nvGrpSpPr>
        <p:grpSpPr>
          <a:xfrm>
            <a:off x="9764358" y="4030729"/>
            <a:ext cx="1778695" cy="2153472"/>
            <a:chOff x="4957144" y="3429000"/>
            <a:chExt cx="1778695" cy="2153472"/>
          </a:xfrm>
        </p:grpSpPr>
        <p:pic>
          <p:nvPicPr>
            <p:cNvPr id="34" name="図 33">
              <a:extLst>
                <a:ext uri="{FF2B5EF4-FFF2-40B4-BE49-F238E27FC236}">
                  <a16:creationId xmlns:a16="http://schemas.microsoft.com/office/drawing/2014/main" id="{B321C90A-558E-CCEA-4EB8-A0F1D07F5CC5}"/>
                </a:ext>
              </a:extLst>
            </p:cNvPr>
            <p:cNvPicPr>
              <a:picLocks noChangeAspect="1"/>
            </p:cNvPicPr>
            <p:nvPr/>
          </p:nvPicPr>
          <p:blipFill rotWithShape="1">
            <a:blip r:embed="rId12">
              <a:extLst>
                <a:ext uri="{BEBA8EAE-BF5A-486C-A8C5-ECC9F3942E4B}">
                  <a14:imgProps xmlns:a14="http://schemas.microsoft.com/office/drawing/2010/main">
                    <a14:imgLayer r:embed="rId13">
                      <a14:imgEffect>
                        <a14:backgroundRemoval t="25000" b="68620" l="2206" r="26397">
                          <a14:foregroundMark x1="10515" y1="26432" x2="10515" y2="26432"/>
                          <a14:foregroundMark x1="8750" y1="25130" x2="8750" y2="25130"/>
                          <a14:foregroundMark x1="3309" y1="46094" x2="3309" y2="46094"/>
                          <a14:foregroundMark x1="2206" y1="48828" x2="2206" y2="48828"/>
                          <a14:foregroundMark x1="17206" y1="61068" x2="17206" y2="61068"/>
                          <a14:foregroundMark x1="17059" y1="58333" x2="18676" y2="60938"/>
                          <a14:foregroundMark x1="16471" y1="60026" x2="14559" y2="68620"/>
                          <a14:foregroundMark x1="26324" y1="40495" x2="26397" y2="45833"/>
                        </a14:backgroundRemoval>
                      </a14:imgEffect>
                    </a14:imgLayer>
                  </a14:imgProps>
                </a:ext>
              </a:extLst>
            </a:blip>
            <a:srcRect l="1160" t="22093" r="71031" b="41738"/>
            <a:stretch/>
          </p:blipFill>
          <p:spPr>
            <a:xfrm>
              <a:off x="4957144" y="3920088"/>
              <a:ext cx="1778695" cy="1306357"/>
            </a:xfrm>
            <a:prstGeom prst="rect">
              <a:avLst/>
            </a:prstGeom>
          </p:spPr>
        </p:pic>
        <p:sp>
          <p:nvSpPr>
            <p:cNvPr id="35" name="正方形/長方形 34">
              <a:extLst>
                <a:ext uri="{FF2B5EF4-FFF2-40B4-BE49-F238E27FC236}">
                  <a16:creationId xmlns:a16="http://schemas.microsoft.com/office/drawing/2014/main" id="{F7930BD0-D225-1320-D9AB-02BFE3F99EB2}"/>
                </a:ext>
              </a:extLst>
            </p:cNvPr>
            <p:cNvSpPr/>
            <p:nvPr/>
          </p:nvSpPr>
          <p:spPr>
            <a:xfrm>
              <a:off x="5640495" y="5280836"/>
              <a:ext cx="989860" cy="301636"/>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400" b="1" dirty="0">
                  <a:solidFill>
                    <a:prstClr val="black">
                      <a:lumMod val="85000"/>
                      <a:lumOff val="15000"/>
                    </a:prstClr>
                  </a:solidFill>
                  <a:latin typeface="Calibri" panose="020F0502020204030204"/>
                  <a:ea typeface="游ゴシック" panose="020B0400000000000000" pitchFamily="50" charset="-128"/>
                </a:rPr>
                <a:t>安東</a:t>
              </a:r>
            </a:p>
          </p:txBody>
        </p:sp>
        <p:pic>
          <p:nvPicPr>
            <p:cNvPr id="36" name="図 35">
              <a:extLst>
                <a:ext uri="{FF2B5EF4-FFF2-40B4-BE49-F238E27FC236}">
                  <a16:creationId xmlns:a16="http://schemas.microsoft.com/office/drawing/2014/main" id="{02DA01A9-B0B2-A455-1035-5F723EB4CBEA}"/>
                </a:ext>
              </a:extLst>
            </p:cNvPr>
            <p:cNvPicPr>
              <a:picLocks noChangeAspect="1"/>
            </p:cNvPicPr>
            <p:nvPr/>
          </p:nvPicPr>
          <p:blipFill rotWithShape="1">
            <a:blip r:embed="rId14" cstate="print">
              <a:extLst>
                <a:ext uri="{BEBA8EAE-BF5A-486C-A8C5-ECC9F3942E4B}">
                  <a14:imgProps xmlns:a14="http://schemas.microsoft.com/office/drawing/2010/main">
                    <a14:imgLayer r:embed="rId15">
                      <a14:imgEffect>
                        <a14:backgroundRemoval t="0" b="100000" l="0" r="100000"/>
                      </a14:imgEffect>
                    </a14:imgLayer>
                  </a14:imgProps>
                </a:ext>
                <a:ext uri="{28A0092B-C50C-407E-A947-70E740481C1C}">
                  <a14:useLocalDpi xmlns:a14="http://schemas.microsoft.com/office/drawing/2010/main"/>
                </a:ext>
              </a:extLst>
            </a:blip>
            <a:srcRect/>
            <a:stretch/>
          </p:blipFill>
          <p:spPr>
            <a:xfrm>
              <a:off x="5554224" y="3429000"/>
              <a:ext cx="779487" cy="901005"/>
            </a:xfrm>
            <a:prstGeom prst="rect">
              <a:avLst/>
            </a:prstGeom>
          </p:spPr>
        </p:pic>
      </p:grpSp>
      <p:sp>
        <p:nvSpPr>
          <p:cNvPr id="38" name="吹き出し: 角を丸めた四角形 37">
            <a:extLst>
              <a:ext uri="{FF2B5EF4-FFF2-40B4-BE49-F238E27FC236}">
                <a16:creationId xmlns:a16="http://schemas.microsoft.com/office/drawing/2014/main" id="{B18B7B25-BFA0-CE1C-1FAB-1DAAFAFDDCEE}"/>
              </a:ext>
            </a:extLst>
          </p:cNvPr>
          <p:cNvSpPr/>
          <p:nvPr/>
        </p:nvSpPr>
        <p:spPr>
          <a:xfrm>
            <a:off x="7635071" y="3248077"/>
            <a:ext cx="2728000" cy="850924"/>
          </a:xfrm>
          <a:prstGeom prst="wedgeRoundRectCallout">
            <a:avLst>
              <a:gd name="adj1" fmla="val -38381"/>
              <a:gd name="adj2" fmla="val 71908"/>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600" b="1" dirty="0">
                <a:solidFill>
                  <a:prstClr val="black">
                    <a:lumMod val="85000"/>
                    <a:lumOff val="15000"/>
                  </a:prstClr>
                </a:solidFill>
                <a:latin typeface="游ゴシック" panose="020B0400000000000000" pitchFamily="50" charset="-128"/>
                <a:ea typeface="游ゴシック" panose="020B0400000000000000" pitchFamily="50" charset="-128"/>
              </a:rPr>
              <a:t>フィルターの</a:t>
            </a:r>
            <a:endParaRPr lang="en-US" altLang="ja-JP" sz="1600" b="1" dirty="0">
              <a:solidFill>
                <a:prstClr val="black">
                  <a:lumMod val="85000"/>
                  <a:lumOff val="15000"/>
                </a:prstClr>
              </a:solidFill>
              <a:latin typeface="游ゴシック" panose="020B0400000000000000" pitchFamily="50" charset="-128"/>
              <a:ea typeface="游ゴシック" panose="020B0400000000000000" pitchFamily="50" charset="-128"/>
            </a:endParaRPr>
          </a:p>
          <a:p>
            <a:pPr algn="ctr" defTabSz="914377"/>
            <a:r>
              <a:rPr lang="ja-JP" altLang="en-US" sz="1600" b="1" dirty="0">
                <a:solidFill>
                  <a:prstClr val="black">
                    <a:lumMod val="85000"/>
                    <a:lumOff val="15000"/>
                  </a:prstClr>
                </a:solidFill>
                <a:latin typeface="游ゴシック" panose="020B0400000000000000" pitchFamily="50" charset="-128"/>
                <a:ea typeface="游ゴシック" panose="020B0400000000000000" pitchFamily="50" charset="-128"/>
              </a:rPr>
              <a:t>穴あき原因はドレンや</a:t>
            </a:r>
            <a:endParaRPr lang="en-US" altLang="ja-JP" sz="1600" b="1" dirty="0">
              <a:solidFill>
                <a:prstClr val="black">
                  <a:lumMod val="85000"/>
                  <a:lumOff val="15000"/>
                </a:prstClr>
              </a:solidFill>
              <a:latin typeface="游ゴシック" panose="020B0400000000000000" pitchFamily="50" charset="-128"/>
              <a:ea typeface="游ゴシック" panose="020B0400000000000000" pitchFamily="50" charset="-128"/>
            </a:endParaRPr>
          </a:p>
          <a:p>
            <a:pPr algn="ctr" defTabSz="914377"/>
            <a:r>
              <a:rPr lang="ja-JP" altLang="en-US" sz="1600" b="1" dirty="0">
                <a:solidFill>
                  <a:prstClr val="black">
                    <a:lumMod val="85000"/>
                    <a:lumOff val="15000"/>
                  </a:prstClr>
                </a:solidFill>
                <a:latin typeface="游ゴシック" panose="020B0400000000000000" pitchFamily="50" charset="-128"/>
                <a:ea typeface="游ゴシック" panose="020B0400000000000000" pitchFamily="50" charset="-128"/>
              </a:rPr>
              <a:t>ごみの混入ですね</a:t>
            </a:r>
            <a:endParaRPr lang="en-US" altLang="ja-JP" sz="1600" b="1" dirty="0">
              <a:solidFill>
                <a:prstClr val="black">
                  <a:lumMod val="85000"/>
                  <a:lumOff val="15000"/>
                </a:prstClr>
              </a:solidFill>
              <a:latin typeface="游ゴシック" panose="020B0400000000000000" pitchFamily="50" charset="-128"/>
              <a:ea typeface="游ゴシック" panose="020B0400000000000000" pitchFamily="50" charset="-128"/>
            </a:endParaRPr>
          </a:p>
        </p:txBody>
      </p:sp>
      <p:sp>
        <p:nvSpPr>
          <p:cNvPr id="39" name="爆発: 14 pt 38">
            <a:extLst>
              <a:ext uri="{FF2B5EF4-FFF2-40B4-BE49-F238E27FC236}">
                <a16:creationId xmlns:a16="http://schemas.microsoft.com/office/drawing/2014/main" id="{70CBC114-C358-19B5-197E-F801F52FCF2C}"/>
              </a:ext>
            </a:extLst>
          </p:cNvPr>
          <p:cNvSpPr/>
          <p:nvPr/>
        </p:nvSpPr>
        <p:spPr>
          <a:xfrm>
            <a:off x="2113328" y="2134613"/>
            <a:ext cx="192021" cy="163581"/>
          </a:xfrm>
          <a:prstGeom prst="irregularSeal2">
            <a:avLst/>
          </a:prstGeom>
          <a:solidFill>
            <a:schemeClr val="accent2"/>
          </a:solidFill>
          <a:ln w="31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40" name="爆発: 14 pt 39">
            <a:extLst>
              <a:ext uri="{FF2B5EF4-FFF2-40B4-BE49-F238E27FC236}">
                <a16:creationId xmlns:a16="http://schemas.microsoft.com/office/drawing/2014/main" id="{5D858EA3-0A0E-3D1A-1AC1-60349E179A04}"/>
              </a:ext>
            </a:extLst>
          </p:cNvPr>
          <p:cNvSpPr/>
          <p:nvPr/>
        </p:nvSpPr>
        <p:spPr>
          <a:xfrm>
            <a:off x="2864586" y="2181841"/>
            <a:ext cx="192021" cy="163581"/>
          </a:xfrm>
          <a:prstGeom prst="irregularSeal2">
            <a:avLst/>
          </a:prstGeom>
          <a:solidFill>
            <a:schemeClr val="accent2"/>
          </a:solidFill>
          <a:ln w="31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41" name="爆発: 14 pt 40">
            <a:extLst>
              <a:ext uri="{FF2B5EF4-FFF2-40B4-BE49-F238E27FC236}">
                <a16:creationId xmlns:a16="http://schemas.microsoft.com/office/drawing/2014/main" id="{C131B13D-BCD8-1905-73A4-6B74C8F2035F}"/>
              </a:ext>
            </a:extLst>
          </p:cNvPr>
          <p:cNvSpPr/>
          <p:nvPr/>
        </p:nvSpPr>
        <p:spPr>
          <a:xfrm>
            <a:off x="8974207" y="2136742"/>
            <a:ext cx="192021" cy="163581"/>
          </a:xfrm>
          <a:prstGeom prst="irregularSeal2">
            <a:avLst/>
          </a:prstGeom>
          <a:solidFill>
            <a:schemeClr val="accent2"/>
          </a:solidFill>
          <a:ln w="31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42" name="爆発: 14 pt 41">
            <a:extLst>
              <a:ext uri="{FF2B5EF4-FFF2-40B4-BE49-F238E27FC236}">
                <a16:creationId xmlns:a16="http://schemas.microsoft.com/office/drawing/2014/main" id="{F6D0CD08-E6FB-D2F1-E39A-C22E91ADE107}"/>
              </a:ext>
            </a:extLst>
          </p:cNvPr>
          <p:cNvSpPr/>
          <p:nvPr/>
        </p:nvSpPr>
        <p:spPr>
          <a:xfrm>
            <a:off x="3613421" y="1923118"/>
            <a:ext cx="192021" cy="163581"/>
          </a:xfrm>
          <a:prstGeom prst="irregularSeal2">
            <a:avLst/>
          </a:prstGeom>
          <a:solidFill>
            <a:schemeClr val="accent2"/>
          </a:solidFill>
          <a:ln w="31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43" name="爆発: 14 pt 42">
            <a:extLst>
              <a:ext uri="{FF2B5EF4-FFF2-40B4-BE49-F238E27FC236}">
                <a16:creationId xmlns:a16="http://schemas.microsoft.com/office/drawing/2014/main" id="{8F68BE8D-4D45-2635-8B07-EE1B0EC12F14}"/>
              </a:ext>
            </a:extLst>
          </p:cNvPr>
          <p:cNvSpPr/>
          <p:nvPr/>
        </p:nvSpPr>
        <p:spPr>
          <a:xfrm>
            <a:off x="4441232" y="2132428"/>
            <a:ext cx="192021" cy="163581"/>
          </a:xfrm>
          <a:prstGeom prst="irregularSeal2">
            <a:avLst/>
          </a:prstGeom>
          <a:solidFill>
            <a:schemeClr val="accent2"/>
          </a:solidFill>
          <a:ln w="31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44" name="爆発: 14 pt 43">
            <a:extLst>
              <a:ext uri="{FF2B5EF4-FFF2-40B4-BE49-F238E27FC236}">
                <a16:creationId xmlns:a16="http://schemas.microsoft.com/office/drawing/2014/main" id="{4E01F848-2135-D418-FE0B-A8DF7ECF769D}"/>
              </a:ext>
            </a:extLst>
          </p:cNvPr>
          <p:cNvSpPr/>
          <p:nvPr/>
        </p:nvSpPr>
        <p:spPr>
          <a:xfrm>
            <a:off x="3683972" y="2171623"/>
            <a:ext cx="192021" cy="163581"/>
          </a:xfrm>
          <a:prstGeom prst="irregularSeal2">
            <a:avLst/>
          </a:prstGeom>
          <a:solidFill>
            <a:schemeClr val="accent2"/>
          </a:solidFill>
          <a:ln w="31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45" name="爆発: 14 pt 44">
            <a:extLst>
              <a:ext uri="{FF2B5EF4-FFF2-40B4-BE49-F238E27FC236}">
                <a16:creationId xmlns:a16="http://schemas.microsoft.com/office/drawing/2014/main" id="{2C887844-8244-02DD-C84D-DF26EF5F80A0}"/>
              </a:ext>
            </a:extLst>
          </p:cNvPr>
          <p:cNvSpPr/>
          <p:nvPr/>
        </p:nvSpPr>
        <p:spPr>
          <a:xfrm>
            <a:off x="3995268" y="2185000"/>
            <a:ext cx="192021" cy="163581"/>
          </a:xfrm>
          <a:prstGeom prst="irregularSeal2">
            <a:avLst/>
          </a:prstGeom>
          <a:solidFill>
            <a:schemeClr val="accent2"/>
          </a:solidFill>
          <a:ln w="31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47" name="爆発: 14 pt 46">
            <a:extLst>
              <a:ext uri="{FF2B5EF4-FFF2-40B4-BE49-F238E27FC236}">
                <a16:creationId xmlns:a16="http://schemas.microsoft.com/office/drawing/2014/main" id="{3D52058A-B346-13A5-9077-CB061C1C4D85}"/>
              </a:ext>
            </a:extLst>
          </p:cNvPr>
          <p:cNvSpPr/>
          <p:nvPr/>
        </p:nvSpPr>
        <p:spPr>
          <a:xfrm>
            <a:off x="3971065" y="1879027"/>
            <a:ext cx="192021" cy="163581"/>
          </a:xfrm>
          <a:prstGeom prst="irregularSeal2">
            <a:avLst/>
          </a:prstGeom>
          <a:solidFill>
            <a:schemeClr val="accent2"/>
          </a:solidFill>
          <a:ln w="31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51" name="爆発: 14 pt 50">
            <a:extLst>
              <a:ext uri="{FF2B5EF4-FFF2-40B4-BE49-F238E27FC236}">
                <a16:creationId xmlns:a16="http://schemas.microsoft.com/office/drawing/2014/main" id="{55CC1267-A897-9190-FC98-6EFDBDB37BD7}"/>
              </a:ext>
            </a:extLst>
          </p:cNvPr>
          <p:cNvSpPr/>
          <p:nvPr/>
        </p:nvSpPr>
        <p:spPr>
          <a:xfrm>
            <a:off x="8268047" y="2116625"/>
            <a:ext cx="192021" cy="163581"/>
          </a:xfrm>
          <a:prstGeom prst="irregularSeal2">
            <a:avLst/>
          </a:prstGeom>
          <a:solidFill>
            <a:schemeClr val="accent2"/>
          </a:solidFill>
          <a:ln w="31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52" name="爆発: 14 pt 51">
            <a:extLst>
              <a:ext uri="{FF2B5EF4-FFF2-40B4-BE49-F238E27FC236}">
                <a16:creationId xmlns:a16="http://schemas.microsoft.com/office/drawing/2014/main" id="{1B99EE35-72F1-AED3-09F8-29EA2539B0B6}"/>
              </a:ext>
            </a:extLst>
          </p:cNvPr>
          <p:cNvSpPr/>
          <p:nvPr/>
        </p:nvSpPr>
        <p:spPr>
          <a:xfrm>
            <a:off x="9717641" y="2223813"/>
            <a:ext cx="192021" cy="163581"/>
          </a:xfrm>
          <a:prstGeom prst="irregularSeal2">
            <a:avLst/>
          </a:prstGeom>
          <a:solidFill>
            <a:schemeClr val="accent2"/>
          </a:solidFill>
          <a:ln w="31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53" name="爆発: 14 pt 52">
            <a:extLst>
              <a:ext uri="{FF2B5EF4-FFF2-40B4-BE49-F238E27FC236}">
                <a16:creationId xmlns:a16="http://schemas.microsoft.com/office/drawing/2014/main" id="{09B9A5BE-D884-CB78-B7A5-FE1968BC16ED}"/>
              </a:ext>
            </a:extLst>
          </p:cNvPr>
          <p:cNvSpPr/>
          <p:nvPr/>
        </p:nvSpPr>
        <p:spPr>
          <a:xfrm>
            <a:off x="7635071" y="2216471"/>
            <a:ext cx="192021" cy="163581"/>
          </a:xfrm>
          <a:prstGeom prst="irregularSeal2">
            <a:avLst/>
          </a:prstGeom>
          <a:solidFill>
            <a:schemeClr val="accent2"/>
          </a:solidFill>
          <a:ln w="31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54" name="爆発: 14 pt 53">
            <a:extLst>
              <a:ext uri="{FF2B5EF4-FFF2-40B4-BE49-F238E27FC236}">
                <a16:creationId xmlns:a16="http://schemas.microsoft.com/office/drawing/2014/main" id="{DB045000-D039-63C6-CF55-427B036FEF88}"/>
              </a:ext>
            </a:extLst>
          </p:cNvPr>
          <p:cNvSpPr/>
          <p:nvPr/>
        </p:nvSpPr>
        <p:spPr>
          <a:xfrm>
            <a:off x="5044359" y="2178460"/>
            <a:ext cx="192021" cy="163581"/>
          </a:xfrm>
          <a:prstGeom prst="irregularSeal2">
            <a:avLst/>
          </a:prstGeom>
          <a:solidFill>
            <a:schemeClr val="accent2"/>
          </a:solidFill>
          <a:ln w="31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55" name="爆発: 14 pt 54">
            <a:extLst>
              <a:ext uri="{FF2B5EF4-FFF2-40B4-BE49-F238E27FC236}">
                <a16:creationId xmlns:a16="http://schemas.microsoft.com/office/drawing/2014/main" id="{D3AE75C1-13C0-2F98-688E-0DBAE1D8090C}"/>
              </a:ext>
            </a:extLst>
          </p:cNvPr>
          <p:cNvSpPr/>
          <p:nvPr/>
        </p:nvSpPr>
        <p:spPr>
          <a:xfrm>
            <a:off x="6894622" y="2178460"/>
            <a:ext cx="192021" cy="163581"/>
          </a:xfrm>
          <a:prstGeom prst="irregularSeal2">
            <a:avLst/>
          </a:prstGeom>
          <a:solidFill>
            <a:schemeClr val="accent2"/>
          </a:solidFill>
          <a:ln w="31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7" name="角丸四角形 72">
            <a:extLst>
              <a:ext uri="{FF2B5EF4-FFF2-40B4-BE49-F238E27FC236}">
                <a16:creationId xmlns:a16="http://schemas.microsoft.com/office/drawing/2014/main" id="{ED2AA8B9-C400-3644-C24E-5857D0E20651}"/>
              </a:ext>
            </a:extLst>
          </p:cNvPr>
          <p:cNvSpPr/>
          <p:nvPr/>
        </p:nvSpPr>
        <p:spPr>
          <a:xfrm>
            <a:off x="-209340" y="330797"/>
            <a:ext cx="4735039" cy="787800"/>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en-US" altLang="ja-JP" sz="2667" b="1" dirty="0">
                <a:solidFill>
                  <a:sysClr val="windowText" lastClr="000000"/>
                </a:solidFill>
                <a:latin typeface="游ゴシック" panose="020B0400000000000000" pitchFamily="50" charset="-128"/>
                <a:ea typeface="游ゴシック" panose="020B0400000000000000" pitchFamily="50" charset="-128"/>
              </a:rPr>
              <a:t>【</a:t>
            </a:r>
            <a:r>
              <a:rPr lang="ja-JP" altLang="en-US" sz="2667" b="1" dirty="0">
                <a:solidFill>
                  <a:sysClr val="windowText" lastClr="000000"/>
                </a:solidFill>
                <a:latin typeface="游ゴシック" panose="020B0400000000000000" pitchFamily="50" charset="-128"/>
                <a:ea typeface="游ゴシック" panose="020B0400000000000000" pitchFamily="50" charset="-128"/>
              </a:rPr>
              <a:t>異物混入経路調査</a:t>
            </a:r>
            <a:r>
              <a:rPr lang="en-US" altLang="ja-JP" sz="2667" b="1" dirty="0">
                <a:solidFill>
                  <a:sysClr val="windowText" lastClr="000000"/>
                </a:solidFill>
                <a:latin typeface="游ゴシック" panose="020B0400000000000000" pitchFamily="50" charset="-128"/>
                <a:ea typeface="游ゴシック" panose="020B0400000000000000" pitchFamily="50" charset="-128"/>
              </a:rPr>
              <a:t>】</a:t>
            </a:r>
          </a:p>
        </p:txBody>
      </p:sp>
      <p:sp>
        <p:nvSpPr>
          <p:cNvPr id="8" name="テキスト ボックス 7">
            <a:extLst>
              <a:ext uri="{FF2B5EF4-FFF2-40B4-BE49-F238E27FC236}">
                <a16:creationId xmlns:a16="http://schemas.microsoft.com/office/drawing/2014/main" id="{3A73F41E-DAB2-77C1-57EB-72295018E852}"/>
              </a:ext>
            </a:extLst>
          </p:cNvPr>
          <p:cNvSpPr txBox="1"/>
          <p:nvPr/>
        </p:nvSpPr>
        <p:spPr>
          <a:xfrm>
            <a:off x="2180236" y="3133530"/>
            <a:ext cx="4388934" cy="1084912"/>
          </a:xfrm>
          <a:prstGeom prst="rect">
            <a:avLst/>
          </a:prstGeom>
          <a:noFill/>
        </p:spPr>
        <p:txBody>
          <a:bodyPr wrap="square" rtlCol="0">
            <a:spAutoFit/>
          </a:bodyPr>
          <a:lstStyle/>
          <a:p>
            <a:pPr defTabSz="914377">
              <a:lnSpc>
                <a:spcPct val="150000"/>
              </a:lnSpc>
            </a:pPr>
            <a:r>
              <a:rPr lang="ja-JP" altLang="en-US" sz="2133" b="1" dirty="0">
                <a:solidFill>
                  <a:prstClr val="black"/>
                </a:solidFill>
                <a:latin typeface="Calibri" panose="020F0502020204030204"/>
                <a:ea typeface="游ゴシック" panose="020B0400000000000000" pitchFamily="50" charset="-128"/>
              </a:rPr>
              <a:t>・サクションフィルター役割</a:t>
            </a:r>
            <a:endParaRPr lang="en-US" altLang="ja-JP" sz="2133" b="1" dirty="0">
              <a:solidFill>
                <a:prstClr val="black"/>
              </a:solidFill>
              <a:latin typeface="Calibri" panose="020F0502020204030204"/>
              <a:ea typeface="游ゴシック" panose="020B0400000000000000" pitchFamily="50" charset="-128"/>
            </a:endParaRPr>
          </a:p>
          <a:p>
            <a:pPr defTabSz="914377">
              <a:lnSpc>
                <a:spcPct val="150000"/>
              </a:lnSpc>
            </a:pPr>
            <a:r>
              <a:rPr lang="ja-JP" altLang="en-US" sz="2133" b="1" dirty="0">
                <a:solidFill>
                  <a:prstClr val="black"/>
                </a:solidFill>
                <a:latin typeface="Calibri" panose="020F0502020204030204"/>
                <a:ea typeface="游ゴシック" panose="020B0400000000000000" pitchFamily="50" charset="-128"/>
              </a:rPr>
              <a:t>　</a:t>
            </a:r>
            <a:r>
              <a:rPr lang="ja-JP" altLang="en-US" sz="2400" b="1" dirty="0">
                <a:solidFill>
                  <a:prstClr val="black"/>
                </a:solidFill>
                <a:latin typeface="Calibri" panose="020F0502020204030204"/>
                <a:ea typeface="游ゴシック" panose="020B0400000000000000" pitchFamily="50" charset="-128"/>
              </a:rPr>
              <a:t>異物除去装置</a:t>
            </a:r>
            <a:endParaRPr lang="en-US" altLang="ja-JP" sz="2133" b="1" dirty="0">
              <a:solidFill>
                <a:prstClr val="black"/>
              </a:solidFill>
              <a:latin typeface="Calibri" panose="020F0502020204030204"/>
              <a:ea typeface="游ゴシック" panose="020B0400000000000000" pitchFamily="50" charset="-128"/>
            </a:endParaRPr>
          </a:p>
        </p:txBody>
      </p:sp>
      <p:pic>
        <p:nvPicPr>
          <p:cNvPr id="11" name="オーディオ 10">
            <a:hlinkClick r:id="" action="ppaction://media"/>
            <a:extLst>
              <a:ext uri="{FF2B5EF4-FFF2-40B4-BE49-F238E27FC236}">
                <a16:creationId xmlns:a16="http://schemas.microsoft.com/office/drawing/2014/main" id="{E1BCABD5-4386-7182-F456-95677A4A6F5F}"/>
              </a:ext>
            </a:extLst>
          </p:cNvPr>
          <p:cNvPicPr>
            <a:picLocks noChangeAspect="1"/>
          </p:cNvPicPr>
          <p:nvPr>
            <a:audioFile r:link="rId3"/>
            <p:extLst>
              <p:ext uri="{DAA4B4D4-6D71-4841-9C94-3DE7FCFB9230}">
                <p14:media xmlns:p14="http://schemas.microsoft.com/office/powerpoint/2010/main" r:embed="rId2"/>
              </p:ext>
            </p:extLst>
          </p:nvPr>
        </p:nvPicPr>
        <p:blipFill>
          <a:blip r:embed="rId16"/>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100881978"/>
      </p:ext>
    </p:extLst>
  </p:cSld>
  <p:clrMapOvr>
    <a:masterClrMapping/>
  </p:clrMapOvr>
  <mc:AlternateContent xmlns:mc="http://schemas.openxmlformats.org/markup-compatibility/2006" xmlns:p14="http://schemas.microsoft.com/office/powerpoint/2010/main">
    <mc:Choice Requires="p14">
      <p:transition p14:dur="10" advTm="21683"/>
    </mc:Choice>
    <mc:Fallback xmlns="">
      <p:transition advTm="21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fade">
                                      <p:cBhvr>
                                        <p:cTn id="11" dur="500"/>
                                        <p:tgtEl>
                                          <p:spTgt spid="19"/>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5"/>
                                        </p:tgtEl>
                                        <p:attrNameLst>
                                          <p:attrName>style.visibility</p:attrName>
                                        </p:attrNameLst>
                                      </p:cBhvr>
                                      <p:to>
                                        <p:strVal val="visible"/>
                                      </p:to>
                                    </p:set>
                                    <p:animEffect transition="in" filter="fade">
                                      <p:cBhvr>
                                        <p:cTn id="14" dur="500"/>
                                        <p:tgtEl>
                                          <p:spTgt spid="25"/>
                                        </p:tgtEl>
                                      </p:cBhvr>
                                    </p:animEffect>
                                  </p:childTnLst>
                                </p:cTn>
                              </p:par>
                            </p:childTnLst>
                          </p:cTn>
                        </p:par>
                        <p:par>
                          <p:cTn id="15" fill="hold">
                            <p:stCondLst>
                              <p:cond delay="500"/>
                            </p:stCondLst>
                            <p:childTnLst>
                              <p:par>
                                <p:cTn id="16" presetID="26" presetClass="emph" presetSubtype="0" fill="hold" nodeType="afterEffect">
                                  <p:stCondLst>
                                    <p:cond delay="0"/>
                                  </p:stCondLst>
                                  <p:childTnLst>
                                    <p:animEffect transition="out" filter="fade">
                                      <p:cBhvr>
                                        <p:cTn id="17" dur="1100" tmFilter="0, 0; .2, .5; .8, .5; 1, 0"/>
                                        <p:tgtEl>
                                          <p:spTgt spid="19"/>
                                        </p:tgtEl>
                                      </p:cBhvr>
                                    </p:animEffect>
                                    <p:animScale>
                                      <p:cBhvr>
                                        <p:cTn id="18" dur="550" autoRev="1" fill="hold"/>
                                        <p:tgtEl>
                                          <p:spTgt spid="19"/>
                                        </p:tgtEl>
                                      </p:cBhvr>
                                      <p:by x="105000" y="105000"/>
                                    </p:animScale>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9"/>
                                        </p:tgtEl>
                                        <p:attrNameLst>
                                          <p:attrName>style.visibility</p:attrName>
                                        </p:attrNameLst>
                                      </p:cBhvr>
                                      <p:to>
                                        <p:strVal val="visible"/>
                                      </p:to>
                                    </p:set>
                                  </p:childTnLst>
                                </p:cTn>
                              </p:par>
                            </p:childTnLst>
                          </p:cTn>
                        </p:par>
                        <p:par>
                          <p:cTn id="23" fill="hold">
                            <p:stCondLst>
                              <p:cond delay="0"/>
                            </p:stCondLst>
                            <p:childTnLst>
                              <p:par>
                                <p:cTn id="24" presetID="1" presetClass="entr" presetSubtype="0" fill="hold" grpId="0" nodeType="afterEffect">
                                  <p:stCondLst>
                                    <p:cond delay="200"/>
                                  </p:stCondLst>
                                  <p:childTnLst>
                                    <p:set>
                                      <p:cBhvr>
                                        <p:cTn id="25" dur="1" fill="hold">
                                          <p:stCondLst>
                                            <p:cond delay="0"/>
                                          </p:stCondLst>
                                        </p:cTn>
                                        <p:tgtEl>
                                          <p:spTgt spid="40"/>
                                        </p:tgtEl>
                                        <p:attrNameLst>
                                          <p:attrName>style.visibility</p:attrName>
                                        </p:attrNameLst>
                                      </p:cBhvr>
                                      <p:to>
                                        <p:strVal val="visible"/>
                                      </p:to>
                                    </p:set>
                                  </p:childTnLst>
                                </p:cTn>
                              </p:par>
                            </p:childTnLst>
                          </p:cTn>
                        </p:par>
                        <p:par>
                          <p:cTn id="26" fill="hold">
                            <p:stCondLst>
                              <p:cond delay="200"/>
                            </p:stCondLst>
                            <p:childTnLst>
                              <p:par>
                                <p:cTn id="27" presetID="1" presetClass="entr" presetSubtype="0" fill="hold" grpId="0" nodeType="afterEffect">
                                  <p:stCondLst>
                                    <p:cond delay="200"/>
                                  </p:stCondLst>
                                  <p:childTnLst>
                                    <p:set>
                                      <p:cBhvr>
                                        <p:cTn id="28" dur="1" fill="hold">
                                          <p:stCondLst>
                                            <p:cond delay="0"/>
                                          </p:stCondLst>
                                        </p:cTn>
                                        <p:tgtEl>
                                          <p:spTgt spid="42"/>
                                        </p:tgtEl>
                                        <p:attrNameLst>
                                          <p:attrName>style.visibility</p:attrName>
                                        </p:attrNameLst>
                                      </p:cBhvr>
                                      <p:to>
                                        <p:strVal val="visible"/>
                                      </p:to>
                                    </p:set>
                                  </p:childTnLst>
                                </p:cTn>
                              </p:par>
                            </p:childTnLst>
                          </p:cTn>
                        </p:par>
                        <p:par>
                          <p:cTn id="29" fill="hold">
                            <p:stCondLst>
                              <p:cond delay="400"/>
                            </p:stCondLst>
                            <p:childTnLst>
                              <p:par>
                                <p:cTn id="30" presetID="1" presetClass="entr" presetSubtype="0" fill="hold" grpId="0" nodeType="afterEffect">
                                  <p:stCondLst>
                                    <p:cond delay="0"/>
                                  </p:stCondLst>
                                  <p:childTnLst>
                                    <p:set>
                                      <p:cBhvr>
                                        <p:cTn id="31" dur="1" fill="hold">
                                          <p:stCondLst>
                                            <p:cond delay="0"/>
                                          </p:stCondLst>
                                        </p:cTn>
                                        <p:tgtEl>
                                          <p:spTgt spid="44"/>
                                        </p:tgtEl>
                                        <p:attrNameLst>
                                          <p:attrName>style.visibility</p:attrName>
                                        </p:attrNameLst>
                                      </p:cBhvr>
                                      <p:to>
                                        <p:strVal val="visible"/>
                                      </p:to>
                                    </p:set>
                                  </p:childTnLst>
                                </p:cTn>
                              </p:par>
                            </p:childTnLst>
                          </p:cTn>
                        </p:par>
                        <p:par>
                          <p:cTn id="32" fill="hold">
                            <p:stCondLst>
                              <p:cond delay="400"/>
                            </p:stCondLst>
                            <p:childTnLst>
                              <p:par>
                                <p:cTn id="33" presetID="1" presetClass="entr" presetSubtype="0" fill="hold" grpId="0" nodeType="afterEffect">
                                  <p:stCondLst>
                                    <p:cond delay="0"/>
                                  </p:stCondLst>
                                  <p:childTnLst>
                                    <p:set>
                                      <p:cBhvr>
                                        <p:cTn id="34" dur="1" fill="hold">
                                          <p:stCondLst>
                                            <p:cond delay="0"/>
                                          </p:stCondLst>
                                        </p:cTn>
                                        <p:tgtEl>
                                          <p:spTgt spid="47"/>
                                        </p:tgtEl>
                                        <p:attrNameLst>
                                          <p:attrName>style.visibility</p:attrName>
                                        </p:attrNameLst>
                                      </p:cBhvr>
                                      <p:to>
                                        <p:strVal val="visible"/>
                                      </p:to>
                                    </p:set>
                                  </p:childTnLst>
                                </p:cTn>
                              </p:par>
                            </p:childTnLst>
                          </p:cTn>
                        </p:par>
                        <p:par>
                          <p:cTn id="35" fill="hold">
                            <p:stCondLst>
                              <p:cond delay="400"/>
                            </p:stCondLst>
                            <p:childTnLst>
                              <p:par>
                                <p:cTn id="36" presetID="1" presetClass="entr" presetSubtype="0" fill="hold" grpId="0" nodeType="afterEffect">
                                  <p:stCondLst>
                                    <p:cond delay="0"/>
                                  </p:stCondLst>
                                  <p:childTnLst>
                                    <p:set>
                                      <p:cBhvr>
                                        <p:cTn id="37" dur="1" fill="hold">
                                          <p:stCondLst>
                                            <p:cond delay="0"/>
                                          </p:stCondLst>
                                        </p:cTn>
                                        <p:tgtEl>
                                          <p:spTgt spid="45"/>
                                        </p:tgtEl>
                                        <p:attrNameLst>
                                          <p:attrName>style.visibility</p:attrName>
                                        </p:attrNameLst>
                                      </p:cBhvr>
                                      <p:to>
                                        <p:strVal val="visible"/>
                                      </p:to>
                                    </p:set>
                                  </p:childTnLst>
                                </p:cTn>
                              </p:par>
                            </p:childTnLst>
                          </p:cTn>
                        </p:par>
                        <p:par>
                          <p:cTn id="38" fill="hold">
                            <p:stCondLst>
                              <p:cond delay="400"/>
                            </p:stCondLst>
                            <p:childTnLst>
                              <p:par>
                                <p:cTn id="39" presetID="1" presetClass="entr" presetSubtype="0" fill="hold" grpId="0" nodeType="afterEffect">
                                  <p:stCondLst>
                                    <p:cond delay="0"/>
                                  </p:stCondLst>
                                  <p:childTnLst>
                                    <p:set>
                                      <p:cBhvr>
                                        <p:cTn id="40" dur="1" fill="hold">
                                          <p:stCondLst>
                                            <p:cond delay="0"/>
                                          </p:stCondLst>
                                        </p:cTn>
                                        <p:tgtEl>
                                          <p:spTgt spid="43"/>
                                        </p:tgtEl>
                                        <p:attrNameLst>
                                          <p:attrName>style.visibility</p:attrName>
                                        </p:attrNameLst>
                                      </p:cBhvr>
                                      <p:to>
                                        <p:strVal val="visible"/>
                                      </p:to>
                                    </p:set>
                                  </p:childTnLst>
                                </p:cTn>
                              </p:par>
                            </p:childTnLst>
                          </p:cTn>
                        </p:par>
                        <p:par>
                          <p:cTn id="41" fill="hold">
                            <p:stCondLst>
                              <p:cond delay="400"/>
                            </p:stCondLst>
                            <p:childTnLst>
                              <p:par>
                                <p:cTn id="42" presetID="1" presetClass="entr" presetSubtype="0" fill="hold" grpId="0" nodeType="afterEffect">
                                  <p:stCondLst>
                                    <p:cond delay="400"/>
                                  </p:stCondLst>
                                  <p:childTnLst>
                                    <p:set>
                                      <p:cBhvr>
                                        <p:cTn id="43" dur="1" fill="hold">
                                          <p:stCondLst>
                                            <p:cond delay="0"/>
                                          </p:stCondLst>
                                        </p:cTn>
                                        <p:tgtEl>
                                          <p:spTgt spid="54"/>
                                        </p:tgtEl>
                                        <p:attrNameLst>
                                          <p:attrName>style.visibility</p:attrName>
                                        </p:attrNameLst>
                                      </p:cBhvr>
                                      <p:to>
                                        <p:strVal val="visible"/>
                                      </p:to>
                                    </p:set>
                                  </p:childTnLst>
                                </p:cTn>
                              </p:par>
                            </p:childTnLst>
                          </p:cTn>
                        </p:par>
                        <p:par>
                          <p:cTn id="44" fill="hold">
                            <p:stCondLst>
                              <p:cond delay="800"/>
                            </p:stCondLst>
                            <p:childTnLst>
                              <p:par>
                                <p:cTn id="45" presetID="1" presetClass="entr" presetSubtype="0" fill="hold" grpId="0" nodeType="afterEffect">
                                  <p:stCondLst>
                                    <p:cond delay="300"/>
                                  </p:stCondLst>
                                  <p:childTnLst>
                                    <p:set>
                                      <p:cBhvr>
                                        <p:cTn id="46" dur="1" fill="hold">
                                          <p:stCondLst>
                                            <p:cond delay="0"/>
                                          </p:stCondLst>
                                        </p:cTn>
                                        <p:tgtEl>
                                          <p:spTgt spid="55"/>
                                        </p:tgtEl>
                                        <p:attrNameLst>
                                          <p:attrName>style.visibility</p:attrName>
                                        </p:attrNameLst>
                                      </p:cBhvr>
                                      <p:to>
                                        <p:strVal val="visible"/>
                                      </p:to>
                                    </p:set>
                                  </p:childTnLst>
                                </p:cTn>
                              </p:par>
                            </p:childTnLst>
                          </p:cTn>
                        </p:par>
                        <p:par>
                          <p:cTn id="47" fill="hold">
                            <p:stCondLst>
                              <p:cond delay="1100"/>
                            </p:stCondLst>
                            <p:childTnLst>
                              <p:par>
                                <p:cTn id="48" presetID="1" presetClass="entr" presetSubtype="0" fill="hold" grpId="0" nodeType="afterEffect">
                                  <p:stCondLst>
                                    <p:cond delay="300"/>
                                  </p:stCondLst>
                                  <p:childTnLst>
                                    <p:set>
                                      <p:cBhvr>
                                        <p:cTn id="49" dur="1" fill="hold">
                                          <p:stCondLst>
                                            <p:cond delay="0"/>
                                          </p:stCondLst>
                                        </p:cTn>
                                        <p:tgtEl>
                                          <p:spTgt spid="53"/>
                                        </p:tgtEl>
                                        <p:attrNameLst>
                                          <p:attrName>style.visibility</p:attrName>
                                        </p:attrNameLst>
                                      </p:cBhvr>
                                      <p:to>
                                        <p:strVal val="visible"/>
                                      </p:to>
                                    </p:set>
                                  </p:childTnLst>
                                </p:cTn>
                              </p:par>
                            </p:childTnLst>
                          </p:cTn>
                        </p:par>
                        <p:par>
                          <p:cTn id="50" fill="hold">
                            <p:stCondLst>
                              <p:cond delay="1400"/>
                            </p:stCondLst>
                            <p:childTnLst>
                              <p:par>
                                <p:cTn id="51" presetID="1" presetClass="entr" presetSubtype="0" fill="hold" grpId="0" nodeType="afterEffect">
                                  <p:stCondLst>
                                    <p:cond delay="100"/>
                                  </p:stCondLst>
                                  <p:childTnLst>
                                    <p:set>
                                      <p:cBhvr>
                                        <p:cTn id="52" dur="1" fill="hold">
                                          <p:stCondLst>
                                            <p:cond delay="0"/>
                                          </p:stCondLst>
                                        </p:cTn>
                                        <p:tgtEl>
                                          <p:spTgt spid="51"/>
                                        </p:tgtEl>
                                        <p:attrNameLst>
                                          <p:attrName>style.visibility</p:attrName>
                                        </p:attrNameLst>
                                      </p:cBhvr>
                                      <p:to>
                                        <p:strVal val="visible"/>
                                      </p:to>
                                    </p:set>
                                  </p:childTnLst>
                                </p:cTn>
                              </p:par>
                            </p:childTnLst>
                          </p:cTn>
                        </p:par>
                        <p:par>
                          <p:cTn id="53" fill="hold">
                            <p:stCondLst>
                              <p:cond delay="1500"/>
                            </p:stCondLst>
                            <p:childTnLst>
                              <p:par>
                                <p:cTn id="54" presetID="1" presetClass="entr" presetSubtype="0" fill="hold" grpId="0" nodeType="afterEffect">
                                  <p:stCondLst>
                                    <p:cond delay="100"/>
                                  </p:stCondLst>
                                  <p:childTnLst>
                                    <p:set>
                                      <p:cBhvr>
                                        <p:cTn id="55" dur="1" fill="hold">
                                          <p:stCondLst>
                                            <p:cond delay="0"/>
                                          </p:stCondLst>
                                        </p:cTn>
                                        <p:tgtEl>
                                          <p:spTgt spid="41"/>
                                        </p:tgtEl>
                                        <p:attrNameLst>
                                          <p:attrName>style.visibility</p:attrName>
                                        </p:attrNameLst>
                                      </p:cBhvr>
                                      <p:to>
                                        <p:strVal val="visible"/>
                                      </p:to>
                                    </p:set>
                                  </p:childTnLst>
                                </p:cTn>
                              </p:par>
                            </p:childTnLst>
                          </p:cTn>
                        </p:par>
                        <p:par>
                          <p:cTn id="56" fill="hold">
                            <p:stCondLst>
                              <p:cond delay="1600"/>
                            </p:stCondLst>
                            <p:childTnLst>
                              <p:par>
                                <p:cTn id="57" presetID="1" presetClass="entr" presetSubtype="0" fill="hold" grpId="0" nodeType="afterEffect">
                                  <p:stCondLst>
                                    <p:cond delay="200"/>
                                  </p:stCondLst>
                                  <p:childTnLst>
                                    <p:set>
                                      <p:cBhvr>
                                        <p:cTn id="58" dur="1" fill="hold">
                                          <p:stCondLst>
                                            <p:cond delay="0"/>
                                          </p:stCondLst>
                                        </p:cTn>
                                        <p:tgtEl>
                                          <p:spTgt spid="52"/>
                                        </p:tgtEl>
                                        <p:attrNameLst>
                                          <p:attrName>style.visibility</p:attrName>
                                        </p:attrNameLst>
                                      </p:cBhvr>
                                      <p:to>
                                        <p:strVal val="visible"/>
                                      </p:to>
                                    </p:set>
                                  </p:childTnLst>
                                </p:cTn>
                              </p:par>
                            </p:childTnLst>
                          </p:cTn>
                        </p:par>
                        <p:par>
                          <p:cTn id="59" fill="hold">
                            <p:stCondLst>
                              <p:cond delay="1800"/>
                            </p:stCondLst>
                            <p:childTnLst>
                              <p:par>
                                <p:cTn id="60" presetID="10" presetClass="entr" presetSubtype="0" fill="hold" grpId="0" nodeType="afterEffect">
                                  <p:stCondLst>
                                    <p:cond delay="0"/>
                                  </p:stCondLst>
                                  <p:childTnLst>
                                    <p:set>
                                      <p:cBhvr>
                                        <p:cTn id="61" dur="1" fill="hold">
                                          <p:stCondLst>
                                            <p:cond delay="0"/>
                                          </p:stCondLst>
                                        </p:cTn>
                                        <p:tgtEl>
                                          <p:spTgt spid="26"/>
                                        </p:tgtEl>
                                        <p:attrNameLst>
                                          <p:attrName>style.visibility</p:attrName>
                                        </p:attrNameLst>
                                      </p:cBhvr>
                                      <p:to>
                                        <p:strVal val="visible"/>
                                      </p:to>
                                    </p:set>
                                    <p:animEffect transition="in" filter="fade">
                                      <p:cBhvr>
                                        <p:cTn id="62" dur="500"/>
                                        <p:tgtEl>
                                          <p:spTgt spid="26"/>
                                        </p:tgtEl>
                                      </p:cBhvr>
                                    </p:animEffect>
                                  </p:childTnLst>
                                </p:cTn>
                              </p:par>
                            </p:childTnLst>
                          </p:cTn>
                        </p:par>
                      </p:childTnLst>
                    </p:cTn>
                  </p:par>
                  <p:par>
                    <p:cTn id="63" fill="hold">
                      <p:stCondLst>
                        <p:cond delay="indefinite"/>
                      </p:stCondLst>
                      <p:childTnLst>
                        <p:par>
                          <p:cTn id="64" fill="hold">
                            <p:stCondLst>
                              <p:cond delay="0"/>
                            </p:stCondLst>
                            <p:childTnLst>
                              <p:par>
                                <p:cTn id="65" presetID="16" presetClass="entr" presetSubtype="21" fill="hold" grpId="0" nodeType="clickEffect">
                                  <p:stCondLst>
                                    <p:cond delay="0"/>
                                  </p:stCondLst>
                                  <p:childTnLst>
                                    <p:set>
                                      <p:cBhvr>
                                        <p:cTn id="66" dur="1" fill="hold">
                                          <p:stCondLst>
                                            <p:cond delay="0"/>
                                          </p:stCondLst>
                                        </p:cTn>
                                        <p:tgtEl>
                                          <p:spTgt spid="38"/>
                                        </p:tgtEl>
                                        <p:attrNameLst>
                                          <p:attrName>style.visibility</p:attrName>
                                        </p:attrNameLst>
                                      </p:cBhvr>
                                      <p:to>
                                        <p:strVal val="visible"/>
                                      </p:to>
                                    </p:set>
                                    <p:animEffect transition="in" filter="barn(inVertical)">
                                      <p:cBhvr>
                                        <p:cTn id="67"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8" fill="hold" display="0">
                  <p:stCondLst>
                    <p:cond delay="indefinite"/>
                  </p:stCondLst>
                  <p:endCondLst>
                    <p:cond evt="onStopAudio" delay="0">
                      <p:tgtEl>
                        <p:sldTgt/>
                      </p:tgtEl>
                    </p:cond>
                  </p:endCondLst>
                </p:cTn>
                <p:tgtEl>
                  <p:spTgt spid="11"/>
                </p:tgtEl>
              </p:cMediaNode>
            </p:audio>
          </p:childTnLst>
        </p:cTn>
      </p:par>
    </p:tnLst>
    <p:bldLst>
      <p:bldP spid="25" grpId="0" animBg="1"/>
      <p:bldP spid="26" grpId="0"/>
      <p:bldP spid="38" grpId="0" animBg="1"/>
      <p:bldP spid="39" grpId="0" animBg="1"/>
      <p:bldP spid="40" grpId="0" animBg="1"/>
      <p:bldP spid="41" grpId="0" animBg="1"/>
      <p:bldP spid="42" grpId="0" animBg="1"/>
      <p:bldP spid="43" grpId="0" animBg="1"/>
      <p:bldP spid="44" grpId="0" animBg="1"/>
      <p:bldP spid="45" grpId="0" animBg="1"/>
      <p:bldP spid="47" grpId="0" animBg="1"/>
      <p:bldP spid="51" grpId="0" animBg="1"/>
      <p:bldP spid="52" grpId="0" animBg="1"/>
      <p:bldP spid="53" grpId="0" animBg="1"/>
      <p:bldP spid="54" grpId="0" animBg="1"/>
      <p:bldP spid="55"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角丸四角形 2">
            <a:extLst>
              <a:ext uri="{FF2B5EF4-FFF2-40B4-BE49-F238E27FC236}">
                <a16:creationId xmlns:a16="http://schemas.microsoft.com/office/drawing/2014/main" id="{7446C997-7748-4794-9530-5E83FDD7F501}"/>
              </a:ext>
            </a:extLst>
          </p:cNvPr>
          <p:cNvSpPr>
            <a:spLocks noGrp="1" noRot="1" noMove="1" noResize="1" noEditPoints="1" noAdjustHandles="1" noChangeArrowheads="1" noChangeShapeType="1"/>
          </p:cNvSpPr>
          <p:nvPr/>
        </p:nvSpPr>
        <p:spPr>
          <a:xfrm>
            <a:off x="-3174" y="399689"/>
            <a:ext cx="12188827" cy="6458311"/>
          </a:xfrm>
          <a:prstGeom prst="roundRect">
            <a:avLst>
              <a:gd name="adj" fmla="val 0"/>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cxnSp>
        <p:nvCxnSpPr>
          <p:cNvPr id="22" name="直線コネクタ 21">
            <a:extLst>
              <a:ext uri="{FF2B5EF4-FFF2-40B4-BE49-F238E27FC236}">
                <a16:creationId xmlns:a16="http://schemas.microsoft.com/office/drawing/2014/main" id="{BD0AA5A4-7CE4-7C86-6C08-F3BC1FF8D9D4}"/>
              </a:ext>
            </a:extLst>
          </p:cNvPr>
          <p:cNvCxnSpPr>
            <a:cxnSpLocks/>
          </p:cNvCxnSpPr>
          <p:nvPr/>
        </p:nvCxnSpPr>
        <p:spPr>
          <a:xfrm>
            <a:off x="-3173" y="406417"/>
            <a:ext cx="12195173" cy="0"/>
          </a:xfrm>
          <a:prstGeom prst="line">
            <a:avLst/>
          </a:prstGeom>
          <a:solidFill>
            <a:schemeClr val="bg1"/>
          </a:solidFill>
          <a:ln w="38100">
            <a:solidFill>
              <a:srgbClr val="F5640B"/>
            </a:solidFill>
          </a:ln>
        </p:spPr>
        <p:style>
          <a:lnRef idx="1">
            <a:schemeClr val="accent1"/>
          </a:lnRef>
          <a:fillRef idx="0">
            <a:schemeClr val="accent1"/>
          </a:fillRef>
          <a:effectRef idx="0">
            <a:schemeClr val="accent1"/>
          </a:effectRef>
          <a:fontRef idx="minor">
            <a:schemeClr val="tx1"/>
          </a:fontRef>
        </p:style>
      </p:cxnSp>
      <p:sp>
        <p:nvSpPr>
          <p:cNvPr id="144" name="角丸四角形 72">
            <a:extLst>
              <a:ext uri="{FF2B5EF4-FFF2-40B4-BE49-F238E27FC236}">
                <a16:creationId xmlns:a16="http://schemas.microsoft.com/office/drawing/2014/main" id="{FF9B9465-0DC8-8DFA-CA2F-9A7C3C3ECDC2}"/>
              </a:ext>
            </a:extLst>
          </p:cNvPr>
          <p:cNvSpPr/>
          <p:nvPr/>
        </p:nvSpPr>
        <p:spPr>
          <a:xfrm>
            <a:off x="-209341" y="330797"/>
            <a:ext cx="7077681" cy="787800"/>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en-US" altLang="ja-JP" sz="2400" b="1" dirty="0">
                <a:solidFill>
                  <a:sysClr val="windowText" lastClr="000000"/>
                </a:solidFill>
                <a:latin typeface="游ゴシック" panose="020B0400000000000000" pitchFamily="50" charset="-128"/>
                <a:ea typeface="游ゴシック" panose="020B0400000000000000" pitchFamily="50" charset="-128"/>
              </a:rPr>
              <a:t>【</a:t>
            </a:r>
            <a:r>
              <a:rPr lang="ja-JP" altLang="en-US" sz="2400" b="1" dirty="0">
                <a:solidFill>
                  <a:sysClr val="windowText" lastClr="000000"/>
                </a:solidFill>
                <a:latin typeface="游ゴシック" panose="020B0400000000000000" pitchFamily="50" charset="-128"/>
                <a:ea typeface="游ゴシック" panose="020B0400000000000000" pitchFamily="50" charset="-128"/>
              </a:rPr>
              <a:t>若手メンバー中心で再発防止対策実施</a:t>
            </a:r>
            <a:r>
              <a:rPr lang="en-US" altLang="ja-JP" sz="2400" b="1" dirty="0">
                <a:solidFill>
                  <a:sysClr val="windowText" lastClr="000000"/>
                </a:solidFill>
                <a:latin typeface="游ゴシック" panose="020B0400000000000000" pitchFamily="50" charset="-128"/>
                <a:ea typeface="游ゴシック" panose="020B0400000000000000" pitchFamily="50" charset="-128"/>
              </a:rPr>
              <a:t>】</a:t>
            </a:r>
          </a:p>
        </p:txBody>
      </p:sp>
      <p:sp>
        <p:nvSpPr>
          <p:cNvPr id="5" name="角丸四角形 72">
            <a:extLst>
              <a:ext uri="{FF2B5EF4-FFF2-40B4-BE49-F238E27FC236}">
                <a16:creationId xmlns:a16="http://schemas.microsoft.com/office/drawing/2014/main" id="{F9BAF57D-DCB5-869D-AA88-AE07C164240F}"/>
              </a:ext>
            </a:extLst>
          </p:cNvPr>
          <p:cNvSpPr/>
          <p:nvPr/>
        </p:nvSpPr>
        <p:spPr>
          <a:xfrm>
            <a:off x="-33862" y="706452"/>
            <a:ext cx="3996023" cy="787800"/>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ja-JP" altLang="en-US" sz="2133" b="1" dirty="0">
                <a:solidFill>
                  <a:sysClr val="windowText" lastClr="000000"/>
                </a:solidFill>
                <a:latin typeface="游ゴシック" panose="020B0400000000000000" pitchFamily="50" charset="-128"/>
                <a:ea typeface="游ゴシック" panose="020B0400000000000000" pitchFamily="50" charset="-128"/>
              </a:rPr>
              <a:t>①サクションフィルター交換</a:t>
            </a:r>
            <a:endParaRPr lang="en-US" altLang="ja-JP" sz="2133" b="1" dirty="0">
              <a:solidFill>
                <a:sysClr val="windowText" lastClr="000000"/>
              </a:solidFill>
              <a:latin typeface="游ゴシック" panose="020B0400000000000000" pitchFamily="50" charset="-128"/>
              <a:ea typeface="游ゴシック" panose="020B0400000000000000" pitchFamily="50" charset="-128"/>
            </a:endParaRPr>
          </a:p>
        </p:txBody>
      </p:sp>
      <p:sp>
        <p:nvSpPr>
          <p:cNvPr id="8" name="角丸四角形 72">
            <a:extLst>
              <a:ext uri="{FF2B5EF4-FFF2-40B4-BE49-F238E27FC236}">
                <a16:creationId xmlns:a16="http://schemas.microsoft.com/office/drawing/2014/main" id="{09129E83-EA7A-6495-E29E-8DDC09D61B4E}"/>
              </a:ext>
            </a:extLst>
          </p:cNvPr>
          <p:cNvSpPr/>
          <p:nvPr/>
        </p:nvSpPr>
        <p:spPr>
          <a:xfrm>
            <a:off x="7124835" y="726240"/>
            <a:ext cx="3741768" cy="787800"/>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ja-JP" altLang="en-US" sz="2133" b="1" dirty="0">
                <a:solidFill>
                  <a:sysClr val="windowText" lastClr="000000"/>
                </a:solidFill>
                <a:latin typeface="游ゴシック" panose="020B0400000000000000" pitchFamily="50" charset="-128"/>
                <a:ea typeface="游ゴシック" panose="020B0400000000000000" pitchFamily="50" charset="-128"/>
              </a:rPr>
              <a:t>②ラインフィルター設置</a:t>
            </a:r>
            <a:endParaRPr lang="en-US" altLang="ja-JP" sz="2133" b="1" dirty="0">
              <a:solidFill>
                <a:sysClr val="windowText" lastClr="000000"/>
              </a:solidFill>
              <a:latin typeface="游ゴシック" panose="020B0400000000000000" pitchFamily="50" charset="-128"/>
              <a:ea typeface="游ゴシック" panose="020B0400000000000000" pitchFamily="50" charset="-128"/>
            </a:endParaRPr>
          </a:p>
        </p:txBody>
      </p:sp>
      <p:sp>
        <p:nvSpPr>
          <p:cNvPr id="11" name="角丸四角形 72">
            <a:extLst>
              <a:ext uri="{FF2B5EF4-FFF2-40B4-BE49-F238E27FC236}">
                <a16:creationId xmlns:a16="http://schemas.microsoft.com/office/drawing/2014/main" id="{D6C5A7A0-3A5B-EE2C-8617-D6E79C25841F}"/>
              </a:ext>
            </a:extLst>
          </p:cNvPr>
          <p:cNvSpPr/>
          <p:nvPr/>
        </p:nvSpPr>
        <p:spPr>
          <a:xfrm>
            <a:off x="2906459" y="3745424"/>
            <a:ext cx="4792989" cy="787800"/>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ja-JP" altLang="en-US" sz="2133" b="1" dirty="0">
                <a:solidFill>
                  <a:sysClr val="windowText" lastClr="000000"/>
                </a:solidFill>
                <a:latin typeface="游ゴシック" panose="020B0400000000000000" pitchFamily="50" charset="-128"/>
                <a:ea typeface="游ゴシック" panose="020B0400000000000000" pitchFamily="50" charset="-128"/>
              </a:rPr>
              <a:t>③周期管理項目追加</a:t>
            </a:r>
            <a:endParaRPr lang="en-US" altLang="ja-JP" sz="2133" b="1" dirty="0">
              <a:solidFill>
                <a:sysClr val="windowText" lastClr="000000"/>
              </a:solidFill>
              <a:latin typeface="游ゴシック" panose="020B0400000000000000" pitchFamily="50" charset="-128"/>
              <a:ea typeface="游ゴシック" panose="020B0400000000000000" pitchFamily="50" charset="-128"/>
            </a:endParaRPr>
          </a:p>
        </p:txBody>
      </p:sp>
      <p:pic>
        <p:nvPicPr>
          <p:cNvPr id="37" name="図 36">
            <a:extLst>
              <a:ext uri="{FF2B5EF4-FFF2-40B4-BE49-F238E27FC236}">
                <a16:creationId xmlns:a16="http://schemas.microsoft.com/office/drawing/2014/main" id="{1C87DB0F-7B5C-1F86-F3BF-3479E2D7D1E9}"/>
              </a:ext>
            </a:extLst>
          </p:cNvPr>
          <p:cNvPicPr>
            <a:picLocks noChangeAspect="1"/>
          </p:cNvPicPr>
          <p:nvPr/>
        </p:nvPicPr>
        <p:blipFill rotWithShape="1">
          <a:blip r:embed="rId6"/>
          <a:srcRect l="1193" t="8036" r="23736" b="13063"/>
          <a:stretch/>
        </p:blipFill>
        <p:spPr>
          <a:xfrm>
            <a:off x="3224693" y="4404347"/>
            <a:ext cx="4218740" cy="2492869"/>
          </a:xfrm>
          <a:prstGeom prst="rect">
            <a:avLst/>
          </a:prstGeom>
        </p:spPr>
      </p:pic>
      <p:sp>
        <p:nvSpPr>
          <p:cNvPr id="48" name="テキスト ボックス 47">
            <a:extLst>
              <a:ext uri="{FF2B5EF4-FFF2-40B4-BE49-F238E27FC236}">
                <a16:creationId xmlns:a16="http://schemas.microsoft.com/office/drawing/2014/main" id="{E6F053E4-E91A-F6E3-7EEE-98A22750E831}"/>
              </a:ext>
            </a:extLst>
          </p:cNvPr>
          <p:cNvSpPr txBox="1"/>
          <p:nvPr/>
        </p:nvSpPr>
        <p:spPr>
          <a:xfrm>
            <a:off x="6409670" y="6143205"/>
            <a:ext cx="1800493" cy="523220"/>
          </a:xfrm>
          <a:prstGeom prst="rect">
            <a:avLst/>
          </a:prstGeom>
          <a:solidFill>
            <a:schemeClr val="tx1"/>
          </a:solidFill>
          <a:ln>
            <a:solidFill>
              <a:schemeClr val="bg1"/>
            </a:solidFill>
          </a:ln>
        </p:spPr>
        <p:txBody>
          <a:bodyPr wrap="none" rtlCol="0">
            <a:spAutoFit/>
          </a:bodyPr>
          <a:lstStyle/>
          <a:p>
            <a:pPr defTabSz="914377"/>
            <a:r>
              <a:rPr lang="ja-JP" altLang="en-US" sz="1400" b="1" dirty="0">
                <a:solidFill>
                  <a:prstClr val="black"/>
                </a:solidFill>
                <a:latin typeface="Calibri" panose="020F0502020204030204"/>
                <a:ea typeface="游ゴシック" panose="020B0400000000000000" pitchFamily="50" charset="-128"/>
              </a:rPr>
              <a:t>フィルター・バルブ</a:t>
            </a:r>
            <a:endParaRPr lang="en-US" altLang="ja-JP" sz="1400" b="1" dirty="0">
              <a:solidFill>
                <a:prstClr val="black"/>
              </a:solidFill>
              <a:latin typeface="Calibri" panose="020F0502020204030204"/>
              <a:ea typeface="游ゴシック" panose="020B0400000000000000" pitchFamily="50" charset="-128"/>
            </a:endParaRPr>
          </a:p>
          <a:p>
            <a:pPr defTabSz="914377"/>
            <a:r>
              <a:rPr lang="ja-JP" altLang="en-US" sz="1400" b="1" dirty="0">
                <a:solidFill>
                  <a:prstClr val="black"/>
                </a:solidFill>
                <a:latin typeface="Calibri" panose="020F0502020204030204"/>
                <a:ea typeface="游ゴシック" panose="020B0400000000000000" pitchFamily="50" charset="-128"/>
              </a:rPr>
              <a:t>周期管理項目追加</a:t>
            </a:r>
          </a:p>
        </p:txBody>
      </p:sp>
      <p:sp>
        <p:nvSpPr>
          <p:cNvPr id="49" name="正方形/長方形 48">
            <a:extLst>
              <a:ext uri="{FF2B5EF4-FFF2-40B4-BE49-F238E27FC236}">
                <a16:creationId xmlns:a16="http://schemas.microsoft.com/office/drawing/2014/main" id="{BC31C2E5-A1D5-EB8D-5903-F91D3A5522B4}"/>
              </a:ext>
            </a:extLst>
          </p:cNvPr>
          <p:cNvSpPr/>
          <p:nvPr/>
        </p:nvSpPr>
        <p:spPr>
          <a:xfrm>
            <a:off x="3244422" y="5471962"/>
            <a:ext cx="1045337" cy="204817"/>
          </a:xfrm>
          <a:prstGeom prst="rect">
            <a:avLst/>
          </a:prstGeom>
          <a:noFill/>
          <a:ln w="190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cxnSp>
        <p:nvCxnSpPr>
          <p:cNvPr id="50" name="直線矢印コネクタ 49">
            <a:extLst>
              <a:ext uri="{FF2B5EF4-FFF2-40B4-BE49-F238E27FC236}">
                <a16:creationId xmlns:a16="http://schemas.microsoft.com/office/drawing/2014/main" id="{5C48FB36-D853-0050-92C0-AB5164974FF3}"/>
              </a:ext>
            </a:extLst>
          </p:cNvPr>
          <p:cNvCxnSpPr>
            <a:cxnSpLocks/>
          </p:cNvCxnSpPr>
          <p:nvPr/>
        </p:nvCxnSpPr>
        <p:spPr>
          <a:xfrm>
            <a:off x="4413324" y="5615504"/>
            <a:ext cx="1991622" cy="527701"/>
          </a:xfrm>
          <a:prstGeom prst="straightConnector1">
            <a:avLst/>
          </a:prstGeom>
          <a:ln w="19050">
            <a:solidFill>
              <a:schemeClr val="bg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1" name="Rectangle 2">
            <a:extLst>
              <a:ext uri="{FF2B5EF4-FFF2-40B4-BE49-F238E27FC236}">
                <a16:creationId xmlns:a16="http://schemas.microsoft.com/office/drawing/2014/main" id="{0BBA44C7-FE43-C8A4-926F-66E23EB48BD1}"/>
              </a:ext>
            </a:extLst>
          </p:cNvPr>
          <p:cNvSpPr>
            <a:spLocks noChangeArrowheads="1"/>
          </p:cNvSpPr>
          <p:nvPr/>
        </p:nvSpPr>
        <p:spPr bwMode="auto">
          <a:xfrm>
            <a:off x="124031" y="-37601"/>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ea typeface="HG創英角ﾎﾟｯﾌﾟ体" pitchFamily="49" charset="-128"/>
              </a:rPr>
              <a:t>ステップ３－１１（事例）</a:t>
            </a:r>
          </a:p>
        </p:txBody>
      </p:sp>
      <p:grpSp>
        <p:nvGrpSpPr>
          <p:cNvPr id="149" name="グループ化 148">
            <a:extLst>
              <a:ext uri="{FF2B5EF4-FFF2-40B4-BE49-F238E27FC236}">
                <a16:creationId xmlns:a16="http://schemas.microsoft.com/office/drawing/2014/main" id="{89D9F7D7-8A3F-3928-7EAD-3D53DC75CFB4}"/>
              </a:ext>
            </a:extLst>
          </p:cNvPr>
          <p:cNvGrpSpPr/>
          <p:nvPr/>
        </p:nvGrpSpPr>
        <p:grpSpPr>
          <a:xfrm>
            <a:off x="694193" y="1419000"/>
            <a:ext cx="1103751" cy="2287207"/>
            <a:chOff x="311735" y="2180367"/>
            <a:chExt cx="1103751" cy="2287207"/>
          </a:xfrm>
        </p:grpSpPr>
        <p:sp>
          <p:nvSpPr>
            <p:cNvPr id="150" name="フローチャート: 手作業 149">
              <a:extLst>
                <a:ext uri="{FF2B5EF4-FFF2-40B4-BE49-F238E27FC236}">
                  <a16:creationId xmlns:a16="http://schemas.microsoft.com/office/drawing/2014/main" id="{700F29C6-329F-C18D-D622-E78F99DAE82F}"/>
                </a:ext>
              </a:extLst>
            </p:cNvPr>
            <p:cNvSpPr/>
            <p:nvPr/>
          </p:nvSpPr>
          <p:spPr bwMode="auto">
            <a:xfrm rot="10800000">
              <a:off x="383371" y="4055355"/>
              <a:ext cx="947716" cy="412219"/>
            </a:xfrm>
            <a:prstGeom prst="flowChartManualOperation">
              <a:avLst/>
            </a:prstGeom>
            <a:solidFill>
              <a:schemeClr val="tx1">
                <a:lumMod val="85000"/>
              </a:schemeClr>
            </a:solidFill>
            <a:ln w="9525">
              <a:solidFill>
                <a:srgbClr xmlns:mc="http://schemas.openxmlformats.org/markup-compatibility/2006" xmlns:a14="http://schemas.microsoft.com/office/drawing/2010/main" val="000000" mc:Ignorable="a14" a14:legacySpreadsheetColorIndex="64"/>
              </a:solidFill>
              <a:round/>
              <a:headEnd/>
              <a:tailEnd/>
            </a:ln>
          </p:spPr>
          <p:txBody>
            <a:bodyPr rtlCol="0" anchor="ctr"/>
            <a:lstStyle/>
            <a:p>
              <a:pPr algn="l"/>
              <a:endParaRPr kumimoji="1" lang="ja-JP" altLang="en-US" b="1"/>
            </a:p>
          </p:txBody>
        </p:sp>
        <p:sp>
          <p:nvSpPr>
            <p:cNvPr id="151" name="四角形: 角を丸くする 150">
              <a:extLst>
                <a:ext uri="{FF2B5EF4-FFF2-40B4-BE49-F238E27FC236}">
                  <a16:creationId xmlns:a16="http://schemas.microsoft.com/office/drawing/2014/main" id="{DFC79387-BCAB-7729-C2F6-160F35713E6F}"/>
                </a:ext>
              </a:extLst>
            </p:cNvPr>
            <p:cNvSpPr/>
            <p:nvPr/>
          </p:nvSpPr>
          <p:spPr bwMode="auto">
            <a:xfrm>
              <a:off x="311735" y="2180367"/>
              <a:ext cx="1103751" cy="2072902"/>
            </a:xfrm>
            <a:prstGeom prst="roundRect">
              <a:avLst>
                <a:gd name="adj" fmla="val 29324"/>
              </a:avLst>
            </a:prstGeom>
            <a:solidFill>
              <a:schemeClr val="tx1">
                <a:lumMod val="75000"/>
              </a:schemeClr>
            </a:solidFill>
            <a:ln w="9525">
              <a:solidFill>
                <a:srgbClr xmlns:mc="http://schemas.openxmlformats.org/markup-compatibility/2006" xmlns:a14="http://schemas.microsoft.com/office/drawing/2010/main" val="000000" mc:Ignorable="a14" a14:legacySpreadsheetColorIndex="64"/>
              </a:solidFill>
              <a:round/>
              <a:headEnd/>
              <a:tailEnd/>
            </a:ln>
          </p:spPr>
          <p:txBody>
            <a:bodyPr rtlCol="0" anchor="ctr"/>
            <a:lstStyle/>
            <a:p>
              <a:pPr algn="l"/>
              <a:endParaRPr kumimoji="1" lang="ja-JP" altLang="en-US" b="1"/>
            </a:p>
          </p:txBody>
        </p:sp>
      </p:grpSp>
      <p:sp>
        <p:nvSpPr>
          <p:cNvPr id="152" name="テキスト ボックス 151">
            <a:extLst>
              <a:ext uri="{FF2B5EF4-FFF2-40B4-BE49-F238E27FC236}">
                <a16:creationId xmlns:a16="http://schemas.microsoft.com/office/drawing/2014/main" id="{9D80657D-BED8-24D8-2ECB-9EB41798059A}"/>
              </a:ext>
            </a:extLst>
          </p:cNvPr>
          <p:cNvSpPr txBox="1"/>
          <p:nvPr/>
        </p:nvSpPr>
        <p:spPr>
          <a:xfrm>
            <a:off x="596510" y="2671074"/>
            <a:ext cx="1569660" cy="369332"/>
          </a:xfrm>
          <a:prstGeom prst="rect">
            <a:avLst/>
          </a:prstGeom>
          <a:solidFill>
            <a:schemeClr val="tx1"/>
          </a:solidFill>
          <a:ln>
            <a:solidFill>
              <a:schemeClr val="bg1"/>
            </a:solidFill>
          </a:ln>
        </p:spPr>
        <p:txBody>
          <a:bodyPr wrap="none" rtlCol="0">
            <a:spAutoFit/>
          </a:bodyPr>
          <a:lstStyle/>
          <a:p>
            <a:pPr defTabSz="914377"/>
            <a:r>
              <a:rPr lang="ja-JP" altLang="en-US" b="1" dirty="0">
                <a:solidFill>
                  <a:prstClr val="black"/>
                </a:solidFill>
                <a:latin typeface="Calibri" panose="020F0502020204030204"/>
                <a:ea typeface="游ゴシック" panose="020B0400000000000000" pitchFamily="50" charset="-128"/>
              </a:rPr>
              <a:t>エアータンク</a:t>
            </a:r>
          </a:p>
        </p:txBody>
      </p:sp>
      <p:pic>
        <p:nvPicPr>
          <p:cNvPr id="156" name="図 155">
            <a:extLst>
              <a:ext uri="{FF2B5EF4-FFF2-40B4-BE49-F238E27FC236}">
                <a16:creationId xmlns:a16="http://schemas.microsoft.com/office/drawing/2014/main" id="{031C2F88-802A-3B3B-9112-AC312CB01AE5}"/>
              </a:ext>
            </a:extLst>
          </p:cNvPr>
          <p:cNvPicPr>
            <a:picLocks noChangeAspect="1"/>
          </p:cNvPicPr>
          <p:nvPr/>
        </p:nvPicPr>
        <p:blipFill>
          <a:blip r:embed="rId7"/>
          <a:stretch>
            <a:fillRect/>
          </a:stretch>
        </p:blipFill>
        <p:spPr>
          <a:xfrm>
            <a:off x="3376499" y="1794286"/>
            <a:ext cx="1080307" cy="1483981"/>
          </a:xfrm>
          <a:prstGeom prst="rect">
            <a:avLst/>
          </a:prstGeom>
        </p:spPr>
      </p:pic>
      <p:sp>
        <p:nvSpPr>
          <p:cNvPr id="157" name="正方形/長方形 156">
            <a:extLst>
              <a:ext uri="{FF2B5EF4-FFF2-40B4-BE49-F238E27FC236}">
                <a16:creationId xmlns:a16="http://schemas.microsoft.com/office/drawing/2014/main" id="{906C4892-5699-16D7-1C7A-BDB86A798596}"/>
              </a:ext>
            </a:extLst>
          </p:cNvPr>
          <p:cNvSpPr/>
          <p:nvPr/>
        </p:nvSpPr>
        <p:spPr>
          <a:xfrm>
            <a:off x="1810648" y="2214323"/>
            <a:ext cx="1844701" cy="243837"/>
          </a:xfrm>
          <a:prstGeom prst="rect">
            <a:avLst/>
          </a:prstGeom>
          <a:solidFill>
            <a:schemeClr val="accent1">
              <a:lumMod val="60000"/>
              <a:lumOff val="40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pic>
        <p:nvPicPr>
          <p:cNvPr id="141" name="図 140">
            <a:extLst>
              <a:ext uri="{FF2B5EF4-FFF2-40B4-BE49-F238E27FC236}">
                <a16:creationId xmlns:a16="http://schemas.microsoft.com/office/drawing/2014/main" id="{F4545A4D-585E-5DDC-EB06-B141ECE3C2AC}"/>
              </a:ext>
            </a:extLst>
          </p:cNvPr>
          <p:cNvPicPr>
            <a:picLocks noChangeAspect="1"/>
          </p:cNvPicPr>
          <p:nvPr/>
        </p:nvPicPr>
        <p:blipFill>
          <a:blip r:embed="rId8"/>
          <a:stretch>
            <a:fillRect/>
          </a:stretch>
        </p:blipFill>
        <p:spPr>
          <a:xfrm>
            <a:off x="3081762" y="1582377"/>
            <a:ext cx="1768273" cy="1768273"/>
          </a:xfrm>
          <a:prstGeom prst="rect">
            <a:avLst/>
          </a:prstGeom>
        </p:spPr>
      </p:pic>
      <p:sp>
        <p:nvSpPr>
          <p:cNvPr id="167" name="正方形/長方形 166">
            <a:extLst>
              <a:ext uri="{FF2B5EF4-FFF2-40B4-BE49-F238E27FC236}">
                <a16:creationId xmlns:a16="http://schemas.microsoft.com/office/drawing/2014/main" id="{69547700-DA02-DA6D-BFB0-5F53D7672975}"/>
              </a:ext>
            </a:extLst>
          </p:cNvPr>
          <p:cNvSpPr/>
          <p:nvPr/>
        </p:nvSpPr>
        <p:spPr>
          <a:xfrm>
            <a:off x="4255081" y="2241567"/>
            <a:ext cx="1364131" cy="209105"/>
          </a:xfrm>
          <a:prstGeom prst="rect">
            <a:avLst/>
          </a:prstGeom>
          <a:solidFill>
            <a:schemeClr val="accent1">
              <a:lumMod val="60000"/>
              <a:lumOff val="40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168" name="テキスト ボックス 167">
            <a:extLst>
              <a:ext uri="{FF2B5EF4-FFF2-40B4-BE49-F238E27FC236}">
                <a16:creationId xmlns:a16="http://schemas.microsoft.com/office/drawing/2014/main" id="{311A6058-C36B-CCB8-7F60-60D93882D6BC}"/>
              </a:ext>
            </a:extLst>
          </p:cNvPr>
          <p:cNvSpPr txBox="1"/>
          <p:nvPr/>
        </p:nvSpPr>
        <p:spPr>
          <a:xfrm>
            <a:off x="6633194" y="2725474"/>
            <a:ext cx="901208" cy="379656"/>
          </a:xfrm>
          <a:prstGeom prst="rect">
            <a:avLst/>
          </a:prstGeom>
          <a:solidFill>
            <a:schemeClr val="tx1"/>
          </a:solidFill>
          <a:ln>
            <a:solidFill>
              <a:schemeClr val="bg1"/>
            </a:solidFill>
          </a:ln>
        </p:spPr>
        <p:txBody>
          <a:bodyPr wrap="none" rtlCol="0">
            <a:spAutoFit/>
          </a:bodyPr>
          <a:lstStyle/>
          <a:p>
            <a:pPr algn="ctr" defTabSz="914377"/>
            <a:r>
              <a:rPr lang="ja-JP" altLang="en-US" sz="1867" b="1" dirty="0">
                <a:solidFill>
                  <a:prstClr val="black"/>
                </a:solidFill>
                <a:latin typeface="Calibri" panose="020F0502020204030204"/>
                <a:ea typeface="游ゴシック" panose="020B0400000000000000" pitchFamily="50" charset="-128"/>
              </a:rPr>
              <a:t>バルブ</a:t>
            </a:r>
          </a:p>
        </p:txBody>
      </p:sp>
      <p:sp>
        <p:nvSpPr>
          <p:cNvPr id="169" name="テキスト ボックス 168">
            <a:extLst>
              <a:ext uri="{FF2B5EF4-FFF2-40B4-BE49-F238E27FC236}">
                <a16:creationId xmlns:a16="http://schemas.microsoft.com/office/drawing/2014/main" id="{BFCBEADC-7317-1755-EE49-0640ED08DEA5}"/>
              </a:ext>
            </a:extLst>
          </p:cNvPr>
          <p:cNvSpPr txBox="1"/>
          <p:nvPr/>
        </p:nvSpPr>
        <p:spPr>
          <a:xfrm>
            <a:off x="2920592" y="3365624"/>
            <a:ext cx="1210588" cy="584775"/>
          </a:xfrm>
          <a:prstGeom prst="rect">
            <a:avLst/>
          </a:prstGeom>
          <a:solidFill>
            <a:schemeClr val="tx1"/>
          </a:solidFill>
          <a:ln>
            <a:solidFill>
              <a:schemeClr val="bg1"/>
            </a:solidFill>
          </a:ln>
        </p:spPr>
        <p:txBody>
          <a:bodyPr wrap="none" rtlCol="0">
            <a:spAutoFit/>
          </a:bodyPr>
          <a:lstStyle/>
          <a:p>
            <a:pPr defTabSz="914377"/>
            <a:r>
              <a:rPr lang="ja-JP" altLang="en-US" sz="1600" b="1" dirty="0">
                <a:solidFill>
                  <a:prstClr val="black"/>
                </a:solidFill>
                <a:latin typeface="Calibri" panose="020F0502020204030204"/>
                <a:ea typeface="游ゴシック" panose="020B0400000000000000" pitchFamily="50" charset="-128"/>
              </a:rPr>
              <a:t>サクション</a:t>
            </a:r>
            <a:endParaRPr lang="en-US" altLang="ja-JP" sz="1600" b="1" dirty="0">
              <a:solidFill>
                <a:prstClr val="black"/>
              </a:solidFill>
              <a:latin typeface="Calibri" panose="020F0502020204030204"/>
              <a:ea typeface="游ゴシック" panose="020B0400000000000000" pitchFamily="50" charset="-128"/>
            </a:endParaRPr>
          </a:p>
          <a:p>
            <a:pPr defTabSz="914377"/>
            <a:r>
              <a:rPr lang="ja-JP" altLang="en-US" sz="1600" b="1" dirty="0">
                <a:solidFill>
                  <a:prstClr val="black"/>
                </a:solidFill>
                <a:latin typeface="Calibri" panose="020F0502020204030204"/>
                <a:ea typeface="游ゴシック" panose="020B0400000000000000" pitchFamily="50" charset="-128"/>
              </a:rPr>
              <a:t>フィルター</a:t>
            </a:r>
          </a:p>
        </p:txBody>
      </p:sp>
      <p:sp>
        <p:nvSpPr>
          <p:cNvPr id="170" name="正方形/長方形 169">
            <a:extLst>
              <a:ext uri="{FF2B5EF4-FFF2-40B4-BE49-F238E27FC236}">
                <a16:creationId xmlns:a16="http://schemas.microsoft.com/office/drawing/2014/main" id="{917A5676-A620-5BD9-EA77-406D35DC2135}"/>
              </a:ext>
            </a:extLst>
          </p:cNvPr>
          <p:cNvSpPr/>
          <p:nvPr/>
        </p:nvSpPr>
        <p:spPr>
          <a:xfrm>
            <a:off x="6583748" y="2230260"/>
            <a:ext cx="3797604" cy="220412"/>
          </a:xfrm>
          <a:prstGeom prst="rect">
            <a:avLst/>
          </a:prstGeom>
          <a:solidFill>
            <a:schemeClr val="accent1">
              <a:lumMod val="60000"/>
              <a:lumOff val="40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grpSp>
        <p:nvGrpSpPr>
          <p:cNvPr id="189" name="グループ化 188">
            <a:extLst>
              <a:ext uri="{FF2B5EF4-FFF2-40B4-BE49-F238E27FC236}">
                <a16:creationId xmlns:a16="http://schemas.microsoft.com/office/drawing/2014/main" id="{402E5A66-528A-4683-A62E-442680691831}"/>
              </a:ext>
            </a:extLst>
          </p:cNvPr>
          <p:cNvGrpSpPr/>
          <p:nvPr/>
        </p:nvGrpSpPr>
        <p:grpSpPr>
          <a:xfrm>
            <a:off x="8313247" y="5087509"/>
            <a:ext cx="1467729" cy="1612313"/>
            <a:chOff x="3138910" y="4338890"/>
            <a:chExt cx="1467729" cy="1612313"/>
          </a:xfrm>
        </p:grpSpPr>
        <p:grpSp>
          <p:nvGrpSpPr>
            <p:cNvPr id="190" name="グループ化 189">
              <a:extLst>
                <a:ext uri="{FF2B5EF4-FFF2-40B4-BE49-F238E27FC236}">
                  <a16:creationId xmlns:a16="http://schemas.microsoft.com/office/drawing/2014/main" id="{E759CB59-665A-C2AE-4EE7-F3492AAA297A}"/>
                </a:ext>
              </a:extLst>
            </p:cNvPr>
            <p:cNvGrpSpPr/>
            <p:nvPr/>
          </p:nvGrpSpPr>
          <p:grpSpPr>
            <a:xfrm>
              <a:off x="3138910" y="4347062"/>
              <a:ext cx="627009" cy="1580085"/>
              <a:chOff x="6068578" y="771550"/>
              <a:chExt cx="847504" cy="2090157"/>
            </a:xfrm>
          </p:grpSpPr>
          <p:pic>
            <p:nvPicPr>
              <p:cNvPr id="191" name="図 190">
                <a:extLst>
                  <a:ext uri="{FF2B5EF4-FFF2-40B4-BE49-F238E27FC236}">
                    <a16:creationId xmlns:a16="http://schemas.microsoft.com/office/drawing/2014/main" id="{6913CA63-85BC-F021-D7AC-2ADB7052070A}"/>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6068578" y="1333443"/>
                <a:ext cx="847504" cy="1528264"/>
              </a:xfrm>
              <a:prstGeom prst="rect">
                <a:avLst/>
              </a:prstGeom>
            </p:spPr>
          </p:pic>
          <p:pic>
            <p:nvPicPr>
              <p:cNvPr id="192" name="図 191">
                <a:extLst>
                  <a:ext uri="{FF2B5EF4-FFF2-40B4-BE49-F238E27FC236}">
                    <a16:creationId xmlns:a16="http://schemas.microsoft.com/office/drawing/2014/main" id="{E40F6A79-DABE-9B6C-6CDD-F2F376839FA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6218031" y="771550"/>
                <a:ext cx="548598" cy="633218"/>
              </a:xfrm>
              <a:prstGeom prst="rect">
                <a:avLst/>
              </a:prstGeom>
            </p:spPr>
          </p:pic>
        </p:grpSp>
        <p:pic>
          <p:nvPicPr>
            <p:cNvPr id="30" name="図 29">
              <a:extLst>
                <a:ext uri="{FF2B5EF4-FFF2-40B4-BE49-F238E27FC236}">
                  <a16:creationId xmlns:a16="http://schemas.microsoft.com/office/drawing/2014/main" id="{C9BFC7E1-B6E4-F72F-0245-F67707095155}"/>
                </a:ext>
              </a:extLst>
            </p:cNvPr>
            <p:cNvPicPr>
              <a:picLocks noChangeAspect="1"/>
            </p:cNvPicPr>
            <p:nvPr/>
          </p:nvPicPr>
          <p:blipFill>
            <a:blip r:embed="rId11"/>
            <a:stretch>
              <a:fillRect/>
            </a:stretch>
          </p:blipFill>
          <p:spPr>
            <a:xfrm>
              <a:off x="3385846" y="4542202"/>
              <a:ext cx="1220793" cy="1409001"/>
            </a:xfrm>
            <a:prstGeom prst="rect">
              <a:avLst/>
            </a:prstGeom>
          </p:spPr>
        </p:pic>
        <p:pic>
          <p:nvPicPr>
            <p:cNvPr id="188" name="図 187">
              <a:extLst>
                <a:ext uri="{FF2B5EF4-FFF2-40B4-BE49-F238E27FC236}">
                  <a16:creationId xmlns:a16="http://schemas.microsoft.com/office/drawing/2014/main" id="{BA61313C-0EE6-547F-88A7-98A02C891C01}"/>
                </a:ext>
              </a:extLst>
            </p:cNvPr>
            <p:cNvPicPr>
              <a:picLocks noChangeAspect="1"/>
            </p:cNvPicPr>
            <p:nvPr/>
          </p:nvPicPr>
          <p:blipFill rotWithShape="1">
            <a:blip r:embed="rId12" cstate="print">
              <a:extLst>
                <a:ext uri="{BEBA8EAE-BF5A-486C-A8C5-ECC9F3942E4B}">
                  <a14:imgProps xmlns:a14="http://schemas.microsoft.com/office/drawing/2010/main">
                    <a14:imgLayer r:embed="rId13">
                      <a14:imgEffect>
                        <a14:backgroundRemoval t="0" b="100000" l="0" r="100000"/>
                      </a14:imgEffect>
                    </a14:imgLayer>
                  </a14:imgProps>
                </a:ext>
                <a:ext uri="{28A0092B-C50C-407E-A947-70E740481C1C}">
                  <a14:useLocalDpi xmlns:a14="http://schemas.microsoft.com/office/drawing/2010/main"/>
                </a:ext>
              </a:extLst>
            </a:blip>
            <a:srcRect/>
            <a:stretch/>
          </p:blipFill>
          <p:spPr>
            <a:xfrm>
              <a:off x="3239625" y="4338890"/>
              <a:ext cx="444262" cy="527995"/>
            </a:xfrm>
            <a:prstGeom prst="rect">
              <a:avLst/>
            </a:prstGeom>
          </p:spPr>
        </p:pic>
      </p:grpSp>
      <p:pic>
        <p:nvPicPr>
          <p:cNvPr id="166" name="図 165">
            <a:extLst>
              <a:ext uri="{FF2B5EF4-FFF2-40B4-BE49-F238E27FC236}">
                <a16:creationId xmlns:a16="http://schemas.microsoft.com/office/drawing/2014/main" id="{2D840803-518D-CFF7-5EAC-1F02DCFFD8FD}"/>
              </a:ext>
            </a:extLst>
          </p:cNvPr>
          <p:cNvPicPr>
            <a:picLocks noChangeAspect="1"/>
          </p:cNvPicPr>
          <p:nvPr/>
        </p:nvPicPr>
        <p:blipFill>
          <a:blip r:embed="rId14"/>
          <a:stretch>
            <a:fillRect/>
          </a:stretch>
        </p:blipFill>
        <p:spPr>
          <a:xfrm>
            <a:off x="-2284237" y="3528613"/>
            <a:ext cx="2154672" cy="907944"/>
          </a:xfrm>
          <a:prstGeom prst="rect">
            <a:avLst/>
          </a:prstGeom>
        </p:spPr>
      </p:pic>
      <p:pic>
        <p:nvPicPr>
          <p:cNvPr id="171" name="図 170">
            <a:extLst>
              <a:ext uri="{FF2B5EF4-FFF2-40B4-BE49-F238E27FC236}">
                <a16:creationId xmlns:a16="http://schemas.microsoft.com/office/drawing/2014/main" id="{481C678A-CA4C-CFC3-17E4-828D1D15F9A6}"/>
              </a:ext>
            </a:extLst>
          </p:cNvPr>
          <p:cNvPicPr>
            <a:picLocks noChangeAspect="1"/>
          </p:cNvPicPr>
          <p:nvPr/>
        </p:nvPicPr>
        <p:blipFill>
          <a:blip r:embed="rId15"/>
          <a:stretch>
            <a:fillRect/>
          </a:stretch>
        </p:blipFill>
        <p:spPr>
          <a:xfrm>
            <a:off x="8487308" y="1430357"/>
            <a:ext cx="967539" cy="1969635"/>
          </a:xfrm>
          <a:prstGeom prst="rect">
            <a:avLst/>
          </a:prstGeom>
        </p:spPr>
      </p:pic>
      <p:sp>
        <p:nvSpPr>
          <p:cNvPr id="172" name="テキスト ボックス 171">
            <a:extLst>
              <a:ext uri="{FF2B5EF4-FFF2-40B4-BE49-F238E27FC236}">
                <a16:creationId xmlns:a16="http://schemas.microsoft.com/office/drawing/2014/main" id="{E772FDF9-B32F-C4AB-C2FF-5459BFBB291A}"/>
              </a:ext>
            </a:extLst>
          </p:cNvPr>
          <p:cNvSpPr txBox="1"/>
          <p:nvPr/>
        </p:nvSpPr>
        <p:spPr>
          <a:xfrm>
            <a:off x="8354727" y="3102260"/>
            <a:ext cx="1210588" cy="584775"/>
          </a:xfrm>
          <a:prstGeom prst="rect">
            <a:avLst/>
          </a:prstGeom>
          <a:solidFill>
            <a:schemeClr val="tx1"/>
          </a:solidFill>
          <a:ln>
            <a:solidFill>
              <a:schemeClr val="bg1"/>
            </a:solidFill>
          </a:ln>
        </p:spPr>
        <p:txBody>
          <a:bodyPr wrap="none" rtlCol="0">
            <a:spAutoFit/>
          </a:bodyPr>
          <a:lstStyle/>
          <a:p>
            <a:pPr defTabSz="914377"/>
            <a:r>
              <a:rPr lang="ja-JP" altLang="en-US" sz="1600" b="1" dirty="0">
                <a:solidFill>
                  <a:prstClr val="black"/>
                </a:solidFill>
                <a:latin typeface="Calibri" panose="020F0502020204030204"/>
                <a:ea typeface="游ゴシック" panose="020B0400000000000000" pitchFamily="50" charset="-128"/>
              </a:rPr>
              <a:t>ライン</a:t>
            </a:r>
            <a:endParaRPr lang="en-US" altLang="ja-JP" sz="1600" b="1" dirty="0">
              <a:solidFill>
                <a:prstClr val="black"/>
              </a:solidFill>
              <a:latin typeface="Calibri" panose="020F0502020204030204"/>
              <a:ea typeface="游ゴシック" panose="020B0400000000000000" pitchFamily="50" charset="-128"/>
            </a:endParaRPr>
          </a:p>
          <a:p>
            <a:pPr defTabSz="914377"/>
            <a:r>
              <a:rPr lang="ja-JP" altLang="en-US" sz="1600" b="1" dirty="0">
                <a:solidFill>
                  <a:prstClr val="black"/>
                </a:solidFill>
                <a:latin typeface="Calibri" panose="020F0502020204030204"/>
                <a:ea typeface="游ゴシック" panose="020B0400000000000000" pitchFamily="50" charset="-128"/>
              </a:rPr>
              <a:t>フィルター</a:t>
            </a:r>
          </a:p>
        </p:txBody>
      </p:sp>
      <p:grpSp>
        <p:nvGrpSpPr>
          <p:cNvPr id="174" name="グループ化 173">
            <a:extLst>
              <a:ext uri="{FF2B5EF4-FFF2-40B4-BE49-F238E27FC236}">
                <a16:creationId xmlns:a16="http://schemas.microsoft.com/office/drawing/2014/main" id="{42525B73-A64D-27CF-8326-2CC9D8E40031}"/>
              </a:ext>
            </a:extLst>
          </p:cNvPr>
          <p:cNvGrpSpPr/>
          <p:nvPr/>
        </p:nvGrpSpPr>
        <p:grpSpPr>
          <a:xfrm>
            <a:off x="9230420" y="3025301"/>
            <a:ext cx="1540615" cy="1655542"/>
            <a:chOff x="8932407" y="2421835"/>
            <a:chExt cx="1540615" cy="1655542"/>
          </a:xfrm>
        </p:grpSpPr>
        <p:pic>
          <p:nvPicPr>
            <p:cNvPr id="17" name="図 16">
              <a:extLst>
                <a:ext uri="{FF2B5EF4-FFF2-40B4-BE49-F238E27FC236}">
                  <a16:creationId xmlns:a16="http://schemas.microsoft.com/office/drawing/2014/main" id="{109FBADB-E43D-A673-46A0-7CF70C3FA8DA}"/>
                </a:ext>
              </a:extLst>
            </p:cNvPr>
            <p:cNvPicPr>
              <a:picLocks noChangeAspect="1"/>
            </p:cNvPicPr>
            <p:nvPr/>
          </p:nvPicPr>
          <p:blipFill rotWithShape="1">
            <a:blip r:embed="rId16">
              <a:extLst>
                <a:ext uri="{BEBA8EAE-BF5A-486C-A8C5-ECC9F3942E4B}">
                  <a14:imgProps xmlns:a14="http://schemas.microsoft.com/office/drawing/2010/main">
                    <a14:imgLayer r:embed="rId17">
                      <a14:imgEffect>
                        <a14:backgroundRemoval t="25000" b="68620" l="2206" r="26397">
                          <a14:foregroundMark x1="10515" y1="26432" x2="10515" y2="26432"/>
                          <a14:foregroundMark x1="8750" y1="25130" x2="8750" y2="25130"/>
                          <a14:foregroundMark x1="3309" y1="46094" x2="3309" y2="46094"/>
                          <a14:foregroundMark x1="2206" y1="48828" x2="2206" y2="48828"/>
                          <a14:foregroundMark x1="17206" y1="61068" x2="17206" y2="61068"/>
                          <a14:foregroundMark x1="17059" y1="58333" x2="18676" y2="60938"/>
                          <a14:foregroundMark x1="16471" y1="60026" x2="14559" y2="68620"/>
                          <a14:foregroundMark x1="26324" y1="40495" x2="26397" y2="45833"/>
                        </a14:backgroundRemoval>
                      </a14:imgEffect>
                    </a14:imgLayer>
                  </a14:imgProps>
                </a:ext>
              </a:extLst>
            </a:blip>
            <a:srcRect l="1160" t="22093" r="71031" b="41738"/>
            <a:stretch/>
          </p:blipFill>
          <p:spPr>
            <a:xfrm>
              <a:off x="8932407" y="2945877"/>
              <a:ext cx="1540615" cy="1131500"/>
            </a:xfrm>
            <a:prstGeom prst="rect">
              <a:avLst/>
            </a:prstGeom>
          </p:spPr>
        </p:pic>
        <p:pic>
          <p:nvPicPr>
            <p:cNvPr id="7" name="図 6">
              <a:extLst>
                <a:ext uri="{FF2B5EF4-FFF2-40B4-BE49-F238E27FC236}">
                  <a16:creationId xmlns:a16="http://schemas.microsoft.com/office/drawing/2014/main" id="{00A56ED7-E696-43B1-5DC7-9624F3CD3164}"/>
                </a:ext>
              </a:extLst>
            </p:cNvPr>
            <p:cNvPicPr>
              <a:picLocks noChangeAspect="1"/>
            </p:cNvPicPr>
            <p:nvPr/>
          </p:nvPicPr>
          <p:blipFill rotWithShape="1">
            <a:blip r:embed="rId18" cstate="print">
              <a:extLst>
                <a:ext uri="{BEBA8EAE-BF5A-486C-A8C5-ECC9F3942E4B}">
                  <a14:imgProps xmlns:a14="http://schemas.microsoft.com/office/drawing/2010/main">
                    <a14:imgLayer r:embed="rId19">
                      <a14:imgEffect>
                        <a14:backgroundRemoval t="0" b="100000" l="0" r="100000"/>
                      </a14:imgEffect>
                    </a14:imgLayer>
                  </a14:imgProps>
                </a:ext>
                <a:ext uri="{28A0092B-C50C-407E-A947-70E740481C1C}">
                  <a14:useLocalDpi xmlns:a14="http://schemas.microsoft.com/office/drawing/2010/main"/>
                </a:ext>
              </a:extLst>
            </a:blip>
            <a:srcRect/>
            <a:stretch/>
          </p:blipFill>
          <p:spPr>
            <a:xfrm>
              <a:off x="9504066" y="2503526"/>
              <a:ext cx="592442" cy="782025"/>
            </a:xfrm>
            <a:prstGeom prst="rect">
              <a:avLst/>
            </a:prstGeom>
          </p:spPr>
        </p:pic>
        <p:pic>
          <p:nvPicPr>
            <p:cNvPr id="46" name="図 45">
              <a:extLst>
                <a:ext uri="{FF2B5EF4-FFF2-40B4-BE49-F238E27FC236}">
                  <a16:creationId xmlns:a16="http://schemas.microsoft.com/office/drawing/2014/main" id="{1D0442AC-AA16-64AE-7B19-D42877CC7F0A}"/>
                </a:ext>
              </a:extLst>
            </p:cNvPr>
            <p:cNvPicPr>
              <a:picLocks noChangeAspect="1"/>
            </p:cNvPicPr>
            <p:nvPr/>
          </p:nvPicPr>
          <p:blipFill>
            <a:blip r:embed="rId20"/>
            <a:stretch>
              <a:fillRect/>
            </a:stretch>
          </p:blipFill>
          <p:spPr>
            <a:xfrm>
              <a:off x="9475094" y="2421835"/>
              <a:ext cx="674865" cy="488207"/>
            </a:xfrm>
            <a:prstGeom prst="rect">
              <a:avLst/>
            </a:prstGeom>
          </p:spPr>
        </p:pic>
      </p:grpSp>
      <p:grpSp>
        <p:nvGrpSpPr>
          <p:cNvPr id="184" name="グループ化 183">
            <a:extLst>
              <a:ext uri="{FF2B5EF4-FFF2-40B4-BE49-F238E27FC236}">
                <a16:creationId xmlns:a16="http://schemas.microsoft.com/office/drawing/2014/main" id="{C901031F-75EE-9371-CC52-6D3FBD531BD7}"/>
              </a:ext>
            </a:extLst>
          </p:cNvPr>
          <p:cNvGrpSpPr/>
          <p:nvPr/>
        </p:nvGrpSpPr>
        <p:grpSpPr>
          <a:xfrm>
            <a:off x="7093871" y="2925100"/>
            <a:ext cx="1540615" cy="1655542"/>
            <a:chOff x="-1595863" y="1897491"/>
            <a:chExt cx="1540615" cy="1655542"/>
          </a:xfrm>
        </p:grpSpPr>
        <p:pic>
          <p:nvPicPr>
            <p:cNvPr id="185" name="図 184">
              <a:extLst>
                <a:ext uri="{FF2B5EF4-FFF2-40B4-BE49-F238E27FC236}">
                  <a16:creationId xmlns:a16="http://schemas.microsoft.com/office/drawing/2014/main" id="{DC82EA7E-185E-80CA-2736-D05C9EBDE016}"/>
                </a:ext>
              </a:extLst>
            </p:cNvPr>
            <p:cNvPicPr>
              <a:picLocks noChangeAspect="1"/>
            </p:cNvPicPr>
            <p:nvPr/>
          </p:nvPicPr>
          <p:blipFill rotWithShape="1">
            <a:blip r:embed="rId16">
              <a:extLst>
                <a:ext uri="{BEBA8EAE-BF5A-486C-A8C5-ECC9F3942E4B}">
                  <a14:imgProps xmlns:a14="http://schemas.microsoft.com/office/drawing/2010/main">
                    <a14:imgLayer r:embed="rId17">
                      <a14:imgEffect>
                        <a14:backgroundRemoval t="25000" b="68620" l="2206" r="26397">
                          <a14:foregroundMark x1="10515" y1="26432" x2="10515" y2="26432"/>
                          <a14:foregroundMark x1="8750" y1="25130" x2="8750" y2="25130"/>
                          <a14:foregroundMark x1="3309" y1="46094" x2="3309" y2="46094"/>
                          <a14:foregroundMark x1="2206" y1="48828" x2="2206" y2="48828"/>
                          <a14:foregroundMark x1="17206" y1="61068" x2="17206" y2="61068"/>
                          <a14:foregroundMark x1="17059" y1="58333" x2="18676" y2="60938"/>
                          <a14:foregroundMark x1="16471" y1="60026" x2="14559" y2="68620"/>
                          <a14:foregroundMark x1="26324" y1="40495" x2="26397" y2="45833"/>
                        </a14:backgroundRemoval>
                      </a14:imgEffect>
                    </a14:imgLayer>
                  </a14:imgProps>
                </a:ext>
              </a:extLst>
            </a:blip>
            <a:srcRect l="1160" t="22093" r="71031" b="41738"/>
            <a:stretch/>
          </p:blipFill>
          <p:spPr>
            <a:xfrm>
              <a:off x="-1595863" y="2421533"/>
              <a:ext cx="1540615" cy="1131500"/>
            </a:xfrm>
            <a:prstGeom prst="rect">
              <a:avLst/>
            </a:prstGeom>
          </p:spPr>
        </p:pic>
        <p:pic>
          <p:nvPicPr>
            <p:cNvPr id="186" name="図 185">
              <a:extLst>
                <a:ext uri="{FF2B5EF4-FFF2-40B4-BE49-F238E27FC236}">
                  <a16:creationId xmlns:a16="http://schemas.microsoft.com/office/drawing/2014/main" id="{128E407F-F8A9-AE36-E9BC-1E865724D4FF}"/>
                </a:ext>
              </a:extLst>
            </p:cNvPr>
            <p:cNvPicPr>
              <a:picLocks noChangeAspect="1"/>
            </p:cNvPicPr>
            <p:nvPr/>
          </p:nvPicPr>
          <p:blipFill rotWithShape="1">
            <a:blip r:embed="rId21" cstate="print">
              <a:extLst>
                <a:ext uri="{BEBA8EAE-BF5A-486C-A8C5-ECC9F3942E4B}">
                  <a14:imgProps xmlns:a14="http://schemas.microsoft.com/office/drawing/2010/main">
                    <a14:imgLayer r:embed="rId22">
                      <a14:imgEffect>
                        <a14:backgroundRemoval t="0" b="100000" l="0" r="100000"/>
                      </a14:imgEffect>
                    </a14:imgLayer>
                  </a14:imgProps>
                </a:ext>
                <a:ext uri="{28A0092B-C50C-407E-A947-70E740481C1C}">
                  <a14:useLocalDpi xmlns:a14="http://schemas.microsoft.com/office/drawing/2010/main"/>
                </a:ext>
              </a:extLst>
            </a:blip>
            <a:srcRect/>
            <a:stretch/>
          </p:blipFill>
          <p:spPr>
            <a:xfrm>
              <a:off x="-1000234" y="2012399"/>
              <a:ext cx="555102" cy="746598"/>
            </a:xfrm>
            <a:prstGeom prst="rect">
              <a:avLst/>
            </a:prstGeom>
          </p:spPr>
        </p:pic>
        <p:pic>
          <p:nvPicPr>
            <p:cNvPr id="187" name="図 186">
              <a:extLst>
                <a:ext uri="{FF2B5EF4-FFF2-40B4-BE49-F238E27FC236}">
                  <a16:creationId xmlns:a16="http://schemas.microsoft.com/office/drawing/2014/main" id="{C4CCDA67-C623-ECE8-899A-C660D2E07D23}"/>
                </a:ext>
              </a:extLst>
            </p:cNvPr>
            <p:cNvPicPr>
              <a:picLocks noChangeAspect="1"/>
            </p:cNvPicPr>
            <p:nvPr/>
          </p:nvPicPr>
          <p:blipFill>
            <a:blip r:embed="rId20"/>
            <a:stretch>
              <a:fillRect/>
            </a:stretch>
          </p:blipFill>
          <p:spPr>
            <a:xfrm>
              <a:off x="-1053176" y="1897491"/>
              <a:ext cx="674865" cy="488207"/>
            </a:xfrm>
            <a:prstGeom prst="rect">
              <a:avLst/>
            </a:prstGeom>
          </p:spPr>
        </p:pic>
      </p:grpSp>
      <p:pic>
        <p:nvPicPr>
          <p:cNvPr id="254" name="図 253">
            <a:extLst>
              <a:ext uri="{FF2B5EF4-FFF2-40B4-BE49-F238E27FC236}">
                <a16:creationId xmlns:a16="http://schemas.microsoft.com/office/drawing/2014/main" id="{C8A6F71C-1090-1441-370E-3BFC322A110A}"/>
              </a:ext>
            </a:extLst>
          </p:cNvPr>
          <p:cNvPicPr>
            <a:picLocks noChangeAspect="1"/>
          </p:cNvPicPr>
          <p:nvPr/>
        </p:nvPicPr>
        <p:blipFill>
          <a:blip r:embed="rId23"/>
          <a:stretch>
            <a:fillRect/>
          </a:stretch>
        </p:blipFill>
        <p:spPr>
          <a:xfrm>
            <a:off x="10335279" y="1623941"/>
            <a:ext cx="1427817" cy="1333220"/>
          </a:xfrm>
          <a:prstGeom prst="rect">
            <a:avLst/>
          </a:prstGeom>
        </p:spPr>
      </p:pic>
      <p:sp>
        <p:nvSpPr>
          <p:cNvPr id="255" name="テキスト ボックス 254">
            <a:extLst>
              <a:ext uri="{FF2B5EF4-FFF2-40B4-BE49-F238E27FC236}">
                <a16:creationId xmlns:a16="http://schemas.microsoft.com/office/drawing/2014/main" id="{2FD8A30D-D5D9-D8F0-2A0A-9A1F5E085D47}"/>
              </a:ext>
            </a:extLst>
          </p:cNvPr>
          <p:cNvSpPr txBox="1"/>
          <p:nvPr/>
        </p:nvSpPr>
        <p:spPr>
          <a:xfrm>
            <a:off x="10305554" y="2655877"/>
            <a:ext cx="1378904" cy="379656"/>
          </a:xfrm>
          <a:prstGeom prst="rect">
            <a:avLst/>
          </a:prstGeom>
          <a:solidFill>
            <a:schemeClr val="tx1"/>
          </a:solidFill>
          <a:ln>
            <a:solidFill>
              <a:schemeClr val="bg1"/>
            </a:solidFill>
          </a:ln>
        </p:spPr>
        <p:txBody>
          <a:bodyPr wrap="none" rtlCol="0">
            <a:spAutoFit/>
          </a:bodyPr>
          <a:lstStyle/>
          <a:p>
            <a:pPr algn="ctr" defTabSz="914377"/>
            <a:r>
              <a:rPr lang="ja-JP" altLang="en-US" sz="1867" b="1" dirty="0">
                <a:solidFill>
                  <a:prstClr val="black"/>
                </a:solidFill>
                <a:latin typeface="Calibri" panose="020F0502020204030204"/>
                <a:ea typeface="游ゴシック" panose="020B0400000000000000" pitchFamily="50" charset="-128"/>
              </a:rPr>
              <a:t>シリンダー</a:t>
            </a:r>
          </a:p>
        </p:txBody>
      </p:sp>
      <p:sp>
        <p:nvSpPr>
          <p:cNvPr id="14" name="吹き出し: 角を丸めた四角形 13">
            <a:extLst>
              <a:ext uri="{FF2B5EF4-FFF2-40B4-BE49-F238E27FC236}">
                <a16:creationId xmlns:a16="http://schemas.microsoft.com/office/drawing/2014/main" id="{1ADC67F3-37AC-EBB2-DFFC-BD5A453A4FE6}"/>
              </a:ext>
            </a:extLst>
          </p:cNvPr>
          <p:cNvSpPr/>
          <p:nvPr/>
        </p:nvSpPr>
        <p:spPr>
          <a:xfrm>
            <a:off x="10006315" y="5992036"/>
            <a:ext cx="1502471" cy="508397"/>
          </a:xfrm>
          <a:prstGeom prst="wedgeRoundRectCallout">
            <a:avLst>
              <a:gd name="adj1" fmla="val -57967"/>
              <a:gd name="adj2" fmla="val -84"/>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600" b="1" dirty="0">
                <a:solidFill>
                  <a:prstClr val="black">
                    <a:lumMod val="85000"/>
                    <a:lumOff val="15000"/>
                  </a:prstClr>
                </a:solidFill>
                <a:latin typeface="游ゴシック" panose="020B0400000000000000" pitchFamily="50" charset="-128"/>
                <a:ea typeface="游ゴシック" panose="020B0400000000000000" pitchFamily="50" charset="-128"/>
              </a:rPr>
              <a:t>１年で交換</a:t>
            </a:r>
            <a:endParaRPr lang="en-US" altLang="ja-JP" sz="1600" b="1" dirty="0">
              <a:solidFill>
                <a:prstClr val="black">
                  <a:lumMod val="85000"/>
                  <a:lumOff val="15000"/>
                </a:prstClr>
              </a:solidFill>
              <a:latin typeface="游ゴシック" panose="020B0400000000000000" pitchFamily="50" charset="-128"/>
              <a:ea typeface="游ゴシック" panose="020B0400000000000000" pitchFamily="50" charset="-128"/>
            </a:endParaRPr>
          </a:p>
          <a:p>
            <a:pPr algn="ctr" defTabSz="914377"/>
            <a:r>
              <a:rPr lang="ja-JP" altLang="en-US" sz="1600" b="1" dirty="0">
                <a:solidFill>
                  <a:prstClr val="black">
                    <a:lumMod val="85000"/>
                    <a:lumOff val="15000"/>
                  </a:prstClr>
                </a:solidFill>
                <a:latin typeface="游ゴシック" panose="020B0400000000000000" pitchFamily="50" charset="-128"/>
                <a:ea typeface="游ゴシック" panose="020B0400000000000000" pitchFamily="50" charset="-128"/>
              </a:rPr>
              <a:t>しましょう</a:t>
            </a:r>
            <a:endParaRPr lang="en-US" altLang="ja-JP" sz="1600" b="1" dirty="0">
              <a:solidFill>
                <a:prstClr val="black">
                  <a:lumMod val="85000"/>
                  <a:lumOff val="15000"/>
                </a:prstClr>
              </a:solidFill>
              <a:latin typeface="游ゴシック" panose="020B0400000000000000" pitchFamily="50" charset="-128"/>
              <a:ea typeface="游ゴシック" panose="020B0400000000000000" pitchFamily="50" charset="-128"/>
            </a:endParaRPr>
          </a:p>
        </p:txBody>
      </p:sp>
      <p:pic>
        <p:nvPicPr>
          <p:cNvPr id="142" name="図 141">
            <a:extLst>
              <a:ext uri="{FF2B5EF4-FFF2-40B4-BE49-F238E27FC236}">
                <a16:creationId xmlns:a16="http://schemas.microsoft.com/office/drawing/2014/main" id="{ECDC86B2-EB3C-B71C-A897-9704BE05486C}"/>
              </a:ext>
            </a:extLst>
          </p:cNvPr>
          <p:cNvPicPr>
            <a:picLocks noChangeAspect="1"/>
          </p:cNvPicPr>
          <p:nvPr/>
        </p:nvPicPr>
        <p:blipFill rotWithShape="1">
          <a:blip r:embed="rId18" cstate="print">
            <a:extLst>
              <a:ext uri="{BEBA8EAE-BF5A-486C-A8C5-ECC9F3942E4B}">
                <a14:imgProps xmlns:a14="http://schemas.microsoft.com/office/drawing/2010/main">
                  <a14:imgLayer r:embed="rId19">
                    <a14:imgEffect>
                      <a14:backgroundRemoval t="0" b="100000" l="0" r="100000"/>
                    </a14:imgEffect>
                  </a14:imgLayer>
                </a14:imgProps>
              </a:ext>
              <a:ext uri="{28A0092B-C50C-407E-A947-70E740481C1C}">
                <a14:useLocalDpi xmlns:a14="http://schemas.microsoft.com/office/drawing/2010/main"/>
              </a:ext>
            </a:extLst>
          </a:blip>
          <a:srcRect/>
          <a:stretch/>
        </p:blipFill>
        <p:spPr>
          <a:xfrm>
            <a:off x="9105160" y="5262010"/>
            <a:ext cx="391578" cy="516884"/>
          </a:xfrm>
          <a:prstGeom prst="rect">
            <a:avLst/>
          </a:prstGeom>
        </p:spPr>
      </p:pic>
      <p:grpSp>
        <p:nvGrpSpPr>
          <p:cNvPr id="2" name="グループ化 1">
            <a:extLst>
              <a:ext uri="{FF2B5EF4-FFF2-40B4-BE49-F238E27FC236}">
                <a16:creationId xmlns:a16="http://schemas.microsoft.com/office/drawing/2014/main" id="{BAA16076-4E96-1F94-625A-7463A0F45E9E}"/>
              </a:ext>
            </a:extLst>
          </p:cNvPr>
          <p:cNvGrpSpPr/>
          <p:nvPr/>
        </p:nvGrpSpPr>
        <p:grpSpPr>
          <a:xfrm>
            <a:off x="5571271" y="1218777"/>
            <a:ext cx="1393204" cy="1621145"/>
            <a:chOff x="8377813" y="2488379"/>
            <a:chExt cx="1393204" cy="1621145"/>
          </a:xfrm>
        </p:grpSpPr>
        <p:sp>
          <p:nvSpPr>
            <p:cNvPr id="3" name="正方形/長方形 2">
              <a:extLst>
                <a:ext uri="{FF2B5EF4-FFF2-40B4-BE49-F238E27FC236}">
                  <a16:creationId xmlns:a16="http://schemas.microsoft.com/office/drawing/2014/main" id="{334E7639-0353-FAAB-A6E5-E4B75772C4D8}"/>
                </a:ext>
              </a:extLst>
            </p:cNvPr>
            <p:cNvSpPr/>
            <p:nvPr/>
          </p:nvSpPr>
          <p:spPr>
            <a:xfrm>
              <a:off x="8477794" y="2488379"/>
              <a:ext cx="805460" cy="61159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正方形/長方形 5">
              <a:extLst>
                <a:ext uri="{FF2B5EF4-FFF2-40B4-BE49-F238E27FC236}">
                  <a16:creationId xmlns:a16="http://schemas.microsoft.com/office/drawing/2014/main" id="{84041325-0673-5B8C-1C45-5F70CC075C72}"/>
                </a:ext>
              </a:extLst>
            </p:cNvPr>
            <p:cNvSpPr/>
            <p:nvPr/>
          </p:nvSpPr>
          <p:spPr>
            <a:xfrm>
              <a:off x="8438605" y="3099971"/>
              <a:ext cx="921960" cy="1009553"/>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台形 9">
              <a:extLst>
                <a:ext uri="{FF2B5EF4-FFF2-40B4-BE49-F238E27FC236}">
                  <a16:creationId xmlns:a16="http://schemas.microsoft.com/office/drawing/2014/main" id="{404301D1-D30D-EA64-6542-9F2FA60248B2}"/>
                </a:ext>
              </a:extLst>
            </p:cNvPr>
            <p:cNvSpPr/>
            <p:nvPr/>
          </p:nvSpPr>
          <p:spPr>
            <a:xfrm rot="5400000">
              <a:off x="9245634" y="2574589"/>
              <a:ext cx="563004" cy="487763"/>
            </a:xfrm>
            <a:prstGeom prst="trapezoid">
              <a:avLst>
                <a:gd name="adj" fmla="val 12287"/>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正方形/長方形 11">
              <a:extLst>
                <a:ext uri="{FF2B5EF4-FFF2-40B4-BE49-F238E27FC236}">
                  <a16:creationId xmlns:a16="http://schemas.microsoft.com/office/drawing/2014/main" id="{64341F42-EDCE-D3E1-19B7-0DDD9274AEAC}"/>
                </a:ext>
              </a:extLst>
            </p:cNvPr>
            <p:cNvSpPr/>
            <p:nvPr/>
          </p:nvSpPr>
          <p:spPr>
            <a:xfrm>
              <a:off x="8377813" y="3250390"/>
              <a:ext cx="63875" cy="78927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 name="正方形/長方形 12">
              <a:extLst>
                <a:ext uri="{FF2B5EF4-FFF2-40B4-BE49-F238E27FC236}">
                  <a16:creationId xmlns:a16="http://schemas.microsoft.com/office/drawing/2014/main" id="{9145FB5C-FBFB-FF19-E1B7-D7B5A65A2BED}"/>
                </a:ext>
              </a:extLst>
            </p:cNvPr>
            <p:cNvSpPr/>
            <p:nvPr/>
          </p:nvSpPr>
          <p:spPr>
            <a:xfrm>
              <a:off x="9363010" y="3239619"/>
              <a:ext cx="63875" cy="78927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 name="正方形/長方形 3">
              <a:extLst>
                <a:ext uri="{FF2B5EF4-FFF2-40B4-BE49-F238E27FC236}">
                  <a16:creationId xmlns:a16="http://schemas.microsoft.com/office/drawing/2014/main" id="{03AF6C67-2478-2651-FFC2-68B2C5401164}"/>
                </a:ext>
              </a:extLst>
            </p:cNvPr>
            <p:cNvSpPr/>
            <p:nvPr/>
          </p:nvSpPr>
          <p:spPr>
            <a:xfrm>
              <a:off x="8559800" y="3341529"/>
              <a:ext cx="682478" cy="645310"/>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楕円 17">
              <a:extLst>
                <a:ext uri="{FF2B5EF4-FFF2-40B4-BE49-F238E27FC236}">
                  <a16:creationId xmlns:a16="http://schemas.microsoft.com/office/drawing/2014/main" id="{D8F1CBD6-23F0-3D67-4B1D-45766DECE182}"/>
                </a:ext>
              </a:extLst>
            </p:cNvPr>
            <p:cNvSpPr/>
            <p:nvPr/>
          </p:nvSpPr>
          <p:spPr>
            <a:xfrm>
              <a:off x="8636615" y="3385298"/>
              <a:ext cx="529023" cy="5290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15" name="正方形/長方形 14">
            <a:extLst>
              <a:ext uri="{FF2B5EF4-FFF2-40B4-BE49-F238E27FC236}">
                <a16:creationId xmlns:a16="http://schemas.microsoft.com/office/drawing/2014/main" id="{81ED7C81-B611-352E-000F-DA7D6D1E6921}"/>
              </a:ext>
            </a:extLst>
          </p:cNvPr>
          <p:cNvSpPr/>
          <p:nvPr/>
        </p:nvSpPr>
        <p:spPr>
          <a:xfrm>
            <a:off x="10900454" y="-229896"/>
            <a:ext cx="128519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tx1"/>
                </a:solidFill>
              </a:rPr>
              <a:t>40/50</a:t>
            </a:r>
            <a:endParaRPr kumimoji="1" lang="ja-JP" altLang="en-US" sz="3200" dirty="0">
              <a:solidFill>
                <a:schemeClr val="tx1"/>
              </a:solidFill>
            </a:endParaRPr>
          </a:p>
        </p:txBody>
      </p:sp>
      <p:grpSp>
        <p:nvGrpSpPr>
          <p:cNvPr id="175" name="グループ化 174">
            <a:extLst>
              <a:ext uri="{FF2B5EF4-FFF2-40B4-BE49-F238E27FC236}">
                <a16:creationId xmlns:a16="http://schemas.microsoft.com/office/drawing/2014/main" id="{7F247F1D-4DCF-2B59-16EA-3FA3AE71B573}"/>
              </a:ext>
            </a:extLst>
          </p:cNvPr>
          <p:cNvGrpSpPr/>
          <p:nvPr/>
        </p:nvGrpSpPr>
        <p:grpSpPr>
          <a:xfrm>
            <a:off x="4242230" y="2226078"/>
            <a:ext cx="1540615" cy="1655542"/>
            <a:chOff x="8932407" y="2421835"/>
            <a:chExt cx="1540615" cy="1655542"/>
          </a:xfrm>
        </p:grpSpPr>
        <p:pic>
          <p:nvPicPr>
            <p:cNvPr id="176" name="図 175">
              <a:extLst>
                <a:ext uri="{FF2B5EF4-FFF2-40B4-BE49-F238E27FC236}">
                  <a16:creationId xmlns:a16="http://schemas.microsoft.com/office/drawing/2014/main" id="{8084430B-3606-0C05-1F47-15589F494479}"/>
                </a:ext>
              </a:extLst>
            </p:cNvPr>
            <p:cNvPicPr>
              <a:picLocks noChangeAspect="1"/>
            </p:cNvPicPr>
            <p:nvPr/>
          </p:nvPicPr>
          <p:blipFill rotWithShape="1">
            <a:blip r:embed="rId16">
              <a:extLst>
                <a:ext uri="{BEBA8EAE-BF5A-486C-A8C5-ECC9F3942E4B}">
                  <a14:imgProps xmlns:a14="http://schemas.microsoft.com/office/drawing/2010/main">
                    <a14:imgLayer r:embed="rId17">
                      <a14:imgEffect>
                        <a14:backgroundRemoval t="25000" b="68620" l="2206" r="26397">
                          <a14:foregroundMark x1="10515" y1="26432" x2="10515" y2="26432"/>
                          <a14:foregroundMark x1="8750" y1="25130" x2="8750" y2="25130"/>
                          <a14:foregroundMark x1="3309" y1="46094" x2="3309" y2="46094"/>
                          <a14:foregroundMark x1="2206" y1="48828" x2="2206" y2="48828"/>
                          <a14:foregroundMark x1="17206" y1="61068" x2="17206" y2="61068"/>
                          <a14:foregroundMark x1="17059" y1="58333" x2="18676" y2="60938"/>
                          <a14:foregroundMark x1="16471" y1="60026" x2="14559" y2="68620"/>
                          <a14:foregroundMark x1="26324" y1="40495" x2="26397" y2="45833"/>
                        </a14:backgroundRemoval>
                      </a14:imgEffect>
                    </a14:imgLayer>
                  </a14:imgProps>
                </a:ext>
              </a:extLst>
            </a:blip>
            <a:srcRect l="1160" t="22093" r="71031" b="41738"/>
            <a:stretch/>
          </p:blipFill>
          <p:spPr>
            <a:xfrm>
              <a:off x="8932407" y="2945877"/>
              <a:ext cx="1540615" cy="1131500"/>
            </a:xfrm>
            <a:prstGeom prst="rect">
              <a:avLst/>
            </a:prstGeom>
          </p:spPr>
        </p:pic>
        <p:pic>
          <p:nvPicPr>
            <p:cNvPr id="177" name="図 176">
              <a:extLst>
                <a:ext uri="{FF2B5EF4-FFF2-40B4-BE49-F238E27FC236}">
                  <a16:creationId xmlns:a16="http://schemas.microsoft.com/office/drawing/2014/main" id="{460B8850-C4CD-D48A-3F27-2FCD73A2C821}"/>
                </a:ext>
              </a:extLst>
            </p:cNvPr>
            <p:cNvPicPr>
              <a:picLocks noChangeAspect="1"/>
            </p:cNvPicPr>
            <p:nvPr/>
          </p:nvPicPr>
          <p:blipFill rotWithShape="1">
            <a:blip r:embed="rId18" cstate="print">
              <a:extLst>
                <a:ext uri="{BEBA8EAE-BF5A-486C-A8C5-ECC9F3942E4B}">
                  <a14:imgProps xmlns:a14="http://schemas.microsoft.com/office/drawing/2010/main">
                    <a14:imgLayer r:embed="rId19">
                      <a14:imgEffect>
                        <a14:backgroundRemoval t="0" b="100000" l="0" r="100000"/>
                      </a14:imgEffect>
                    </a14:imgLayer>
                  </a14:imgProps>
                </a:ext>
                <a:ext uri="{28A0092B-C50C-407E-A947-70E740481C1C}">
                  <a14:useLocalDpi xmlns:a14="http://schemas.microsoft.com/office/drawing/2010/main"/>
                </a:ext>
              </a:extLst>
            </a:blip>
            <a:srcRect/>
            <a:stretch/>
          </p:blipFill>
          <p:spPr>
            <a:xfrm>
              <a:off x="9504066" y="2503526"/>
              <a:ext cx="592442" cy="782025"/>
            </a:xfrm>
            <a:prstGeom prst="rect">
              <a:avLst/>
            </a:prstGeom>
          </p:spPr>
        </p:pic>
        <p:pic>
          <p:nvPicPr>
            <p:cNvPr id="178" name="図 177">
              <a:extLst>
                <a:ext uri="{FF2B5EF4-FFF2-40B4-BE49-F238E27FC236}">
                  <a16:creationId xmlns:a16="http://schemas.microsoft.com/office/drawing/2014/main" id="{4775FA00-474C-96A0-977A-AB3D23D2B142}"/>
                </a:ext>
              </a:extLst>
            </p:cNvPr>
            <p:cNvPicPr>
              <a:picLocks noChangeAspect="1"/>
            </p:cNvPicPr>
            <p:nvPr/>
          </p:nvPicPr>
          <p:blipFill>
            <a:blip r:embed="rId20"/>
            <a:stretch>
              <a:fillRect/>
            </a:stretch>
          </p:blipFill>
          <p:spPr>
            <a:xfrm>
              <a:off x="9475094" y="2421835"/>
              <a:ext cx="674865" cy="488207"/>
            </a:xfrm>
            <a:prstGeom prst="rect">
              <a:avLst/>
            </a:prstGeom>
          </p:spPr>
        </p:pic>
      </p:grpSp>
      <p:grpSp>
        <p:nvGrpSpPr>
          <p:cNvPr id="183" name="グループ化 182">
            <a:extLst>
              <a:ext uri="{FF2B5EF4-FFF2-40B4-BE49-F238E27FC236}">
                <a16:creationId xmlns:a16="http://schemas.microsoft.com/office/drawing/2014/main" id="{3354BF71-8263-291A-EDF7-A9C124BBE5FC}"/>
              </a:ext>
            </a:extLst>
          </p:cNvPr>
          <p:cNvGrpSpPr/>
          <p:nvPr/>
        </p:nvGrpSpPr>
        <p:grpSpPr>
          <a:xfrm>
            <a:off x="4948077" y="2552245"/>
            <a:ext cx="1540615" cy="1655542"/>
            <a:chOff x="-1595863" y="1897491"/>
            <a:chExt cx="1540615" cy="1655542"/>
          </a:xfrm>
        </p:grpSpPr>
        <p:pic>
          <p:nvPicPr>
            <p:cNvPr id="180" name="図 179">
              <a:extLst>
                <a:ext uri="{FF2B5EF4-FFF2-40B4-BE49-F238E27FC236}">
                  <a16:creationId xmlns:a16="http://schemas.microsoft.com/office/drawing/2014/main" id="{32A18A32-C78F-77E1-0DDF-06AA0C4714EB}"/>
                </a:ext>
              </a:extLst>
            </p:cNvPr>
            <p:cNvPicPr>
              <a:picLocks noChangeAspect="1"/>
            </p:cNvPicPr>
            <p:nvPr/>
          </p:nvPicPr>
          <p:blipFill rotWithShape="1">
            <a:blip r:embed="rId16">
              <a:extLst>
                <a:ext uri="{BEBA8EAE-BF5A-486C-A8C5-ECC9F3942E4B}">
                  <a14:imgProps xmlns:a14="http://schemas.microsoft.com/office/drawing/2010/main">
                    <a14:imgLayer r:embed="rId17">
                      <a14:imgEffect>
                        <a14:backgroundRemoval t="25000" b="68620" l="2206" r="26397">
                          <a14:foregroundMark x1="10515" y1="26432" x2="10515" y2="26432"/>
                          <a14:foregroundMark x1="8750" y1="25130" x2="8750" y2="25130"/>
                          <a14:foregroundMark x1="3309" y1="46094" x2="3309" y2="46094"/>
                          <a14:foregroundMark x1="2206" y1="48828" x2="2206" y2="48828"/>
                          <a14:foregroundMark x1="17206" y1="61068" x2="17206" y2="61068"/>
                          <a14:foregroundMark x1="17059" y1="58333" x2="18676" y2="60938"/>
                          <a14:foregroundMark x1="16471" y1="60026" x2="14559" y2="68620"/>
                          <a14:foregroundMark x1="26324" y1="40495" x2="26397" y2="45833"/>
                        </a14:backgroundRemoval>
                      </a14:imgEffect>
                    </a14:imgLayer>
                  </a14:imgProps>
                </a:ext>
              </a:extLst>
            </a:blip>
            <a:srcRect l="1160" t="22093" r="71031" b="41738"/>
            <a:stretch/>
          </p:blipFill>
          <p:spPr>
            <a:xfrm>
              <a:off x="-1595863" y="2421533"/>
              <a:ext cx="1540615" cy="1131500"/>
            </a:xfrm>
            <a:prstGeom prst="rect">
              <a:avLst/>
            </a:prstGeom>
          </p:spPr>
        </p:pic>
        <p:pic>
          <p:nvPicPr>
            <p:cNvPr id="143" name="図 142">
              <a:extLst>
                <a:ext uri="{FF2B5EF4-FFF2-40B4-BE49-F238E27FC236}">
                  <a16:creationId xmlns:a16="http://schemas.microsoft.com/office/drawing/2014/main" id="{26DF2443-6FE4-B914-C3AA-295AD6A74119}"/>
                </a:ext>
              </a:extLst>
            </p:cNvPr>
            <p:cNvPicPr>
              <a:picLocks noChangeAspect="1"/>
            </p:cNvPicPr>
            <p:nvPr/>
          </p:nvPicPr>
          <p:blipFill rotWithShape="1">
            <a:blip r:embed="rId21" cstate="print">
              <a:extLst>
                <a:ext uri="{BEBA8EAE-BF5A-486C-A8C5-ECC9F3942E4B}">
                  <a14:imgProps xmlns:a14="http://schemas.microsoft.com/office/drawing/2010/main">
                    <a14:imgLayer r:embed="rId22">
                      <a14:imgEffect>
                        <a14:backgroundRemoval t="0" b="100000" l="0" r="100000"/>
                      </a14:imgEffect>
                    </a14:imgLayer>
                  </a14:imgProps>
                </a:ext>
                <a:ext uri="{28A0092B-C50C-407E-A947-70E740481C1C}">
                  <a14:useLocalDpi xmlns:a14="http://schemas.microsoft.com/office/drawing/2010/main"/>
                </a:ext>
              </a:extLst>
            </a:blip>
            <a:srcRect/>
            <a:stretch/>
          </p:blipFill>
          <p:spPr>
            <a:xfrm>
              <a:off x="-1000234" y="2012399"/>
              <a:ext cx="555102" cy="746598"/>
            </a:xfrm>
            <a:prstGeom prst="rect">
              <a:avLst/>
            </a:prstGeom>
          </p:spPr>
        </p:pic>
        <p:pic>
          <p:nvPicPr>
            <p:cNvPr id="182" name="図 181">
              <a:extLst>
                <a:ext uri="{FF2B5EF4-FFF2-40B4-BE49-F238E27FC236}">
                  <a16:creationId xmlns:a16="http://schemas.microsoft.com/office/drawing/2014/main" id="{28862A83-D973-E514-FE30-E49525232CC7}"/>
                </a:ext>
              </a:extLst>
            </p:cNvPr>
            <p:cNvPicPr>
              <a:picLocks noChangeAspect="1"/>
            </p:cNvPicPr>
            <p:nvPr/>
          </p:nvPicPr>
          <p:blipFill>
            <a:blip r:embed="rId20"/>
            <a:stretch>
              <a:fillRect/>
            </a:stretch>
          </p:blipFill>
          <p:spPr>
            <a:xfrm>
              <a:off x="-1053176" y="1897491"/>
              <a:ext cx="674865" cy="488207"/>
            </a:xfrm>
            <a:prstGeom prst="rect">
              <a:avLst/>
            </a:prstGeom>
          </p:spPr>
        </p:pic>
      </p:grpSp>
      <p:grpSp>
        <p:nvGrpSpPr>
          <p:cNvPr id="16" name="グループ化 15">
            <a:extLst>
              <a:ext uri="{FF2B5EF4-FFF2-40B4-BE49-F238E27FC236}">
                <a16:creationId xmlns:a16="http://schemas.microsoft.com/office/drawing/2014/main" id="{3213ACFA-EA47-F09B-6EB7-1F2F66F78D49}"/>
              </a:ext>
            </a:extLst>
          </p:cNvPr>
          <p:cNvGrpSpPr/>
          <p:nvPr/>
        </p:nvGrpSpPr>
        <p:grpSpPr>
          <a:xfrm>
            <a:off x="271816" y="4727640"/>
            <a:ext cx="892629" cy="2102507"/>
            <a:chOff x="5999818" y="1819478"/>
            <a:chExt cx="892629" cy="2102507"/>
          </a:xfrm>
        </p:grpSpPr>
        <p:pic>
          <p:nvPicPr>
            <p:cNvPr id="19" name="図 18" descr="衣料, シャツ が含まれている画像&#10;&#10;自動的に生成された説明">
              <a:extLst>
                <a:ext uri="{FF2B5EF4-FFF2-40B4-BE49-F238E27FC236}">
                  <a16:creationId xmlns:a16="http://schemas.microsoft.com/office/drawing/2014/main" id="{A0995F09-898A-3D4A-8345-59A3D7E48CAF}"/>
                </a:ext>
              </a:extLst>
            </p:cNvPr>
            <p:cNvPicPr>
              <a:picLocks noChangeAspect="1"/>
            </p:cNvPicPr>
            <p:nvPr/>
          </p:nvPicPr>
          <p:blipFill>
            <a:blip r:embed="rId24" cstate="print">
              <a:extLst>
                <a:ext uri="{28A0092B-C50C-407E-A947-70E740481C1C}">
                  <a14:useLocalDpi xmlns:a14="http://schemas.microsoft.com/office/drawing/2010/main" val="0"/>
                </a:ext>
              </a:extLst>
            </a:blip>
            <a:stretch>
              <a:fillRect/>
            </a:stretch>
          </p:blipFill>
          <p:spPr>
            <a:xfrm>
              <a:off x="5999818" y="2312350"/>
              <a:ext cx="892629" cy="1609635"/>
            </a:xfrm>
            <a:prstGeom prst="rect">
              <a:avLst/>
            </a:prstGeom>
          </p:spPr>
        </p:pic>
        <p:pic>
          <p:nvPicPr>
            <p:cNvPr id="20" name="図 19">
              <a:extLst>
                <a:ext uri="{FF2B5EF4-FFF2-40B4-BE49-F238E27FC236}">
                  <a16:creationId xmlns:a16="http://schemas.microsoft.com/office/drawing/2014/main" id="{731DDA22-5203-758B-423E-9F7B5D6E2361}"/>
                </a:ext>
              </a:extLst>
            </p:cNvPr>
            <p:cNvPicPr>
              <a:picLocks noChangeAspect="1"/>
            </p:cNvPicPr>
            <p:nvPr/>
          </p:nvPicPr>
          <p:blipFill>
            <a:blip r:embed="rId25"/>
            <a:stretch>
              <a:fillRect/>
            </a:stretch>
          </p:blipFill>
          <p:spPr>
            <a:xfrm>
              <a:off x="6157834" y="1819478"/>
              <a:ext cx="549705" cy="586625"/>
            </a:xfrm>
            <a:prstGeom prst="rect">
              <a:avLst/>
            </a:prstGeom>
          </p:spPr>
        </p:pic>
      </p:grpSp>
      <p:sp>
        <p:nvSpPr>
          <p:cNvPr id="21" name="吹き出し: 角を丸めた四角形 20">
            <a:extLst>
              <a:ext uri="{FF2B5EF4-FFF2-40B4-BE49-F238E27FC236}">
                <a16:creationId xmlns:a16="http://schemas.microsoft.com/office/drawing/2014/main" id="{6D4D0534-5E48-6D0A-D7CF-EF4BC46863D9}"/>
              </a:ext>
            </a:extLst>
          </p:cNvPr>
          <p:cNvSpPr/>
          <p:nvPr/>
        </p:nvSpPr>
        <p:spPr>
          <a:xfrm>
            <a:off x="1183576" y="5036622"/>
            <a:ext cx="1502471" cy="508397"/>
          </a:xfrm>
          <a:prstGeom prst="wedgeRoundRectCallout">
            <a:avLst>
              <a:gd name="adj1" fmla="val -57967"/>
              <a:gd name="adj2" fmla="val -84"/>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600" b="1" dirty="0">
                <a:solidFill>
                  <a:prstClr val="black">
                    <a:lumMod val="85000"/>
                    <a:lumOff val="15000"/>
                  </a:prstClr>
                </a:solidFill>
                <a:latin typeface="游ゴシック" panose="020B0400000000000000" pitchFamily="50" charset="-128"/>
                <a:ea typeface="游ゴシック" panose="020B0400000000000000" pitchFamily="50" charset="-128"/>
              </a:rPr>
              <a:t>交換周期は？</a:t>
            </a:r>
            <a:endParaRPr lang="en-US" altLang="ja-JP" sz="1600" b="1" dirty="0">
              <a:solidFill>
                <a:prstClr val="black">
                  <a:lumMod val="85000"/>
                  <a:lumOff val="15000"/>
                </a:prstClr>
              </a:solidFill>
              <a:latin typeface="游ゴシック" panose="020B0400000000000000" pitchFamily="50" charset="-128"/>
              <a:ea typeface="游ゴシック" panose="020B0400000000000000" pitchFamily="50" charset="-128"/>
            </a:endParaRPr>
          </a:p>
        </p:txBody>
      </p:sp>
      <p:pic>
        <p:nvPicPr>
          <p:cNvPr id="24" name="オーディオ 23">
            <a:hlinkClick r:id="" action="ppaction://media"/>
            <a:extLst>
              <a:ext uri="{FF2B5EF4-FFF2-40B4-BE49-F238E27FC236}">
                <a16:creationId xmlns:a16="http://schemas.microsoft.com/office/drawing/2014/main" id="{5CCED545-B323-A2EB-2B86-D8BEEA5342B0}"/>
              </a:ext>
            </a:extLst>
          </p:cNvPr>
          <p:cNvPicPr>
            <a:picLocks noChangeAspect="1"/>
          </p:cNvPicPr>
          <p:nvPr>
            <a:audioFile r:link="rId3"/>
            <p:extLst>
              <p:ext uri="{DAA4B4D4-6D71-4841-9C94-3DE7FCFB9230}">
                <p14:media xmlns:p14="http://schemas.microsoft.com/office/powerpoint/2010/main" r:embed="rId2"/>
              </p:ext>
            </p:extLst>
          </p:nvPr>
        </p:nvPicPr>
        <p:blipFill>
          <a:blip r:embed="rId26"/>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585351744"/>
      </p:ext>
    </p:extLst>
  </p:cSld>
  <p:clrMapOvr>
    <a:masterClrMapping/>
  </p:clrMapOvr>
  <mc:AlternateContent xmlns:mc="http://schemas.openxmlformats.org/markup-compatibility/2006" xmlns:p14="http://schemas.microsoft.com/office/powerpoint/2010/main">
    <mc:Choice Requires="p14">
      <p:transition p14:dur="10" advTm="12749"/>
    </mc:Choice>
    <mc:Fallback xmlns="">
      <p:transition advTm="127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par>
                                <p:cTn id="12" presetID="10" presetClass="exit" presetSubtype="0" fill="hold" nodeType="withEffect">
                                  <p:stCondLst>
                                    <p:cond delay="0"/>
                                  </p:stCondLst>
                                  <p:childTnLst>
                                    <p:animEffect transition="out" filter="fade">
                                      <p:cBhvr>
                                        <p:cTn id="13" dur="500"/>
                                        <p:tgtEl>
                                          <p:spTgt spid="156"/>
                                        </p:tgtEl>
                                      </p:cBhvr>
                                    </p:animEffect>
                                    <p:set>
                                      <p:cBhvr>
                                        <p:cTn id="14" dur="1" fill="hold">
                                          <p:stCondLst>
                                            <p:cond delay="499"/>
                                          </p:stCondLst>
                                        </p:cTn>
                                        <p:tgtEl>
                                          <p:spTgt spid="156"/>
                                        </p:tgtEl>
                                        <p:attrNameLst>
                                          <p:attrName>style.visibility</p:attrName>
                                        </p:attrNameLst>
                                      </p:cBhvr>
                                      <p:to>
                                        <p:strVal val="hidden"/>
                                      </p:to>
                                    </p:set>
                                  </p:childTnLst>
                                </p:cTn>
                              </p:par>
                            </p:childTnLst>
                          </p:cTn>
                        </p:par>
                        <p:par>
                          <p:cTn id="15" fill="hold">
                            <p:stCondLst>
                              <p:cond delay="500"/>
                            </p:stCondLst>
                            <p:childTnLst>
                              <p:par>
                                <p:cTn id="16" presetID="10" presetClass="entr" presetSubtype="0" fill="hold" nodeType="afterEffect">
                                  <p:stCondLst>
                                    <p:cond delay="0"/>
                                  </p:stCondLst>
                                  <p:childTnLst>
                                    <p:set>
                                      <p:cBhvr>
                                        <p:cTn id="17" dur="1" fill="hold">
                                          <p:stCondLst>
                                            <p:cond delay="0"/>
                                          </p:stCondLst>
                                        </p:cTn>
                                        <p:tgtEl>
                                          <p:spTgt spid="141"/>
                                        </p:tgtEl>
                                        <p:attrNameLst>
                                          <p:attrName>style.visibility</p:attrName>
                                        </p:attrNameLst>
                                      </p:cBhvr>
                                      <p:to>
                                        <p:strVal val="visible"/>
                                      </p:to>
                                    </p:set>
                                    <p:animEffect transition="in" filter="fade">
                                      <p:cBhvr>
                                        <p:cTn id="18" dur="500"/>
                                        <p:tgtEl>
                                          <p:spTgt spid="141"/>
                                        </p:tgtEl>
                                      </p:cBhvr>
                                    </p:animEffect>
                                  </p:childTnLst>
                                </p:cTn>
                              </p:par>
                              <p:par>
                                <p:cTn id="19" presetID="10" presetClass="entr" presetSubtype="0" fill="hold" nodeType="withEffect">
                                  <p:stCondLst>
                                    <p:cond delay="0"/>
                                  </p:stCondLst>
                                  <p:childTnLst>
                                    <p:set>
                                      <p:cBhvr>
                                        <p:cTn id="20" dur="1" fill="hold">
                                          <p:stCondLst>
                                            <p:cond delay="0"/>
                                          </p:stCondLst>
                                        </p:cTn>
                                        <p:tgtEl>
                                          <p:spTgt spid="183"/>
                                        </p:tgtEl>
                                        <p:attrNameLst>
                                          <p:attrName>style.visibility</p:attrName>
                                        </p:attrNameLst>
                                      </p:cBhvr>
                                      <p:to>
                                        <p:strVal val="visible"/>
                                      </p:to>
                                    </p:set>
                                    <p:animEffect transition="in" filter="fade">
                                      <p:cBhvr>
                                        <p:cTn id="21" dur="500"/>
                                        <p:tgtEl>
                                          <p:spTgt spid="183"/>
                                        </p:tgtEl>
                                      </p:cBhvr>
                                    </p:animEffect>
                                  </p:childTnLst>
                                </p:cTn>
                              </p:par>
                              <p:par>
                                <p:cTn id="22" presetID="10" presetClass="entr" presetSubtype="0" fill="hold" nodeType="withEffect">
                                  <p:stCondLst>
                                    <p:cond delay="0"/>
                                  </p:stCondLst>
                                  <p:childTnLst>
                                    <p:set>
                                      <p:cBhvr>
                                        <p:cTn id="23" dur="1" fill="hold">
                                          <p:stCondLst>
                                            <p:cond delay="0"/>
                                          </p:stCondLst>
                                        </p:cTn>
                                        <p:tgtEl>
                                          <p:spTgt spid="175"/>
                                        </p:tgtEl>
                                        <p:attrNameLst>
                                          <p:attrName>style.visibility</p:attrName>
                                        </p:attrNameLst>
                                      </p:cBhvr>
                                      <p:to>
                                        <p:strVal val="visible"/>
                                      </p:to>
                                    </p:set>
                                    <p:animEffect transition="in" filter="fade">
                                      <p:cBhvr>
                                        <p:cTn id="24" dur="500"/>
                                        <p:tgtEl>
                                          <p:spTgt spid="175"/>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500"/>
                                        <p:tgtEl>
                                          <p:spTgt spid="8"/>
                                        </p:tgtEl>
                                      </p:cBhvr>
                                    </p:animEffect>
                                  </p:childTnLst>
                                </p:cTn>
                              </p:par>
                              <p:par>
                                <p:cTn id="30" presetID="10" presetClass="entr" presetSubtype="0" fill="hold" nodeType="withEffect">
                                  <p:stCondLst>
                                    <p:cond delay="0"/>
                                  </p:stCondLst>
                                  <p:childTnLst>
                                    <p:set>
                                      <p:cBhvr>
                                        <p:cTn id="31" dur="1" fill="hold">
                                          <p:stCondLst>
                                            <p:cond delay="0"/>
                                          </p:stCondLst>
                                        </p:cTn>
                                        <p:tgtEl>
                                          <p:spTgt spid="171"/>
                                        </p:tgtEl>
                                        <p:attrNameLst>
                                          <p:attrName>style.visibility</p:attrName>
                                        </p:attrNameLst>
                                      </p:cBhvr>
                                      <p:to>
                                        <p:strVal val="visible"/>
                                      </p:to>
                                    </p:set>
                                    <p:animEffect transition="in" filter="fade">
                                      <p:cBhvr>
                                        <p:cTn id="32" dur="500"/>
                                        <p:tgtEl>
                                          <p:spTgt spid="171"/>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72"/>
                                        </p:tgtEl>
                                        <p:attrNameLst>
                                          <p:attrName>style.visibility</p:attrName>
                                        </p:attrNameLst>
                                      </p:cBhvr>
                                      <p:to>
                                        <p:strVal val="visible"/>
                                      </p:to>
                                    </p:set>
                                    <p:animEffect transition="in" filter="fade">
                                      <p:cBhvr>
                                        <p:cTn id="35" dur="500"/>
                                        <p:tgtEl>
                                          <p:spTgt spid="172"/>
                                        </p:tgtEl>
                                      </p:cBhvr>
                                    </p:animEffect>
                                  </p:childTnLst>
                                </p:cTn>
                              </p:par>
                              <p:par>
                                <p:cTn id="36" presetID="10" presetClass="entr" presetSubtype="0" fill="hold" nodeType="withEffect">
                                  <p:stCondLst>
                                    <p:cond delay="0"/>
                                  </p:stCondLst>
                                  <p:childTnLst>
                                    <p:set>
                                      <p:cBhvr>
                                        <p:cTn id="37" dur="1" fill="hold">
                                          <p:stCondLst>
                                            <p:cond delay="0"/>
                                          </p:stCondLst>
                                        </p:cTn>
                                        <p:tgtEl>
                                          <p:spTgt spid="184"/>
                                        </p:tgtEl>
                                        <p:attrNameLst>
                                          <p:attrName>style.visibility</p:attrName>
                                        </p:attrNameLst>
                                      </p:cBhvr>
                                      <p:to>
                                        <p:strVal val="visible"/>
                                      </p:to>
                                    </p:set>
                                    <p:animEffect transition="in" filter="fade">
                                      <p:cBhvr>
                                        <p:cTn id="38" dur="500"/>
                                        <p:tgtEl>
                                          <p:spTgt spid="184"/>
                                        </p:tgtEl>
                                      </p:cBhvr>
                                    </p:animEffect>
                                  </p:childTnLst>
                                </p:cTn>
                              </p:par>
                              <p:par>
                                <p:cTn id="39" presetID="10" presetClass="entr" presetSubtype="0" fill="hold" nodeType="withEffect">
                                  <p:stCondLst>
                                    <p:cond delay="0"/>
                                  </p:stCondLst>
                                  <p:childTnLst>
                                    <p:set>
                                      <p:cBhvr>
                                        <p:cTn id="40" dur="1" fill="hold">
                                          <p:stCondLst>
                                            <p:cond delay="0"/>
                                          </p:stCondLst>
                                        </p:cTn>
                                        <p:tgtEl>
                                          <p:spTgt spid="174"/>
                                        </p:tgtEl>
                                        <p:attrNameLst>
                                          <p:attrName>style.visibility</p:attrName>
                                        </p:attrNameLst>
                                      </p:cBhvr>
                                      <p:to>
                                        <p:strVal val="visible"/>
                                      </p:to>
                                    </p:set>
                                    <p:animEffect transition="in" filter="fade">
                                      <p:cBhvr>
                                        <p:cTn id="41" dur="500"/>
                                        <p:tgtEl>
                                          <p:spTgt spid="174"/>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6"/>
                                        </p:tgtEl>
                                        <p:attrNameLst>
                                          <p:attrName>style.visibility</p:attrName>
                                        </p:attrNameLst>
                                      </p:cBhvr>
                                      <p:to>
                                        <p:strVal val="visible"/>
                                      </p:to>
                                    </p:set>
                                    <p:animEffect transition="in" filter="fade">
                                      <p:cBhvr>
                                        <p:cTn id="46" dur="500"/>
                                        <p:tgtEl>
                                          <p:spTgt spid="16"/>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1"/>
                                        </p:tgtEl>
                                        <p:attrNameLst>
                                          <p:attrName>style.visibility</p:attrName>
                                        </p:attrNameLst>
                                      </p:cBhvr>
                                      <p:to>
                                        <p:strVal val="visible"/>
                                      </p:to>
                                    </p:set>
                                    <p:animEffect transition="in" filter="fade">
                                      <p:cBhvr>
                                        <p:cTn id="49" dur="500"/>
                                        <p:tgtEl>
                                          <p:spTgt spid="21"/>
                                        </p:tgtEl>
                                      </p:cBhvr>
                                    </p:animEffect>
                                  </p:childTnLst>
                                </p:cTn>
                              </p:par>
                            </p:childTnLst>
                          </p:cTn>
                        </p:par>
                        <p:par>
                          <p:cTn id="50" fill="hold">
                            <p:stCondLst>
                              <p:cond delay="500"/>
                            </p:stCondLst>
                            <p:childTnLst>
                              <p:par>
                                <p:cTn id="51" presetID="10" presetClass="entr" presetSubtype="0" fill="hold" grpId="0" nodeType="afterEffect">
                                  <p:stCondLst>
                                    <p:cond delay="0"/>
                                  </p:stCondLst>
                                  <p:childTnLst>
                                    <p:set>
                                      <p:cBhvr>
                                        <p:cTn id="52" dur="1" fill="hold">
                                          <p:stCondLst>
                                            <p:cond delay="0"/>
                                          </p:stCondLst>
                                        </p:cTn>
                                        <p:tgtEl>
                                          <p:spTgt spid="11"/>
                                        </p:tgtEl>
                                        <p:attrNameLst>
                                          <p:attrName>style.visibility</p:attrName>
                                        </p:attrNameLst>
                                      </p:cBhvr>
                                      <p:to>
                                        <p:strVal val="visible"/>
                                      </p:to>
                                    </p:set>
                                    <p:animEffect transition="in" filter="fade">
                                      <p:cBhvr>
                                        <p:cTn id="53" dur="500"/>
                                        <p:tgtEl>
                                          <p:spTgt spid="11"/>
                                        </p:tgtEl>
                                      </p:cBhvr>
                                    </p:animEffect>
                                  </p:childTnLst>
                                </p:cTn>
                              </p:par>
                              <p:par>
                                <p:cTn id="54" presetID="10" presetClass="entr" presetSubtype="0" fill="hold" nodeType="withEffect">
                                  <p:stCondLst>
                                    <p:cond delay="0"/>
                                  </p:stCondLst>
                                  <p:childTnLst>
                                    <p:set>
                                      <p:cBhvr>
                                        <p:cTn id="55" dur="1" fill="hold">
                                          <p:stCondLst>
                                            <p:cond delay="0"/>
                                          </p:stCondLst>
                                        </p:cTn>
                                        <p:tgtEl>
                                          <p:spTgt spid="142"/>
                                        </p:tgtEl>
                                        <p:attrNameLst>
                                          <p:attrName>style.visibility</p:attrName>
                                        </p:attrNameLst>
                                      </p:cBhvr>
                                      <p:to>
                                        <p:strVal val="visible"/>
                                      </p:to>
                                    </p:set>
                                    <p:animEffect transition="in" filter="fade">
                                      <p:cBhvr>
                                        <p:cTn id="56" dur="500"/>
                                        <p:tgtEl>
                                          <p:spTgt spid="142"/>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48"/>
                                        </p:tgtEl>
                                        <p:attrNameLst>
                                          <p:attrName>style.visibility</p:attrName>
                                        </p:attrNameLst>
                                      </p:cBhvr>
                                      <p:to>
                                        <p:strVal val="visible"/>
                                      </p:to>
                                    </p:set>
                                    <p:animEffect transition="in" filter="fade">
                                      <p:cBhvr>
                                        <p:cTn id="59" dur="500"/>
                                        <p:tgtEl>
                                          <p:spTgt spid="48"/>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49"/>
                                        </p:tgtEl>
                                        <p:attrNameLst>
                                          <p:attrName>style.visibility</p:attrName>
                                        </p:attrNameLst>
                                      </p:cBhvr>
                                      <p:to>
                                        <p:strVal val="visible"/>
                                      </p:to>
                                    </p:set>
                                    <p:animEffect transition="in" filter="fade">
                                      <p:cBhvr>
                                        <p:cTn id="62" dur="500"/>
                                        <p:tgtEl>
                                          <p:spTgt spid="49"/>
                                        </p:tgtEl>
                                      </p:cBhvr>
                                    </p:animEffect>
                                  </p:childTnLst>
                                </p:cTn>
                              </p:par>
                              <p:par>
                                <p:cTn id="63" presetID="10" presetClass="entr" presetSubtype="0" fill="hold" nodeType="withEffect">
                                  <p:stCondLst>
                                    <p:cond delay="0"/>
                                  </p:stCondLst>
                                  <p:childTnLst>
                                    <p:set>
                                      <p:cBhvr>
                                        <p:cTn id="64" dur="1" fill="hold">
                                          <p:stCondLst>
                                            <p:cond delay="0"/>
                                          </p:stCondLst>
                                        </p:cTn>
                                        <p:tgtEl>
                                          <p:spTgt spid="37"/>
                                        </p:tgtEl>
                                        <p:attrNameLst>
                                          <p:attrName>style.visibility</p:attrName>
                                        </p:attrNameLst>
                                      </p:cBhvr>
                                      <p:to>
                                        <p:strVal val="visible"/>
                                      </p:to>
                                    </p:set>
                                    <p:animEffect transition="in" filter="fade">
                                      <p:cBhvr>
                                        <p:cTn id="65" dur="500"/>
                                        <p:tgtEl>
                                          <p:spTgt spid="37"/>
                                        </p:tgtEl>
                                      </p:cBhvr>
                                    </p:animEffect>
                                  </p:childTnLst>
                                </p:cTn>
                              </p:par>
                              <p:par>
                                <p:cTn id="66" presetID="10" presetClass="entr" presetSubtype="0" fill="hold" nodeType="withEffect">
                                  <p:stCondLst>
                                    <p:cond delay="0"/>
                                  </p:stCondLst>
                                  <p:childTnLst>
                                    <p:set>
                                      <p:cBhvr>
                                        <p:cTn id="67" dur="1" fill="hold">
                                          <p:stCondLst>
                                            <p:cond delay="0"/>
                                          </p:stCondLst>
                                        </p:cTn>
                                        <p:tgtEl>
                                          <p:spTgt spid="50"/>
                                        </p:tgtEl>
                                        <p:attrNameLst>
                                          <p:attrName>style.visibility</p:attrName>
                                        </p:attrNameLst>
                                      </p:cBhvr>
                                      <p:to>
                                        <p:strVal val="visible"/>
                                      </p:to>
                                    </p:set>
                                    <p:animEffect transition="in" filter="fade">
                                      <p:cBhvr>
                                        <p:cTn id="68" dur="500"/>
                                        <p:tgtEl>
                                          <p:spTgt spid="50"/>
                                        </p:tgtEl>
                                      </p:cBhvr>
                                    </p:animEffect>
                                  </p:childTnLst>
                                </p:cTn>
                              </p:par>
                              <p:par>
                                <p:cTn id="69" presetID="10" presetClass="entr" presetSubtype="0" fill="hold" nodeType="withEffect">
                                  <p:stCondLst>
                                    <p:cond delay="0"/>
                                  </p:stCondLst>
                                  <p:childTnLst>
                                    <p:set>
                                      <p:cBhvr>
                                        <p:cTn id="70" dur="1" fill="hold">
                                          <p:stCondLst>
                                            <p:cond delay="0"/>
                                          </p:stCondLst>
                                        </p:cTn>
                                        <p:tgtEl>
                                          <p:spTgt spid="189"/>
                                        </p:tgtEl>
                                        <p:attrNameLst>
                                          <p:attrName>style.visibility</p:attrName>
                                        </p:attrNameLst>
                                      </p:cBhvr>
                                      <p:to>
                                        <p:strVal val="visible"/>
                                      </p:to>
                                    </p:set>
                                    <p:animEffect transition="in" filter="fade">
                                      <p:cBhvr>
                                        <p:cTn id="71" dur="500"/>
                                        <p:tgtEl>
                                          <p:spTgt spid="189"/>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14"/>
                                        </p:tgtEl>
                                        <p:attrNameLst>
                                          <p:attrName>style.visibility</p:attrName>
                                        </p:attrNameLst>
                                      </p:cBhvr>
                                      <p:to>
                                        <p:strVal val="visible"/>
                                      </p:to>
                                    </p:set>
                                    <p:animEffect transition="in" filter="fade">
                                      <p:cBhvr>
                                        <p:cTn id="7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5" fill="hold" display="0">
                  <p:stCondLst>
                    <p:cond delay="indefinite"/>
                  </p:stCondLst>
                  <p:endCondLst>
                    <p:cond evt="onStopAudio" delay="0">
                      <p:tgtEl>
                        <p:sldTgt/>
                      </p:tgtEl>
                    </p:cond>
                  </p:endCondLst>
                </p:cTn>
                <p:tgtEl>
                  <p:spTgt spid="24"/>
                </p:tgtEl>
              </p:cMediaNode>
            </p:audio>
          </p:childTnLst>
        </p:cTn>
      </p:par>
    </p:tnLst>
    <p:bldLst>
      <p:bldP spid="5" grpId="0"/>
      <p:bldP spid="8" grpId="0"/>
      <p:bldP spid="11" grpId="0"/>
      <p:bldP spid="48" grpId="0" animBg="1"/>
      <p:bldP spid="49" grpId="0" animBg="1"/>
      <p:bldP spid="172" grpId="0" animBg="1"/>
      <p:bldP spid="14" grpId="0" animBg="1"/>
      <p:bldP spid="21"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角丸四角形 2">
            <a:extLst>
              <a:ext uri="{FF2B5EF4-FFF2-40B4-BE49-F238E27FC236}">
                <a16:creationId xmlns:a16="http://schemas.microsoft.com/office/drawing/2014/main" id="{7446C997-7748-4794-9530-5E83FDD7F501}"/>
              </a:ext>
            </a:extLst>
          </p:cNvPr>
          <p:cNvSpPr>
            <a:spLocks noGrp="1" noRot="1" noMove="1" noResize="1" noEditPoints="1" noAdjustHandles="1" noChangeArrowheads="1" noChangeShapeType="1"/>
          </p:cNvSpPr>
          <p:nvPr/>
        </p:nvSpPr>
        <p:spPr>
          <a:xfrm>
            <a:off x="-3174" y="399689"/>
            <a:ext cx="12188827" cy="6458311"/>
          </a:xfrm>
          <a:prstGeom prst="roundRect">
            <a:avLst>
              <a:gd name="adj" fmla="val 0"/>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cxnSp>
        <p:nvCxnSpPr>
          <p:cNvPr id="22" name="直線コネクタ 21">
            <a:extLst>
              <a:ext uri="{FF2B5EF4-FFF2-40B4-BE49-F238E27FC236}">
                <a16:creationId xmlns:a16="http://schemas.microsoft.com/office/drawing/2014/main" id="{BD0AA5A4-7CE4-7C86-6C08-F3BC1FF8D9D4}"/>
              </a:ext>
            </a:extLst>
          </p:cNvPr>
          <p:cNvCxnSpPr>
            <a:cxnSpLocks/>
          </p:cNvCxnSpPr>
          <p:nvPr/>
        </p:nvCxnSpPr>
        <p:spPr>
          <a:xfrm>
            <a:off x="-3173" y="406417"/>
            <a:ext cx="12195173" cy="0"/>
          </a:xfrm>
          <a:prstGeom prst="line">
            <a:avLst/>
          </a:prstGeom>
          <a:solidFill>
            <a:schemeClr val="bg1"/>
          </a:solidFill>
          <a:ln w="38100">
            <a:solidFill>
              <a:srgbClr val="F5640B"/>
            </a:solidFill>
          </a:ln>
        </p:spPr>
        <p:style>
          <a:lnRef idx="1">
            <a:schemeClr val="accent1"/>
          </a:lnRef>
          <a:fillRef idx="0">
            <a:schemeClr val="accent1"/>
          </a:fillRef>
          <a:effectRef idx="0">
            <a:schemeClr val="accent1"/>
          </a:effectRef>
          <a:fontRef idx="minor">
            <a:schemeClr val="tx1"/>
          </a:fontRef>
        </p:style>
      </p:cxnSp>
      <p:sp>
        <p:nvSpPr>
          <p:cNvPr id="144" name="角丸四角形 72">
            <a:extLst>
              <a:ext uri="{FF2B5EF4-FFF2-40B4-BE49-F238E27FC236}">
                <a16:creationId xmlns:a16="http://schemas.microsoft.com/office/drawing/2014/main" id="{FF9B9465-0DC8-8DFA-CA2F-9A7C3C3ECDC2}"/>
              </a:ext>
            </a:extLst>
          </p:cNvPr>
          <p:cNvSpPr/>
          <p:nvPr/>
        </p:nvSpPr>
        <p:spPr>
          <a:xfrm>
            <a:off x="-209341" y="330797"/>
            <a:ext cx="7077681" cy="787800"/>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en-US" altLang="ja-JP" sz="2400" b="1" dirty="0">
                <a:solidFill>
                  <a:sysClr val="windowText" lastClr="000000"/>
                </a:solidFill>
                <a:latin typeface="游ゴシック" panose="020B0400000000000000" pitchFamily="50" charset="-128"/>
                <a:ea typeface="游ゴシック" panose="020B0400000000000000" pitchFamily="50" charset="-128"/>
              </a:rPr>
              <a:t>【</a:t>
            </a:r>
            <a:r>
              <a:rPr lang="ja-JP" altLang="en-US" sz="2400" b="1" dirty="0">
                <a:solidFill>
                  <a:sysClr val="windowText" lastClr="000000"/>
                </a:solidFill>
                <a:latin typeface="游ゴシック" panose="020B0400000000000000" pitchFamily="50" charset="-128"/>
                <a:ea typeface="游ゴシック" panose="020B0400000000000000" pitchFamily="50" charset="-128"/>
              </a:rPr>
              <a:t>若手メンバー中心で再発防止対策実施</a:t>
            </a:r>
            <a:r>
              <a:rPr lang="en-US" altLang="ja-JP" sz="2400" b="1" dirty="0">
                <a:solidFill>
                  <a:sysClr val="windowText" lastClr="000000"/>
                </a:solidFill>
                <a:latin typeface="游ゴシック" panose="020B0400000000000000" pitchFamily="50" charset="-128"/>
                <a:ea typeface="游ゴシック" panose="020B0400000000000000" pitchFamily="50" charset="-128"/>
              </a:rPr>
              <a:t>】</a:t>
            </a:r>
          </a:p>
        </p:txBody>
      </p:sp>
      <p:sp>
        <p:nvSpPr>
          <p:cNvPr id="31" name="Rectangle 2">
            <a:extLst>
              <a:ext uri="{FF2B5EF4-FFF2-40B4-BE49-F238E27FC236}">
                <a16:creationId xmlns:a16="http://schemas.microsoft.com/office/drawing/2014/main" id="{0BBA44C7-FE43-C8A4-926F-66E23EB48BD1}"/>
              </a:ext>
            </a:extLst>
          </p:cNvPr>
          <p:cNvSpPr>
            <a:spLocks noChangeArrowheads="1"/>
          </p:cNvSpPr>
          <p:nvPr/>
        </p:nvSpPr>
        <p:spPr bwMode="auto">
          <a:xfrm>
            <a:off x="124031" y="-37601"/>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ea typeface="HG創英角ﾎﾟｯﾌﾟ体" pitchFamily="49" charset="-128"/>
              </a:rPr>
              <a:t>ステップ３－１２（事例）</a:t>
            </a:r>
          </a:p>
        </p:txBody>
      </p:sp>
      <p:grpSp>
        <p:nvGrpSpPr>
          <p:cNvPr id="210" name="グループ化 209">
            <a:extLst>
              <a:ext uri="{FF2B5EF4-FFF2-40B4-BE49-F238E27FC236}">
                <a16:creationId xmlns:a16="http://schemas.microsoft.com/office/drawing/2014/main" id="{8B78E373-AF99-05AC-E280-49E4C3857EBD}"/>
              </a:ext>
            </a:extLst>
          </p:cNvPr>
          <p:cNvGrpSpPr/>
          <p:nvPr/>
        </p:nvGrpSpPr>
        <p:grpSpPr>
          <a:xfrm>
            <a:off x="98665" y="1030545"/>
            <a:ext cx="4452661" cy="5549272"/>
            <a:chOff x="7425778" y="472299"/>
            <a:chExt cx="4452661" cy="5549272"/>
          </a:xfrm>
        </p:grpSpPr>
        <p:sp>
          <p:nvSpPr>
            <p:cNvPr id="2" name="吹き出し: 角を丸めた四角形 1">
              <a:extLst>
                <a:ext uri="{FF2B5EF4-FFF2-40B4-BE49-F238E27FC236}">
                  <a16:creationId xmlns:a16="http://schemas.microsoft.com/office/drawing/2014/main" id="{A6997CAE-1B39-FBE1-F5B7-E85B0650F2E2}"/>
                </a:ext>
              </a:extLst>
            </p:cNvPr>
            <p:cNvSpPr/>
            <p:nvPr/>
          </p:nvSpPr>
          <p:spPr>
            <a:xfrm>
              <a:off x="10345455" y="4787890"/>
              <a:ext cx="1502471" cy="508397"/>
            </a:xfrm>
            <a:prstGeom prst="wedgeRoundRectCallout">
              <a:avLst>
                <a:gd name="adj1" fmla="val -57967"/>
                <a:gd name="adj2" fmla="val -84"/>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600" b="1" dirty="0">
                  <a:solidFill>
                    <a:prstClr val="black">
                      <a:lumMod val="85000"/>
                      <a:lumOff val="15000"/>
                    </a:prstClr>
                  </a:solidFill>
                  <a:latin typeface="游ゴシック" panose="020B0400000000000000" pitchFamily="50" charset="-128"/>
                  <a:ea typeface="游ゴシック" panose="020B0400000000000000" pitchFamily="50" charset="-128"/>
                </a:rPr>
                <a:t>１年で交換</a:t>
              </a:r>
              <a:endParaRPr lang="en-US" altLang="ja-JP" sz="1600" b="1" dirty="0">
                <a:solidFill>
                  <a:prstClr val="black">
                    <a:lumMod val="85000"/>
                    <a:lumOff val="15000"/>
                  </a:prstClr>
                </a:solidFill>
                <a:latin typeface="游ゴシック" panose="020B0400000000000000" pitchFamily="50" charset="-128"/>
                <a:ea typeface="游ゴシック" panose="020B0400000000000000" pitchFamily="50" charset="-128"/>
              </a:endParaRPr>
            </a:p>
            <a:p>
              <a:pPr algn="ctr" defTabSz="914377"/>
              <a:r>
                <a:rPr lang="ja-JP" altLang="en-US" sz="1600" b="1" dirty="0">
                  <a:solidFill>
                    <a:prstClr val="black">
                      <a:lumMod val="85000"/>
                      <a:lumOff val="15000"/>
                    </a:prstClr>
                  </a:solidFill>
                  <a:latin typeface="游ゴシック" panose="020B0400000000000000" pitchFamily="50" charset="-128"/>
                  <a:ea typeface="游ゴシック" panose="020B0400000000000000" pitchFamily="50" charset="-128"/>
                </a:rPr>
                <a:t>しましょう</a:t>
              </a:r>
              <a:endParaRPr lang="en-US" altLang="ja-JP" sz="1600" b="1" dirty="0">
                <a:solidFill>
                  <a:prstClr val="black">
                    <a:lumMod val="85000"/>
                    <a:lumOff val="15000"/>
                  </a:prstClr>
                </a:solidFill>
                <a:latin typeface="游ゴシック" panose="020B0400000000000000" pitchFamily="50" charset="-128"/>
                <a:ea typeface="游ゴシック" panose="020B0400000000000000" pitchFamily="50" charset="-128"/>
              </a:endParaRPr>
            </a:p>
          </p:txBody>
        </p:sp>
        <p:sp>
          <p:nvSpPr>
            <p:cNvPr id="20" name="雲 19">
              <a:extLst>
                <a:ext uri="{FF2B5EF4-FFF2-40B4-BE49-F238E27FC236}">
                  <a16:creationId xmlns:a16="http://schemas.microsoft.com/office/drawing/2014/main" id="{858AA551-313A-5F03-F79A-EF90D1D0570D}"/>
                </a:ext>
              </a:extLst>
            </p:cNvPr>
            <p:cNvSpPr/>
            <p:nvPr/>
          </p:nvSpPr>
          <p:spPr>
            <a:xfrm>
              <a:off x="9156753" y="2907662"/>
              <a:ext cx="428140" cy="143857"/>
            </a:xfrm>
            <a:prstGeom prst="cloud">
              <a:avLst/>
            </a:prstGeom>
            <a:gradFill flip="none" rotWithShape="1">
              <a:gsLst>
                <a:gs pos="0">
                  <a:srgbClr val="0070C0">
                    <a:shade val="30000"/>
                    <a:satMod val="115000"/>
                  </a:srgbClr>
                </a:gs>
                <a:gs pos="50000">
                  <a:srgbClr val="0070C0">
                    <a:shade val="67500"/>
                    <a:satMod val="115000"/>
                  </a:srgbClr>
                </a:gs>
                <a:gs pos="100000">
                  <a:srgbClr val="0070C0">
                    <a:shade val="100000"/>
                    <a:satMod val="115000"/>
                  </a:srgbClr>
                </a:gs>
              </a:gsLst>
              <a:path path="circle">
                <a:fillToRect l="50000" t="50000" r="50000" b="50000"/>
              </a:path>
              <a:tileRect/>
            </a:gra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35" name="正方形/長方形 34">
              <a:extLst>
                <a:ext uri="{FF2B5EF4-FFF2-40B4-BE49-F238E27FC236}">
                  <a16:creationId xmlns:a16="http://schemas.microsoft.com/office/drawing/2014/main" id="{E68BCC83-A7EB-1EDA-3C17-95DFDD666D14}"/>
                </a:ext>
              </a:extLst>
            </p:cNvPr>
            <p:cNvSpPr/>
            <p:nvPr/>
          </p:nvSpPr>
          <p:spPr>
            <a:xfrm>
              <a:off x="9623647" y="4495778"/>
              <a:ext cx="966095" cy="29608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400" b="1" dirty="0">
                  <a:solidFill>
                    <a:prstClr val="black">
                      <a:lumMod val="85000"/>
                      <a:lumOff val="15000"/>
                    </a:prstClr>
                  </a:solidFill>
                  <a:latin typeface="Calibri" panose="020F0502020204030204"/>
                  <a:ea typeface="游ゴシック" panose="020B0400000000000000" pitchFamily="50" charset="-128"/>
                </a:rPr>
                <a:t>安東さん</a:t>
              </a:r>
            </a:p>
          </p:txBody>
        </p:sp>
        <p:grpSp>
          <p:nvGrpSpPr>
            <p:cNvPr id="36" name="グループ化 35">
              <a:extLst>
                <a:ext uri="{FF2B5EF4-FFF2-40B4-BE49-F238E27FC236}">
                  <a16:creationId xmlns:a16="http://schemas.microsoft.com/office/drawing/2014/main" id="{4D65CA1A-C895-C44F-6496-D3317EB419C9}"/>
                </a:ext>
              </a:extLst>
            </p:cNvPr>
            <p:cNvGrpSpPr/>
            <p:nvPr/>
          </p:nvGrpSpPr>
          <p:grpSpPr>
            <a:xfrm>
              <a:off x="7425778" y="472299"/>
              <a:ext cx="4452661" cy="5549272"/>
              <a:chOff x="5664074" y="368431"/>
              <a:chExt cx="3339496" cy="4161954"/>
            </a:xfrm>
          </p:grpSpPr>
          <p:sp>
            <p:nvSpPr>
              <p:cNvPr id="38" name="正方形/長方形 37">
                <a:extLst>
                  <a:ext uri="{FF2B5EF4-FFF2-40B4-BE49-F238E27FC236}">
                    <a16:creationId xmlns:a16="http://schemas.microsoft.com/office/drawing/2014/main" id="{33B4BE82-2DB1-03AF-029D-C372746A35A4}"/>
                  </a:ext>
                </a:extLst>
              </p:cNvPr>
              <p:cNvSpPr/>
              <p:nvPr/>
            </p:nvSpPr>
            <p:spPr>
              <a:xfrm>
                <a:off x="5711992" y="370020"/>
                <a:ext cx="3291578" cy="4160365"/>
              </a:xfrm>
              <a:prstGeom prst="rect">
                <a:avLst/>
              </a:prstGeom>
              <a:solidFill>
                <a:sysClr val="window" lastClr="FFFFFF"/>
              </a:solidFill>
              <a:ln w="12700" cap="flat" cmpd="sng" algn="ctr">
                <a:solidFill>
                  <a:sysClr val="windowText" lastClr="000000"/>
                </a:solidFill>
                <a:prstDash val="solid"/>
                <a:miter lim="800000"/>
              </a:ln>
              <a:effectLst/>
            </p:spPr>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1219170">
                  <a:defRPr/>
                </a:pPr>
                <a:endParaRPr lang="ja-JP" altLang="en-US" sz="1467" kern="0" dirty="0">
                  <a:solidFill>
                    <a:sysClr val="window" lastClr="FFFFFF"/>
                  </a:solidFill>
                  <a:latin typeface="Calibri" panose="020F0502020204030204"/>
                  <a:ea typeface="游ゴシック" panose="020B0400000000000000" pitchFamily="50" charset="-128"/>
                </a:endParaRPr>
              </a:p>
            </p:txBody>
          </p:sp>
          <p:cxnSp>
            <p:nvCxnSpPr>
              <p:cNvPr id="39" name="直線コネクタ 38">
                <a:extLst>
                  <a:ext uri="{FF2B5EF4-FFF2-40B4-BE49-F238E27FC236}">
                    <a16:creationId xmlns:a16="http://schemas.microsoft.com/office/drawing/2014/main" id="{E5722B16-5044-A4D7-0FBA-2E2E31463895}"/>
                  </a:ext>
                </a:extLst>
              </p:cNvPr>
              <p:cNvCxnSpPr>
                <a:cxnSpLocks/>
              </p:cNvCxnSpPr>
              <p:nvPr/>
            </p:nvCxnSpPr>
            <p:spPr>
              <a:xfrm>
                <a:off x="5711992" y="2061955"/>
                <a:ext cx="3291578" cy="0"/>
              </a:xfrm>
              <a:prstGeom prst="line">
                <a:avLst/>
              </a:prstGeom>
              <a:noFill/>
              <a:ln w="12700" cap="flat" cmpd="sng" algn="ctr">
                <a:solidFill>
                  <a:sysClr val="windowText" lastClr="000000"/>
                </a:solidFill>
                <a:prstDash val="solid"/>
                <a:miter lim="800000"/>
              </a:ln>
              <a:effectLst/>
            </p:spPr>
          </p:cxnSp>
          <p:cxnSp>
            <p:nvCxnSpPr>
              <p:cNvPr id="40" name="直線コネクタ 39">
                <a:extLst>
                  <a:ext uri="{FF2B5EF4-FFF2-40B4-BE49-F238E27FC236}">
                    <a16:creationId xmlns:a16="http://schemas.microsoft.com/office/drawing/2014/main" id="{9E2A523E-C560-D411-B4FB-687B71E154CE}"/>
                  </a:ext>
                </a:extLst>
              </p:cNvPr>
              <p:cNvCxnSpPr/>
              <p:nvPr/>
            </p:nvCxnSpPr>
            <p:spPr>
              <a:xfrm>
                <a:off x="6120874" y="378078"/>
                <a:ext cx="394784" cy="1691934"/>
              </a:xfrm>
              <a:prstGeom prst="line">
                <a:avLst/>
              </a:prstGeom>
              <a:noFill/>
              <a:ln w="12700" cap="flat" cmpd="sng" algn="ctr">
                <a:solidFill>
                  <a:sysClr val="windowText" lastClr="000000"/>
                </a:solidFill>
                <a:prstDash val="solid"/>
                <a:miter lim="800000"/>
              </a:ln>
              <a:effectLst/>
            </p:spPr>
          </p:cxnSp>
          <p:cxnSp>
            <p:nvCxnSpPr>
              <p:cNvPr id="41" name="直線コネクタ 40">
                <a:extLst>
                  <a:ext uri="{FF2B5EF4-FFF2-40B4-BE49-F238E27FC236}">
                    <a16:creationId xmlns:a16="http://schemas.microsoft.com/office/drawing/2014/main" id="{FE35EFA5-1D00-6CA5-EA28-04EFCD90EA68}"/>
                  </a:ext>
                </a:extLst>
              </p:cNvPr>
              <p:cNvCxnSpPr>
                <a:cxnSpLocks/>
              </p:cNvCxnSpPr>
              <p:nvPr/>
            </p:nvCxnSpPr>
            <p:spPr>
              <a:xfrm flipH="1">
                <a:off x="5720048" y="368431"/>
                <a:ext cx="405357" cy="1689496"/>
              </a:xfrm>
              <a:prstGeom prst="line">
                <a:avLst/>
              </a:prstGeom>
              <a:noFill/>
              <a:ln w="12700" cap="flat" cmpd="sng" algn="ctr">
                <a:solidFill>
                  <a:sysClr val="windowText" lastClr="000000"/>
                </a:solidFill>
                <a:prstDash val="solid"/>
                <a:miter lim="800000"/>
              </a:ln>
              <a:effectLst/>
            </p:spPr>
          </p:cxnSp>
          <p:sp>
            <p:nvSpPr>
              <p:cNvPr id="42" name="テキスト ボックス 71">
                <a:extLst>
                  <a:ext uri="{FF2B5EF4-FFF2-40B4-BE49-F238E27FC236}">
                    <a16:creationId xmlns:a16="http://schemas.microsoft.com/office/drawing/2014/main" id="{21F59383-F8CF-8A87-5F58-61BC0CEBD32A}"/>
                  </a:ext>
                </a:extLst>
              </p:cNvPr>
              <p:cNvSpPr txBox="1"/>
              <p:nvPr/>
            </p:nvSpPr>
            <p:spPr>
              <a:xfrm>
                <a:off x="5775929" y="1804136"/>
                <a:ext cx="677108" cy="230833"/>
              </a:xfrm>
              <a:prstGeom prst="rect">
                <a:avLst/>
              </a:prstGeom>
              <a:noFill/>
              <a:ln>
                <a:noFill/>
              </a:ln>
              <a:effectLst/>
            </p:spPr>
            <p:txBody>
              <a:bodyPr wrap="none"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defTabSz="1219170">
                  <a:defRPr/>
                </a:pPr>
                <a:r>
                  <a:rPr lang="ja-JP" altLang="en-US" sz="1400" b="1" kern="0" dirty="0">
                    <a:solidFill>
                      <a:sysClr val="windowText" lastClr="000000"/>
                    </a:solidFill>
                    <a:latin typeface="Calibri" panose="020F0502020204030204"/>
                    <a:ea typeface="游ゴシック" panose="020B0400000000000000" pitchFamily="50" charset="-128"/>
                  </a:rPr>
                  <a:t>メンバー</a:t>
                </a:r>
              </a:p>
            </p:txBody>
          </p:sp>
          <p:sp>
            <p:nvSpPr>
              <p:cNvPr id="43" name="テキスト ボックス 72">
                <a:extLst>
                  <a:ext uri="{FF2B5EF4-FFF2-40B4-BE49-F238E27FC236}">
                    <a16:creationId xmlns:a16="http://schemas.microsoft.com/office/drawing/2014/main" id="{418081AC-5425-7E39-7D91-30BE99EB214A}"/>
                  </a:ext>
                </a:extLst>
              </p:cNvPr>
              <p:cNvSpPr txBox="1"/>
              <p:nvPr/>
            </p:nvSpPr>
            <p:spPr>
              <a:xfrm>
                <a:off x="5664074" y="431367"/>
                <a:ext cx="407804" cy="230833"/>
              </a:xfrm>
              <a:prstGeom prst="rect">
                <a:avLst/>
              </a:prstGeom>
              <a:noFill/>
              <a:ln>
                <a:noFill/>
              </a:ln>
              <a:effectLst/>
            </p:spPr>
            <p:txBody>
              <a:bodyPr wrap="none"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defTabSz="1219170">
                  <a:defRPr/>
                </a:pPr>
                <a:r>
                  <a:rPr lang="ja-JP" altLang="en-US" sz="1400" b="1" kern="0" dirty="0">
                    <a:solidFill>
                      <a:sysClr val="windowText" lastClr="000000"/>
                    </a:solidFill>
                    <a:latin typeface="Calibri" panose="020F0502020204030204"/>
                    <a:ea typeface="游ゴシック" panose="020B0400000000000000" pitchFamily="50" charset="-128"/>
                  </a:rPr>
                  <a:t>意識</a:t>
                </a:r>
              </a:p>
            </p:txBody>
          </p:sp>
          <p:sp>
            <p:nvSpPr>
              <p:cNvPr id="44" name="テキスト ボックス 73">
                <a:extLst>
                  <a:ext uri="{FF2B5EF4-FFF2-40B4-BE49-F238E27FC236}">
                    <a16:creationId xmlns:a16="http://schemas.microsoft.com/office/drawing/2014/main" id="{12AD5DA1-5CC7-E6DF-6692-6ED277DD672A}"/>
                  </a:ext>
                </a:extLst>
              </p:cNvPr>
              <p:cNvSpPr txBox="1"/>
              <p:nvPr/>
            </p:nvSpPr>
            <p:spPr>
              <a:xfrm>
                <a:off x="6108479" y="431490"/>
                <a:ext cx="407804" cy="230833"/>
              </a:xfrm>
              <a:prstGeom prst="rect">
                <a:avLst/>
              </a:prstGeom>
              <a:noFill/>
              <a:ln>
                <a:noFill/>
              </a:ln>
              <a:effectLst/>
            </p:spPr>
            <p:txBody>
              <a:bodyPr wrap="none"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defTabSz="1219170">
                  <a:defRPr/>
                </a:pPr>
                <a:r>
                  <a:rPr lang="ja-JP" altLang="en-US" sz="1400" b="1" kern="0" dirty="0">
                    <a:solidFill>
                      <a:sysClr val="windowText" lastClr="000000"/>
                    </a:solidFill>
                    <a:latin typeface="Calibri" panose="020F0502020204030204"/>
                    <a:ea typeface="游ゴシック" panose="020B0400000000000000" pitchFamily="50" charset="-128"/>
                  </a:rPr>
                  <a:t>技能</a:t>
                </a:r>
              </a:p>
            </p:txBody>
          </p:sp>
          <p:sp>
            <p:nvSpPr>
              <p:cNvPr id="45" name="テキスト ボックス 80">
                <a:extLst>
                  <a:ext uri="{FF2B5EF4-FFF2-40B4-BE49-F238E27FC236}">
                    <a16:creationId xmlns:a16="http://schemas.microsoft.com/office/drawing/2014/main" id="{C83E88B1-D23A-68F5-1EC0-B8B7309B9332}"/>
                  </a:ext>
                </a:extLst>
              </p:cNvPr>
              <p:cNvSpPr txBox="1"/>
              <p:nvPr/>
            </p:nvSpPr>
            <p:spPr>
              <a:xfrm>
                <a:off x="5944013" y="3994812"/>
                <a:ext cx="600164" cy="346249"/>
              </a:xfrm>
              <a:prstGeom prst="rect">
                <a:avLst/>
              </a:prstGeom>
              <a:noFill/>
              <a:ln>
                <a:noFill/>
              </a:ln>
              <a:effectLst/>
            </p:spPr>
            <p:txBody>
              <a:bodyPr wrap="none"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defTabSz="1219170">
                  <a:defRPr/>
                </a:pPr>
                <a:r>
                  <a:rPr lang="ja-JP" altLang="en-US" sz="2400" b="1" kern="0" dirty="0">
                    <a:solidFill>
                      <a:sysClr val="windowText" lastClr="000000"/>
                    </a:solidFill>
                    <a:latin typeface="Calibri" panose="020F0502020204030204"/>
                    <a:ea typeface="游ゴシック" panose="020B0400000000000000" pitchFamily="50" charset="-128"/>
                  </a:rPr>
                  <a:t>南里</a:t>
                </a:r>
              </a:p>
            </p:txBody>
          </p:sp>
          <p:sp>
            <p:nvSpPr>
              <p:cNvPr id="47" name="テキスト ボックス 81">
                <a:extLst>
                  <a:ext uri="{FF2B5EF4-FFF2-40B4-BE49-F238E27FC236}">
                    <a16:creationId xmlns:a16="http://schemas.microsoft.com/office/drawing/2014/main" id="{2D4B012F-2AD2-EF9D-CEB0-69B72C3A2A5D}"/>
                  </a:ext>
                </a:extLst>
              </p:cNvPr>
              <p:cNvSpPr txBox="1"/>
              <p:nvPr/>
            </p:nvSpPr>
            <p:spPr>
              <a:xfrm>
                <a:off x="5958703" y="2318337"/>
                <a:ext cx="600164" cy="346249"/>
              </a:xfrm>
              <a:prstGeom prst="rect">
                <a:avLst/>
              </a:prstGeom>
              <a:noFill/>
              <a:ln>
                <a:noFill/>
              </a:ln>
              <a:effectLst/>
            </p:spPr>
            <p:txBody>
              <a:bodyPr wrap="none"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defTabSz="1219170">
                  <a:defRPr/>
                </a:pPr>
                <a:r>
                  <a:rPr lang="ja-JP" altLang="en-US" sz="2400" b="1" kern="0" dirty="0">
                    <a:solidFill>
                      <a:sysClr val="windowText" lastClr="000000"/>
                    </a:solidFill>
                    <a:latin typeface="Calibri" panose="020F0502020204030204"/>
                    <a:ea typeface="游ゴシック" panose="020B0400000000000000" pitchFamily="50" charset="-128"/>
                  </a:rPr>
                  <a:t>上原</a:t>
                </a:r>
              </a:p>
            </p:txBody>
          </p:sp>
          <p:sp>
            <p:nvSpPr>
              <p:cNvPr id="51" name="テキスト ボックス 82">
                <a:extLst>
                  <a:ext uri="{FF2B5EF4-FFF2-40B4-BE49-F238E27FC236}">
                    <a16:creationId xmlns:a16="http://schemas.microsoft.com/office/drawing/2014/main" id="{2A7199D4-4F01-EDC1-3BAD-02EDB7A02CBC}"/>
                  </a:ext>
                </a:extLst>
              </p:cNvPr>
              <p:cNvSpPr txBox="1"/>
              <p:nvPr/>
            </p:nvSpPr>
            <p:spPr>
              <a:xfrm>
                <a:off x="5959142" y="3160249"/>
                <a:ext cx="600164" cy="346249"/>
              </a:xfrm>
              <a:prstGeom prst="rect">
                <a:avLst/>
              </a:prstGeom>
              <a:noFill/>
              <a:ln>
                <a:noFill/>
              </a:ln>
              <a:effectLst/>
            </p:spPr>
            <p:txBody>
              <a:bodyPr wrap="none"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defTabSz="1219170">
                  <a:defRPr/>
                </a:pPr>
                <a:r>
                  <a:rPr lang="ja-JP" altLang="en-US" sz="2400" b="1" kern="0" dirty="0">
                    <a:solidFill>
                      <a:sysClr val="windowText" lastClr="000000"/>
                    </a:solidFill>
                    <a:latin typeface="Calibri" panose="020F0502020204030204"/>
                    <a:ea typeface="游ゴシック" panose="020B0400000000000000" pitchFamily="50" charset="-128"/>
                  </a:rPr>
                  <a:t>齋藤</a:t>
                </a:r>
              </a:p>
            </p:txBody>
          </p:sp>
          <p:cxnSp>
            <p:nvCxnSpPr>
              <p:cNvPr id="52" name="直線コネクタ 51">
                <a:extLst>
                  <a:ext uri="{FF2B5EF4-FFF2-40B4-BE49-F238E27FC236}">
                    <a16:creationId xmlns:a16="http://schemas.microsoft.com/office/drawing/2014/main" id="{C285D261-3C57-116E-8FDF-9FC4E016865C}"/>
                  </a:ext>
                </a:extLst>
              </p:cNvPr>
              <p:cNvCxnSpPr>
                <a:cxnSpLocks/>
              </p:cNvCxnSpPr>
              <p:nvPr/>
            </p:nvCxnSpPr>
            <p:spPr>
              <a:xfrm>
                <a:off x="5711992" y="2887780"/>
                <a:ext cx="3291578" cy="0"/>
              </a:xfrm>
              <a:prstGeom prst="line">
                <a:avLst/>
              </a:prstGeom>
              <a:noFill/>
              <a:ln w="12700" cap="flat" cmpd="sng" algn="ctr">
                <a:solidFill>
                  <a:sysClr val="windowText" lastClr="000000"/>
                </a:solidFill>
                <a:prstDash val="solid"/>
                <a:miter lim="800000"/>
              </a:ln>
              <a:effectLst/>
            </p:spPr>
          </p:cxnSp>
          <p:sp>
            <p:nvSpPr>
              <p:cNvPr id="53" name="テキスト ボックス 86">
                <a:extLst>
                  <a:ext uri="{FF2B5EF4-FFF2-40B4-BE49-F238E27FC236}">
                    <a16:creationId xmlns:a16="http://schemas.microsoft.com/office/drawing/2014/main" id="{30B4EE19-31E5-4C43-7C35-873325E51BF9}"/>
                  </a:ext>
                </a:extLst>
              </p:cNvPr>
              <p:cNvSpPr txBox="1"/>
              <p:nvPr/>
            </p:nvSpPr>
            <p:spPr>
              <a:xfrm>
                <a:off x="5711991" y="2064517"/>
                <a:ext cx="232022" cy="2465868"/>
              </a:xfrm>
              <a:prstGeom prst="rect">
                <a:avLst/>
              </a:prstGeom>
              <a:solidFill>
                <a:srgbClr val="FFC000"/>
              </a:solidFill>
              <a:ln>
                <a:solidFill>
                  <a:sysClr val="windowText" lastClr="000000"/>
                </a:solidFill>
              </a:ln>
              <a:effectLst/>
            </p:spPr>
            <p:txBody>
              <a:bodyPr vert="wordArtVertRtl" wrap="square" rtlCol="0" anchor="ctr">
                <a:no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ctr" defTabSz="1219170">
                  <a:defRPr/>
                </a:pPr>
                <a:r>
                  <a:rPr lang="ja-JP" altLang="en-US" sz="2133" b="1" kern="0">
                    <a:solidFill>
                      <a:sysClr val="windowText" lastClr="000000"/>
                    </a:solidFill>
                    <a:latin typeface="Calibri" panose="020F0502020204030204"/>
                    <a:ea typeface="游ゴシック" panose="020B0400000000000000" pitchFamily="50" charset="-128"/>
                  </a:rPr>
                  <a:t>若手</a:t>
                </a:r>
              </a:p>
            </p:txBody>
          </p:sp>
          <p:sp>
            <p:nvSpPr>
              <p:cNvPr id="54" name="テキスト ボックス 97">
                <a:extLst>
                  <a:ext uri="{FF2B5EF4-FFF2-40B4-BE49-F238E27FC236}">
                    <a16:creationId xmlns:a16="http://schemas.microsoft.com/office/drawing/2014/main" id="{B17F3EA2-BA63-6DD9-B988-BF34B6AD629E}"/>
                  </a:ext>
                </a:extLst>
              </p:cNvPr>
              <p:cNvSpPr txBox="1"/>
              <p:nvPr/>
            </p:nvSpPr>
            <p:spPr>
              <a:xfrm>
                <a:off x="6610483" y="570592"/>
                <a:ext cx="747753" cy="1084673"/>
              </a:xfrm>
              <a:prstGeom prst="rect">
                <a:avLst/>
              </a:prstGeom>
              <a:noFill/>
              <a:ln>
                <a:noFill/>
              </a:ln>
              <a:effectLst/>
            </p:spPr>
            <p:txBody>
              <a:bodyPr vert="wordArtVertRtl" wrap="none"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defTabSz="1219170">
                  <a:defRPr/>
                </a:pPr>
                <a:r>
                  <a:rPr lang="ja-JP" altLang="en-US" sz="1200" b="1" kern="0" dirty="0">
                    <a:solidFill>
                      <a:sysClr val="windowText" lastClr="000000"/>
                    </a:solidFill>
                    <a:latin typeface="Calibri" panose="020F0502020204030204"/>
                    <a:ea typeface="游ゴシック" panose="020B0400000000000000" pitchFamily="50" charset="-128"/>
                  </a:rPr>
                  <a:t>サクション</a:t>
                </a:r>
                <a:endParaRPr lang="en-US" altLang="ja-JP" sz="1200" b="1" kern="0" dirty="0">
                  <a:solidFill>
                    <a:sysClr val="windowText" lastClr="000000"/>
                  </a:solidFill>
                  <a:latin typeface="Calibri" panose="020F0502020204030204"/>
                  <a:ea typeface="游ゴシック" panose="020B0400000000000000" pitchFamily="50" charset="-128"/>
                </a:endParaRPr>
              </a:p>
              <a:p>
                <a:pPr defTabSz="1219170">
                  <a:defRPr/>
                </a:pPr>
                <a:r>
                  <a:rPr lang="ja-JP" altLang="en-US" sz="1200" b="1" kern="0" dirty="0">
                    <a:solidFill>
                      <a:sysClr val="windowText" lastClr="000000"/>
                    </a:solidFill>
                    <a:latin typeface="Calibri" panose="020F0502020204030204"/>
                    <a:ea typeface="游ゴシック" panose="020B0400000000000000" pitchFamily="50" charset="-128"/>
                  </a:rPr>
                  <a:t>フィルター</a:t>
                </a:r>
                <a:endParaRPr lang="en-US" altLang="ja-JP" sz="1200" b="1" kern="0" dirty="0">
                  <a:solidFill>
                    <a:sysClr val="windowText" lastClr="000000"/>
                  </a:solidFill>
                  <a:latin typeface="Calibri" panose="020F0502020204030204"/>
                  <a:ea typeface="游ゴシック" panose="020B0400000000000000" pitchFamily="50" charset="-128"/>
                </a:endParaRPr>
              </a:p>
              <a:p>
                <a:pPr defTabSz="1219170">
                  <a:defRPr/>
                </a:pPr>
                <a:r>
                  <a:rPr lang="ja-JP" altLang="en-US" sz="1200" b="1" kern="0" dirty="0">
                    <a:solidFill>
                      <a:sysClr val="windowText" lastClr="000000"/>
                    </a:solidFill>
                    <a:latin typeface="Calibri" panose="020F0502020204030204"/>
                    <a:ea typeface="游ゴシック" panose="020B0400000000000000" pitchFamily="50" charset="-128"/>
                  </a:rPr>
                  <a:t>分解・清掃</a:t>
                </a:r>
              </a:p>
            </p:txBody>
          </p:sp>
          <p:cxnSp>
            <p:nvCxnSpPr>
              <p:cNvPr id="55" name="直線コネクタ 54">
                <a:extLst>
                  <a:ext uri="{FF2B5EF4-FFF2-40B4-BE49-F238E27FC236}">
                    <a16:creationId xmlns:a16="http://schemas.microsoft.com/office/drawing/2014/main" id="{073D6790-ECDB-1D22-D64C-89E7C8CF3966}"/>
                  </a:ext>
                </a:extLst>
              </p:cNvPr>
              <p:cNvCxnSpPr>
                <a:cxnSpLocks/>
              </p:cNvCxnSpPr>
              <p:nvPr/>
            </p:nvCxnSpPr>
            <p:spPr>
              <a:xfrm>
                <a:off x="5944013" y="3701207"/>
                <a:ext cx="3059557" cy="0"/>
              </a:xfrm>
              <a:prstGeom prst="line">
                <a:avLst/>
              </a:prstGeom>
              <a:noFill/>
              <a:ln w="12700" cap="flat" cmpd="sng" algn="ctr">
                <a:solidFill>
                  <a:sysClr val="windowText" lastClr="000000"/>
                </a:solidFill>
                <a:prstDash val="solid"/>
                <a:miter lim="800000"/>
              </a:ln>
              <a:effectLst/>
            </p:spPr>
          </p:cxnSp>
          <p:cxnSp>
            <p:nvCxnSpPr>
              <p:cNvPr id="56" name="直線コネクタ 55">
                <a:extLst>
                  <a:ext uri="{FF2B5EF4-FFF2-40B4-BE49-F238E27FC236}">
                    <a16:creationId xmlns:a16="http://schemas.microsoft.com/office/drawing/2014/main" id="{0C49B1B2-0EDC-B3E7-B2D5-AE4A6BF777C1}"/>
                  </a:ext>
                </a:extLst>
              </p:cNvPr>
              <p:cNvCxnSpPr>
                <a:cxnSpLocks/>
              </p:cNvCxnSpPr>
              <p:nvPr/>
            </p:nvCxnSpPr>
            <p:spPr>
              <a:xfrm>
                <a:off x="6515658" y="385151"/>
                <a:ext cx="0" cy="4145234"/>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cxnSp>
            <p:nvCxnSpPr>
              <p:cNvPr id="57" name="直線コネクタ 56">
                <a:extLst>
                  <a:ext uri="{FF2B5EF4-FFF2-40B4-BE49-F238E27FC236}">
                    <a16:creationId xmlns:a16="http://schemas.microsoft.com/office/drawing/2014/main" id="{A9D7866F-9534-AAF5-07F2-B301C9580EA7}"/>
                  </a:ext>
                </a:extLst>
              </p:cNvPr>
              <p:cNvCxnSpPr>
                <a:cxnSpLocks/>
              </p:cNvCxnSpPr>
              <p:nvPr/>
            </p:nvCxnSpPr>
            <p:spPr>
              <a:xfrm>
                <a:off x="7398498" y="385151"/>
                <a:ext cx="0" cy="4145234"/>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58" name="テキスト ボックス 57">
                <a:extLst>
                  <a:ext uri="{FF2B5EF4-FFF2-40B4-BE49-F238E27FC236}">
                    <a16:creationId xmlns:a16="http://schemas.microsoft.com/office/drawing/2014/main" id="{609A3882-1010-122C-7897-257538CF9B5A}"/>
                  </a:ext>
                </a:extLst>
              </p:cNvPr>
              <p:cNvSpPr txBox="1"/>
              <p:nvPr/>
            </p:nvSpPr>
            <p:spPr>
              <a:xfrm>
                <a:off x="7575505" y="1118240"/>
                <a:ext cx="1213313" cy="284742"/>
              </a:xfrm>
              <a:prstGeom prst="rect">
                <a:avLst/>
              </a:prstGeom>
              <a:noFill/>
            </p:spPr>
            <p:txBody>
              <a:bodyPr wrap="none" rtlCol="0">
                <a:spAutoFit/>
              </a:bodyPr>
              <a:lstStyle/>
              <a:p>
                <a:pPr defTabSz="914377"/>
                <a:r>
                  <a:rPr lang="ja-JP" altLang="en-US" sz="1867" b="1" dirty="0">
                    <a:solidFill>
                      <a:prstClr val="black"/>
                    </a:solidFill>
                    <a:latin typeface="Calibri" panose="020F0502020204030204"/>
                    <a:ea typeface="游ゴシック" panose="020B0400000000000000" pitchFamily="50" charset="-128"/>
                  </a:rPr>
                  <a:t>習得率（％）</a:t>
                </a:r>
              </a:p>
            </p:txBody>
          </p:sp>
          <p:sp>
            <p:nvSpPr>
              <p:cNvPr id="59" name="テキスト ボックス 58">
                <a:extLst>
                  <a:ext uri="{FF2B5EF4-FFF2-40B4-BE49-F238E27FC236}">
                    <a16:creationId xmlns:a16="http://schemas.microsoft.com/office/drawing/2014/main" id="{01A85934-174F-64F2-7FD0-3969F7D0E2D8}"/>
                  </a:ext>
                </a:extLst>
              </p:cNvPr>
              <p:cNvSpPr txBox="1"/>
              <p:nvPr/>
            </p:nvSpPr>
            <p:spPr>
              <a:xfrm>
                <a:off x="7799134" y="748869"/>
                <a:ext cx="496771" cy="284742"/>
              </a:xfrm>
              <a:prstGeom prst="rect">
                <a:avLst/>
              </a:prstGeom>
              <a:noFill/>
            </p:spPr>
            <p:txBody>
              <a:bodyPr wrap="none" rtlCol="0">
                <a:spAutoFit/>
              </a:bodyPr>
              <a:lstStyle/>
              <a:p>
                <a:pPr defTabSz="914377"/>
                <a:r>
                  <a:rPr lang="ja-JP" altLang="en-US" sz="1867" b="1" dirty="0">
                    <a:solidFill>
                      <a:prstClr val="black"/>
                    </a:solidFill>
                    <a:latin typeface="Calibri" panose="020F0502020204030204"/>
                    <a:ea typeface="游ゴシック" panose="020B0400000000000000" pitchFamily="50" charset="-128"/>
                  </a:rPr>
                  <a:t>目標</a:t>
                </a:r>
              </a:p>
            </p:txBody>
          </p:sp>
          <p:cxnSp>
            <p:nvCxnSpPr>
              <p:cNvPr id="60" name="直線コネクタ 59">
                <a:extLst>
                  <a:ext uri="{FF2B5EF4-FFF2-40B4-BE49-F238E27FC236}">
                    <a16:creationId xmlns:a16="http://schemas.microsoft.com/office/drawing/2014/main" id="{5E1E31D1-E4A1-95FF-26BE-D8F3ED6827D6}"/>
                  </a:ext>
                </a:extLst>
              </p:cNvPr>
              <p:cNvCxnSpPr>
                <a:cxnSpLocks/>
              </p:cNvCxnSpPr>
              <p:nvPr/>
            </p:nvCxnSpPr>
            <p:spPr>
              <a:xfrm>
                <a:off x="7668344" y="1804136"/>
                <a:ext cx="0" cy="2726249"/>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cxnSp>
            <p:nvCxnSpPr>
              <p:cNvPr id="61" name="直線コネクタ 60">
                <a:extLst>
                  <a:ext uri="{FF2B5EF4-FFF2-40B4-BE49-F238E27FC236}">
                    <a16:creationId xmlns:a16="http://schemas.microsoft.com/office/drawing/2014/main" id="{11FE41F3-9D83-74F5-9C12-EFD4D5C26595}"/>
                  </a:ext>
                </a:extLst>
              </p:cNvPr>
              <p:cNvCxnSpPr>
                <a:cxnSpLocks/>
              </p:cNvCxnSpPr>
              <p:nvPr/>
            </p:nvCxnSpPr>
            <p:spPr>
              <a:xfrm>
                <a:off x="7956376" y="1804135"/>
                <a:ext cx="0" cy="2726249"/>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cxnSp>
            <p:nvCxnSpPr>
              <p:cNvPr id="62" name="直線コネクタ 61">
                <a:extLst>
                  <a:ext uri="{FF2B5EF4-FFF2-40B4-BE49-F238E27FC236}">
                    <a16:creationId xmlns:a16="http://schemas.microsoft.com/office/drawing/2014/main" id="{15B039CD-05D6-6F56-2631-3925DD71C759}"/>
                  </a:ext>
                </a:extLst>
              </p:cNvPr>
              <p:cNvCxnSpPr>
                <a:cxnSpLocks/>
              </p:cNvCxnSpPr>
              <p:nvPr/>
            </p:nvCxnSpPr>
            <p:spPr>
              <a:xfrm>
                <a:off x="8206447" y="1804136"/>
                <a:ext cx="0" cy="2726249"/>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cxnSp>
            <p:nvCxnSpPr>
              <p:cNvPr id="63" name="直線コネクタ 62">
                <a:extLst>
                  <a:ext uri="{FF2B5EF4-FFF2-40B4-BE49-F238E27FC236}">
                    <a16:creationId xmlns:a16="http://schemas.microsoft.com/office/drawing/2014/main" id="{1A22F07E-D407-B33A-9ABC-5E432E6062B4}"/>
                  </a:ext>
                </a:extLst>
              </p:cNvPr>
              <p:cNvCxnSpPr>
                <a:cxnSpLocks/>
              </p:cNvCxnSpPr>
              <p:nvPr/>
            </p:nvCxnSpPr>
            <p:spPr>
              <a:xfrm>
                <a:off x="8460432" y="1804136"/>
                <a:ext cx="0" cy="2726249"/>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cxnSp>
            <p:nvCxnSpPr>
              <p:cNvPr id="128" name="直線コネクタ 127">
                <a:extLst>
                  <a:ext uri="{FF2B5EF4-FFF2-40B4-BE49-F238E27FC236}">
                    <a16:creationId xmlns:a16="http://schemas.microsoft.com/office/drawing/2014/main" id="{46B6F23B-244B-D76B-656E-31BF761E693B}"/>
                  </a:ext>
                </a:extLst>
              </p:cNvPr>
              <p:cNvCxnSpPr>
                <a:cxnSpLocks/>
              </p:cNvCxnSpPr>
              <p:nvPr/>
            </p:nvCxnSpPr>
            <p:spPr>
              <a:xfrm>
                <a:off x="8748464" y="1804136"/>
                <a:ext cx="0" cy="2726249"/>
              </a:xfrm>
              <a:prstGeom prst="line">
                <a:avLst/>
              </a:prstGeom>
              <a:ln w="12700">
                <a:solidFill>
                  <a:schemeClr val="bg1"/>
                </a:solidFill>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129" name="テキスト ボックス 128">
                <a:extLst>
                  <a:ext uri="{FF2B5EF4-FFF2-40B4-BE49-F238E27FC236}">
                    <a16:creationId xmlns:a16="http://schemas.microsoft.com/office/drawing/2014/main" id="{88D64BF2-07A9-81DC-4311-2AECCA95E3EB}"/>
                  </a:ext>
                </a:extLst>
              </p:cNvPr>
              <p:cNvSpPr txBox="1"/>
              <p:nvPr/>
            </p:nvSpPr>
            <p:spPr>
              <a:xfrm>
                <a:off x="7509593" y="1613181"/>
                <a:ext cx="280365" cy="238575"/>
              </a:xfrm>
              <a:prstGeom prst="rect">
                <a:avLst/>
              </a:prstGeom>
              <a:noFill/>
            </p:spPr>
            <p:txBody>
              <a:bodyPr wrap="none" rtlCol="0">
                <a:spAutoFit/>
              </a:bodyPr>
              <a:lstStyle/>
              <a:p>
                <a:pPr defTabSz="914377"/>
                <a:r>
                  <a:rPr lang="en-US" altLang="ja-JP" sz="1467" b="1" dirty="0">
                    <a:solidFill>
                      <a:prstClr val="black"/>
                    </a:solidFill>
                    <a:latin typeface="Calibri" panose="020F0502020204030204"/>
                    <a:ea typeface="游ゴシック" panose="020B0400000000000000" pitchFamily="50" charset="-128"/>
                  </a:rPr>
                  <a:t>20</a:t>
                </a:r>
                <a:endParaRPr lang="ja-JP" altLang="en-US" sz="1467" b="1" dirty="0">
                  <a:solidFill>
                    <a:prstClr val="black"/>
                  </a:solidFill>
                  <a:latin typeface="Calibri" panose="020F0502020204030204"/>
                  <a:ea typeface="游ゴシック" panose="020B0400000000000000" pitchFamily="50" charset="-128"/>
                </a:endParaRPr>
              </a:p>
            </p:txBody>
          </p:sp>
          <p:sp>
            <p:nvSpPr>
              <p:cNvPr id="130" name="テキスト ボックス 129">
                <a:extLst>
                  <a:ext uri="{FF2B5EF4-FFF2-40B4-BE49-F238E27FC236}">
                    <a16:creationId xmlns:a16="http://schemas.microsoft.com/office/drawing/2014/main" id="{712ED92F-BB3F-8A60-C88B-DAC148C957F1}"/>
                  </a:ext>
                </a:extLst>
              </p:cNvPr>
              <p:cNvSpPr txBox="1"/>
              <p:nvPr/>
            </p:nvSpPr>
            <p:spPr>
              <a:xfrm>
                <a:off x="7804159" y="1613181"/>
                <a:ext cx="280365" cy="238575"/>
              </a:xfrm>
              <a:prstGeom prst="rect">
                <a:avLst/>
              </a:prstGeom>
              <a:noFill/>
            </p:spPr>
            <p:txBody>
              <a:bodyPr wrap="none" rtlCol="0">
                <a:spAutoFit/>
              </a:bodyPr>
              <a:lstStyle/>
              <a:p>
                <a:pPr defTabSz="914377"/>
                <a:r>
                  <a:rPr lang="en-US" altLang="ja-JP" sz="1467" b="1" dirty="0">
                    <a:solidFill>
                      <a:prstClr val="black"/>
                    </a:solidFill>
                    <a:latin typeface="Calibri" panose="020F0502020204030204"/>
                    <a:ea typeface="游ゴシック" panose="020B0400000000000000" pitchFamily="50" charset="-128"/>
                  </a:rPr>
                  <a:t>40</a:t>
                </a:r>
                <a:endParaRPr lang="ja-JP" altLang="en-US" sz="1467" b="1" dirty="0">
                  <a:solidFill>
                    <a:prstClr val="black"/>
                  </a:solidFill>
                  <a:latin typeface="Calibri" panose="020F0502020204030204"/>
                  <a:ea typeface="游ゴシック" panose="020B0400000000000000" pitchFamily="50" charset="-128"/>
                </a:endParaRPr>
              </a:p>
            </p:txBody>
          </p:sp>
          <p:sp>
            <p:nvSpPr>
              <p:cNvPr id="131" name="テキスト ボックス 130">
                <a:extLst>
                  <a:ext uri="{FF2B5EF4-FFF2-40B4-BE49-F238E27FC236}">
                    <a16:creationId xmlns:a16="http://schemas.microsoft.com/office/drawing/2014/main" id="{EECC9B3A-B3B3-B14F-084F-FB54ADD6AC2B}"/>
                  </a:ext>
                </a:extLst>
              </p:cNvPr>
              <p:cNvSpPr txBox="1"/>
              <p:nvPr/>
            </p:nvSpPr>
            <p:spPr>
              <a:xfrm>
                <a:off x="8049941" y="1613181"/>
                <a:ext cx="280365" cy="238575"/>
              </a:xfrm>
              <a:prstGeom prst="rect">
                <a:avLst/>
              </a:prstGeom>
              <a:noFill/>
            </p:spPr>
            <p:txBody>
              <a:bodyPr wrap="none" rtlCol="0">
                <a:spAutoFit/>
              </a:bodyPr>
              <a:lstStyle/>
              <a:p>
                <a:pPr defTabSz="914377"/>
                <a:r>
                  <a:rPr lang="en-US" altLang="ja-JP" sz="1467" b="1" dirty="0">
                    <a:solidFill>
                      <a:prstClr val="black"/>
                    </a:solidFill>
                    <a:latin typeface="Calibri" panose="020F0502020204030204"/>
                    <a:ea typeface="游ゴシック" panose="020B0400000000000000" pitchFamily="50" charset="-128"/>
                  </a:rPr>
                  <a:t>60</a:t>
                </a:r>
                <a:endParaRPr lang="ja-JP" altLang="en-US" sz="1467" b="1" dirty="0">
                  <a:solidFill>
                    <a:prstClr val="black"/>
                  </a:solidFill>
                  <a:latin typeface="Calibri" panose="020F0502020204030204"/>
                  <a:ea typeface="游ゴシック" panose="020B0400000000000000" pitchFamily="50" charset="-128"/>
                </a:endParaRPr>
              </a:p>
            </p:txBody>
          </p:sp>
          <p:sp>
            <p:nvSpPr>
              <p:cNvPr id="132" name="テキスト ボックス 131">
                <a:extLst>
                  <a:ext uri="{FF2B5EF4-FFF2-40B4-BE49-F238E27FC236}">
                    <a16:creationId xmlns:a16="http://schemas.microsoft.com/office/drawing/2014/main" id="{C16E0ECF-DAED-548B-683B-5926E5707B68}"/>
                  </a:ext>
                </a:extLst>
              </p:cNvPr>
              <p:cNvSpPr txBox="1"/>
              <p:nvPr/>
            </p:nvSpPr>
            <p:spPr>
              <a:xfrm>
                <a:off x="8286406" y="1613181"/>
                <a:ext cx="280365" cy="238575"/>
              </a:xfrm>
              <a:prstGeom prst="rect">
                <a:avLst/>
              </a:prstGeom>
              <a:noFill/>
            </p:spPr>
            <p:txBody>
              <a:bodyPr wrap="none" rtlCol="0">
                <a:spAutoFit/>
              </a:bodyPr>
              <a:lstStyle/>
              <a:p>
                <a:pPr defTabSz="914377"/>
                <a:r>
                  <a:rPr lang="en-US" altLang="ja-JP" sz="1467" b="1" dirty="0">
                    <a:solidFill>
                      <a:prstClr val="black"/>
                    </a:solidFill>
                    <a:latin typeface="Calibri" panose="020F0502020204030204"/>
                    <a:ea typeface="游ゴシック" panose="020B0400000000000000" pitchFamily="50" charset="-128"/>
                  </a:rPr>
                  <a:t>80</a:t>
                </a:r>
                <a:endParaRPr lang="ja-JP" altLang="en-US" sz="1467" b="1" dirty="0">
                  <a:solidFill>
                    <a:prstClr val="black"/>
                  </a:solidFill>
                  <a:latin typeface="Calibri" panose="020F0502020204030204"/>
                  <a:ea typeface="游ゴシック" panose="020B0400000000000000" pitchFamily="50" charset="-128"/>
                </a:endParaRPr>
              </a:p>
            </p:txBody>
          </p:sp>
          <p:sp>
            <p:nvSpPr>
              <p:cNvPr id="133" name="テキスト ボックス 132">
                <a:extLst>
                  <a:ext uri="{FF2B5EF4-FFF2-40B4-BE49-F238E27FC236}">
                    <a16:creationId xmlns:a16="http://schemas.microsoft.com/office/drawing/2014/main" id="{EB55B523-2E4A-C3D1-A02E-7CC5348F4DBB}"/>
                  </a:ext>
                </a:extLst>
              </p:cNvPr>
              <p:cNvSpPr txBox="1"/>
              <p:nvPr/>
            </p:nvSpPr>
            <p:spPr>
              <a:xfrm>
                <a:off x="8580082" y="1613181"/>
                <a:ext cx="351299" cy="238575"/>
              </a:xfrm>
              <a:prstGeom prst="rect">
                <a:avLst/>
              </a:prstGeom>
              <a:noFill/>
            </p:spPr>
            <p:txBody>
              <a:bodyPr wrap="none" rtlCol="0">
                <a:spAutoFit/>
              </a:bodyPr>
              <a:lstStyle/>
              <a:p>
                <a:pPr defTabSz="914377"/>
                <a:r>
                  <a:rPr lang="en-US" altLang="ja-JP" sz="1467" b="1" dirty="0">
                    <a:solidFill>
                      <a:prstClr val="black"/>
                    </a:solidFill>
                    <a:latin typeface="Calibri" panose="020F0502020204030204"/>
                    <a:ea typeface="游ゴシック" panose="020B0400000000000000" pitchFamily="50" charset="-128"/>
                  </a:rPr>
                  <a:t>100</a:t>
                </a:r>
                <a:endParaRPr lang="ja-JP" altLang="en-US" sz="1467" b="1" dirty="0">
                  <a:solidFill>
                    <a:prstClr val="black"/>
                  </a:solidFill>
                  <a:latin typeface="Calibri" panose="020F0502020204030204"/>
                  <a:ea typeface="游ゴシック" panose="020B0400000000000000" pitchFamily="50" charset="-128"/>
                </a:endParaRPr>
              </a:p>
            </p:txBody>
          </p:sp>
        </p:grpSp>
        <p:sp>
          <p:nvSpPr>
            <p:cNvPr id="135" name="部分円 134">
              <a:extLst>
                <a:ext uri="{FF2B5EF4-FFF2-40B4-BE49-F238E27FC236}">
                  <a16:creationId xmlns:a16="http://schemas.microsoft.com/office/drawing/2014/main" id="{1C45304E-1759-48EB-B928-E65479E99739}"/>
                </a:ext>
              </a:extLst>
            </p:cNvPr>
            <p:cNvSpPr/>
            <p:nvPr/>
          </p:nvSpPr>
          <p:spPr>
            <a:xfrm rot="16200000">
              <a:off x="8662292" y="2791633"/>
              <a:ext cx="1066414" cy="1046337"/>
            </a:xfrm>
            <a:prstGeom prst="pie">
              <a:avLst>
                <a:gd name="adj1" fmla="val 0"/>
                <a:gd name="adj2" fmla="val 5400000"/>
              </a:avLst>
            </a:prstGeom>
            <a:solidFill>
              <a:srgbClr val="00B050"/>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140" name="部分円 139">
              <a:extLst>
                <a:ext uri="{FF2B5EF4-FFF2-40B4-BE49-F238E27FC236}">
                  <a16:creationId xmlns:a16="http://schemas.microsoft.com/office/drawing/2014/main" id="{B7E1E1AC-4D1A-F9AC-B0FA-6E5EA85D6FD6}"/>
                </a:ext>
              </a:extLst>
            </p:cNvPr>
            <p:cNvSpPr/>
            <p:nvPr/>
          </p:nvSpPr>
          <p:spPr>
            <a:xfrm>
              <a:off x="8634948" y="3853688"/>
              <a:ext cx="1072881" cy="1045147"/>
            </a:xfrm>
            <a:prstGeom prst="pie">
              <a:avLst>
                <a:gd name="adj1" fmla="val 0"/>
                <a:gd name="adj2" fmla="val 5400000"/>
              </a:avLst>
            </a:prstGeom>
            <a:solidFill>
              <a:srgbClr val="00B050"/>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145" name="部分円 144">
              <a:extLst>
                <a:ext uri="{FF2B5EF4-FFF2-40B4-BE49-F238E27FC236}">
                  <a16:creationId xmlns:a16="http://schemas.microsoft.com/office/drawing/2014/main" id="{00735C09-DD8C-0664-F678-4E9ECE166BD2}"/>
                </a:ext>
              </a:extLst>
            </p:cNvPr>
            <p:cNvSpPr/>
            <p:nvPr/>
          </p:nvSpPr>
          <p:spPr>
            <a:xfrm rot="16200000">
              <a:off x="8675816" y="3839451"/>
              <a:ext cx="1028695" cy="1055804"/>
            </a:xfrm>
            <a:prstGeom prst="pie">
              <a:avLst>
                <a:gd name="adj1" fmla="val 0"/>
                <a:gd name="adj2" fmla="val 5400000"/>
              </a:avLst>
            </a:prstGeom>
            <a:solidFill>
              <a:srgbClr val="00B050"/>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146" name="部分円 145">
              <a:extLst>
                <a:ext uri="{FF2B5EF4-FFF2-40B4-BE49-F238E27FC236}">
                  <a16:creationId xmlns:a16="http://schemas.microsoft.com/office/drawing/2014/main" id="{5CFCC5CB-B9F4-C178-E5FB-08EDCF4E0409}"/>
                </a:ext>
              </a:extLst>
            </p:cNvPr>
            <p:cNvSpPr/>
            <p:nvPr/>
          </p:nvSpPr>
          <p:spPr>
            <a:xfrm rot="10800000">
              <a:off x="8667349" y="3870795"/>
              <a:ext cx="1022728" cy="1037284"/>
            </a:xfrm>
            <a:prstGeom prst="pie">
              <a:avLst>
                <a:gd name="adj1" fmla="val 0"/>
                <a:gd name="adj2" fmla="val 5400000"/>
              </a:avLst>
            </a:prstGeom>
            <a:solidFill>
              <a:schemeClr val="tx1"/>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147" name="部分円 146">
              <a:extLst>
                <a:ext uri="{FF2B5EF4-FFF2-40B4-BE49-F238E27FC236}">
                  <a16:creationId xmlns:a16="http://schemas.microsoft.com/office/drawing/2014/main" id="{434254C0-82BC-80E7-640B-06A5FAAC29FD}"/>
                </a:ext>
              </a:extLst>
            </p:cNvPr>
            <p:cNvSpPr/>
            <p:nvPr/>
          </p:nvSpPr>
          <p:spPr>
            <a:xfrm>
              <a:off x="8663469" y="4960471"/>
              <a:ext cx="1028695" cy="1028695"/>
            </a:xfrm>
            <a:prstGeom prst="pie">
              <a:avLst>
                <a:gd name="adj1" fmla="val 0"/>
                <a:gd name="adj2" fmla="val 5400000"/>
              </a:avLst>
            </a:prstGeom>
            <a:solidFill>
              <a:schemeClr val="tx1"/>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148" name="部分円 147">
              <a:extLst>
                <a:ext uri="{FF2B5EF4-FFF2-40B4-BE49-F238E27FC236}">
                  <a16:creationId xmlns:a16="http://schemas.microsoft.com/office/drawing/2014/main" id="{1472E7E9-C43C-E558-B122-683374A9EE5C}"/>
                </a:ext>
              </a:extLst>
            </p:cNvPr>
            <p:cNvSpPr/>
            <p:nvPr/>
          </p:nvSpPr>
          <p:spPr>
            <a:xfrm rot="5400000">
              <a:off x="8663469" y="4960471"/>
              <a:ext cx="1028695" cy="1028695"/>
            </a:xfrm>
            <a:prstGeom prst="pie">
              <a:avLst>
                <a:gd name="adj1" fmla="val 0"/>
                <a:gd name="adj2" fmla="val 5399997"/>
              </a:avLst>
            </a:prstGeom>
            <a:solidFill>
              <a:schemeClr val="tx1"/>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153" name="部分円 152">
              <a:extLst>
                <a:ext uri="{FF2B5EF4-FFF2-40B4-BE49-F238E27FC236}">
                  <a16:creationId xmlns:a16="http://schemas.microsoft.com/office/drawing/2014/main" id="{8B45F455-A463-AEFA-67D6-29E8E3AE19CE}"/>
                </a:ext>
              </a:extLst>
            </p:cNvPr>
            <p:cNvSpPr/>
            <p:nvPr/>
          </p:nvSpPr>
          <p:spPr>
            <a:xfrm rot="16200000">
              <a:off x="8663469" y="4961157"/>
              <a:ext cx="1028695" cy="1028695"/>
            </a:xfrm>
            <a:prstGeom prst="pie">
              <a:avLst>
                <a:gd name="adj1" fmla="val 0"/>
                <a:gd name="adj2" fmla="val 5400000"/>
              </a:avLst>
            </a:prstGeom>
            <a:solidFill>
              <a:srgbClr val="00B050"/>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159" name="テキスト ボックス 158">
              <a:extLst>
                <a:ext uri="{FF2B5EF4-FFF2-40B4-BE49-F238E27FC236}">
                  <a16:creationId xmlns:a16="http://schemas.microsoft.com/office/drawing/2014/main" id="{2D84CFD5-9865-12E2-D1BF-F924BB927374}"/>
                </a:ext>
              </a:extLst>
            </p:cNvPr>
            <p:cNvSpPr txBox="1"/>
            <p:nvPr/>
          </p:nvSpPr>
          <p:spPr>
            <a:xfrm>
              <a:off x="9197178" y="5022656"/>
              <a:ext cx="378630" cy="461665"/>
            </a:xfrm>
            <a:prstGeom prst="rect">
              <a:avLst/>
            </a:prstGeom>
            <a:noFill/>
          </p:spPr>
          <p:txBody>
            <a:bodyPr wrap="none" rtlCol="0">
              <a:spAutoFit/>
            </a:bodyPr>
            <a:lstStyle/>
            <a:p>
              <a:pPr defTabSz="914377"/>
              <a:r>
                <a:rPr lang="en-US" altLang="ja-JP" sz="2400" b="1" dirty="0">
                  <a:solidFill>
                    <a:prstClr val="black"/>
                  </a:solidFill>
                  <a:latin typeface="Calibri" panose="020F0502020204030204"/>
                  <a:ea typeface="游ゴシック" panose="020B0400000000000000" pitchFamily="50" charset="-128"/>
                </a:rPr>
                <a:t>D</a:t>
              </a:r>
              <a:endParaRPr lang="ja-JP" altLang="en-US" sz="2400" b="1" dirty="0">
                <a:solidFill>
                  <a:prstClr val="black"/>
                </a:solidFill>
                <a:latin typeface="Calibri" panose="020F0502020204030204"/>
                <a:ea typeface="游ゴシック" panose="020B0400000000000000" pitchFamily="50" charset="-128"/>
              </a:endParaRPr>
            </a:p>
          </p:txBody>
        </p:sp>
        <p:sp>
          <p:nvSpPr>
            <p:cNvPr id="162" name="部分円 161">
              <a:extLst>
                <a:ext uri="{FF2B5EF4-FFF2-40B4-BE49-F238E27FC236}">
                  <a16:creationId xmlns:a16="http://schemas.microsoft.com/office/drawing/2014/main" id="{CFACCBDD-5023-7FCD-90E1-4BB0A5062899}"/>
                </a:ext>
              </a:extLst>
            </p:cNvPr>
            <p:cNvSpPr/>
            <p:nvPr/>
          </p:nvSpPr>
          <p:spPr>
            <a:xfrm rot="10800000">
              <a:off x="8663467" y="4961197"/>
              <a:ext cx="1028695" cy="1027968"/>
            </a:xfrm>
            <a:prstGeom prst="pie">
              <a:avLst>
                <a:gd name="adj1" fmla="val 0"/>
                <a:gd name="adj2" fmla="val 5400000"/>
              </a:avLst>
            </a:prstGeom>
            <a:solidFill>
              <a:schemeClr val="tx1"/>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163" name="テキスト ボックス 162">
              <a:extLst>
                <a:ext uri="{FF2B5EF4-FFF2-40B4-BE49-F238E27FC236}">
                  <a16:creationId xmlns:a16="http://schemas.microsoft.com/office/drawing/2014/main" id="{1EA31FC0-36C3-852A-15A1-33317970A145}"/>
                </a:ext>
              </a:extLst>
            </p:cNvPr>
            <p:cNvSpPr txBox="1"/>
            <p:nvPr/>
          </p:nvSpPr>
          <p:spPr>
            <a:xfrm>
              <a:off x="8774995" y="5023402"/>
              <a:ext cx="370614" cy="461665"/>
            </a:xfrm>
            <a:prstGeom prst="rect">
              <a:avLst/>
            </a:prstGeom>
            <a:noFill/>
          </p:spPr>
          <p:txBody>
            <a:bodyPr wrap="none" rtlCol="0">
              <a:spAutoFit/>
            </a:bodyPr>
            <a:lstStyle/>
            <a:p>
              <a:pPr defTabSz="914377"/>
              <a:r>
                <a:rPr lang="en-US" altLang="ja-JP" sz="2400" b="1" dirty="0">
                  <a:solidFill>
                    <a:prstClr val="black"/>
                  </a:solidFill>
                  <a:latin typeface="Calibri" panose="020F0502020204030204"/>
                  <a:ea typeface="游ゴシック" panose="020B0400000000000000" pitchFamily="50" charset="-128"/>
                </a:rPr>
                <a:t>A</a:t>
              </a:r>
              <a:endParaRPr lang="ja-JP" altLang="en-US" sz="2400" b="1" dirty="0">
                <a:solidFill>
                  <a:prstClr val="black"/>
                </a:solidFill>
                <a:latin typeface="Calibri" panose="020F0502020204030204"/>
                <a:ea typeface="游ゴシック" panose="020B0400000000000000" pitchFamily="50" charset="-128"/>
              </a:endParaRPr>
            </a:p>
          </p:txBody>
        </p:sp>
        <p:sp>
          <p:nvSpPr>
            <p:cNvPr id="164" name="正方形/長方形 163">
              <a:extLst>
                <a:ext uri="{FF2B5EF4-FFF2-40B4-BE49-F238E27FC236}">
                  <a16:creationId xmlns:a16="http://schemas.microsoft.com/office/drawing/2014/main" id="{8C34E41B-A333-0DE9-704C-11ACA310A155}"/>
                </a:ext>
              </a:extLst>
            </p:cNvPr>
            <p:cNvSpPr/>
            <p:nvPr/>
          </p:nvSpPr>
          <p:spPr bwMode="auto">
            <a:xfrm>
              <a:off x="9755977" y="3193895"/>
              <a:ext cx="1075200" cy="265233"/>
            </a:xfrm>
            <a:prstGeom prst="rect">
              <a:avLst/>
            </a:prstGeom>
            <a:solidFill>
              <a:schemeClr val="tx1">
                <a:lumMod val="75000"/>
              </a:schemeClr>
            </a:solidFill>
            <a:ln w="9525">
              <a:solidFill>
                <a:srgbClr xmlns:mc="http://schemas.openxmlformats.org/markup-compatibility/2006" xmlns:a14="http://schemas.microsoft.com/office/drawing/2010/main" val="000000" mc:Ignorable="a14" a14:legacySpreadsheetColorIndex="64"/>
              </a:solidFill>
              <a:round/>
              <a:headEnd/>
              <a:tailEnd/>
            </a:ln>
          </p:spPr>
          <p:txBody>
            <a:bodyPr rtlCol="0" anchor="ctr"/>
            <a:lstStyle/>
            <a:p>
              <a:pPr defTabSz="914377"/>
              <a:endParaRPr lang="ja-JP" altLang="en-US" sz="1867" b="1">
                <a:solidFill>
                  <a:prstClr val="white"/>
                </a:solidFill>
                <a:latin typeface="Calibri" panose="020F0502020204030204"/>
                <a:ea typeface="游ゴシック" panose="020B0400000000000000" pitchFamily="50" charset="-128"/>
              </a:endParaRPr>
            </a:p>
          </p:txBody>
        </p:sp>
        <p:sp>
          <p:nvSpPr>
            <p:cNvPr id="165" name="正方形/長方形 164">
              <a:extLst>
                <a:ext uri="{FF2B5EF4-FFF2-40B4-BE49-F238E27FC236}">
                  <a16:creationId xmlns:a16="http://schemas.microsoft.com/office/drawing/2014/main" id="{C2150C6C-6C0D-7CE1-B55F-A3B94615D149}"/>
                </a:ext>
              </a:extLst>
            </p:cNvPr>
            <p:cNvSpPr/>
            <p:nvPr/>
          </p:nvSpPr>
          <p:spPr bwMode="auto">
            <a:xfrm>
              <a:off x="9755977" y="4243984"/>
              <a:ext cx="1075596" cy="265233"/>
            </a:xfrm>
            <a:prstGeom prst="rect">
              <a:avLst/>
            </a:prstGeom>
            <a:solidFill>
              <a:schemeClr val="tx1">
                <a:lumMod val="75000"/>
              </a:schemeClr>
            </a:solidFill>
            <a:ln w="9525">
              <a:solidFill>
                <a:srgbClr xmlns:mc="http://schemas.openxmlformats.org/markup-compatibility/2006" xmlns:a14="http://schemas.microsoft.com/office/drawing/2010/main" val="000000" mc:Ignorable="a14" a14:legacySpreadsheetColorIndex="64"/>
              </a:solidFill>
              <a:round/>
              <a:headEnd/>
              <a:tailEnd/>
            </a:ln>
          </p:spPr>
          <p:txBody>
            <a:bodyPr rtlCol="0" anchor="ctr"/>
            <a:lstStyle/>
            <a:p>
              <a:pPr defTabSz="914377"/>
              <a:endParaRPr lang="ja-JP" altLang="en-US" sz="1867" b="1">
                <a:solidFill>
                  <a:prstClr val="white"/>
                </a:solidFill>
                <a:latin typeface="Calibri" panose="020F0502020204030204"/>
                <a:ea typeface="游ゴシック" panose="020B0400000000000000" pitchFamily="50" charset="-128"/>
              </a:endParaRPr>
            </a:p>
          </p:txBody>
        </p:sp>
        <p:sp>
          <p:nvSpPr>
            <p:cNvPr id="173" name="正方形/長方形 172">
              <a:extLst>
                <a:ext uri="{FF2B5EF4-FFF2-40B4-BE49-F238E27FC236}">
                  <a16:creationId xmlns:a16="http://schemas.microsoft.com/office/drawing/2014/main" id="{C75FE942-FC7A-96AB-30CB-978F7FBA6CD5}"/>
                </a:ext>
              </a:extLst>
            </p:cNvPr>
            <p:cNvSpPr/>
            <p:nvPr/>
          </p:nvSpPr>
          <p:spPr bwMode="auto">
            <a:xfrm>
              <a:off x="9755977" y="5330736"/>
              <a:ext cx="965657" cy="263048"/>
            </a:xfrm>
            <a:prstGeom prst="rect">
              <a:avLst/>
            </a:prstGeom>
            <a:solidFill>
              <a:schemeClr val="tx1">
                <a:lumMod val="75000"/>
              </a:schemeClr>
            </a:solidFill>
            <a:ln w="9525">
              <a:solidFill>
                <a:srgbClr xmlns:mc="http://schemas.openxmlformats.org/markup-compatibility/2006" xmlns:a14="http://schemas.microsoft.com/office/drawing/2010/main" val="000000" mc:Ignorable="a14" a14:legacySpreadsheetColorIndex="64"/>
              </a:solidFill>
              <a:round/>
              <a:headEnd/>
              <a:tailEnd/>
            </a:ln>
          </p:spPr>
          <p:txBody>
            <a:bodyPr rtlCol="0" anchor="ctr"/>
            <a:lstStyle/>
            <a:p>
              <a:pPr defTabSz="914377"/>
              <a:endParaRPr lang="ja-JP" altLang="en-US" sz="1867" b="1">
                <a:solidFill>
                  <a:prstClr val="white"/>
                </a:solidFill>
                <a:latin typeface="Calibri" panose="020F0502020204030204"/>
                <a:ea typeface="游ゴシック" panose="020B0400000000000000" pitchFamily="50" charset="-128"/>
              </a:endParaRPr>
            </a:p>
          </p:txBody>
        </p:sp>
        <p:sp>
          <p:nvSpPr>
            <p:cNvPr id="197" name="部分円 196">
              <a:extLst>
                <a:ext uri="{FF2B5EF4-FFF2-40B4-BE49-F238E27FC236}">
                  <a16:creationId xmlns:a16="http://schemas.microsoft.com/office/drawing/2014/main" id="{27F23187-FE01-BB31-EBA7-FC68E7D64002}"/>
                </a:ext>
              </a:extLst>
            </p:cNvPr>
            <p:cNvSpPr/>
            <p:nvPr/>
          </p:nvSpPr>
          <p:spPr>
            <a:xfrm rot="5400000">
              <a:off x="8663469" y="3870800"/>
              <a:ext cx="1028695" cy="1028695"/>
            </a:xfrm>
            <a:prstGeom prst="pie">
              <a:avLst>
                <a:gd name="adj1" fmla="val 0"/>
                <a:gd name="adj2" fmla="val 5400000"/>
              </a:avLst>
            </a:prstGeom>
            <a:solidFill>
              <a:schemeClr val="tx1"/>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198" name="テキスト ボックス 197">
              <a:extLst>
                <a:ext uri="{FF2B5EF4-FFF2-40B4-BE49-F238E27FC236}">
                  <a16:creationId xmlns:a16="http://schemas.microsoft.com/office/drawing/2014/main" id="{6C37F8D7-A5CF-C19F-ACA3-EECAABE372A8}"/>
                </a:ext>
              </a:extLst>
            </p:cNvPr>
            <p:cNvSpPr txBox="1"/>
            <p:nvPr/>
          </p:nvSpPr>
          <p:spPr>
            <a:xfrm>
              <a:off x="8773479" y="3949364"/>
              <a:ext cx="370614" cy="461665"/>
            </a:xfrm>
            <a:prstGeom prst="rect">
              <a:avLst/>
            </a:prstGeom>
            <a:noFill/>
          </p:spPr>
          <p:txBody>
            <a:bodyPr wrap="none" rtlCol="0">
              <a:spAutoFit/>
            </a:bodyPr>
            <a:lstStyle/>
            <a:p>
              <a:pPr defTabSz="914377"/>
              <a:r>
                <a:rPr lang="en-US" altLang="ja-JP" sz="2400" b="1" dirty="0">
                  <a:solidFill>
                    <a:prstClr val="black"/>
                  </a:solidFill>
                  <a:latin typeface="Calibri" panose="020F0502020204030204"/>
                  <a:ea typeface="游ゴシック" panose="020B0400000000000000" pitchFamily="50" charset="-128"/>
                </a:rPr>
                <a:t>A</a:t>
              </a:r>
              <a:endParaRPr lang="ja-JP" altLang="en-US" sz="2400" b="1" dirty="0">
                <a:solidFill>
                  <a:prstClr val="black"/>
                </a:solidFill>
                <a:latin typeface="Calibri" panose="020F0502020204030204"/>
                <a:ea typeface="游ゴシック" panose="020B0400000000000000" pitchFamily="50" charset="-128"/>
              </a:endParaRPr>
            </a:p>
          </p:txBody>
        </p:sp>
        <p:sp>
          <p:nvSpPr>
            <p:cNvPr id="200" name="テキスト ボックス 199">
              <a:extLst>
                <a:ext uri="{FF2B5EF4-FFF2-40B4-BE49-F238E27FC236}">
                  <a16:creationId xmlns:a16="http://schemas.microsoft.com/office/drawing/2014/main" id="{192D8DBD-58D7-F63F-312E-989B486A1CA8}"/>
                </a:ext>
              </a:extLst>
            </p:cNvPr>
            <p:cNvSpPr txBox="1"/>
            <p:nvPr/>
          </p:nvSpPr>
          <p:spPr>
            <a:xfrm>
              <a:off x="9195662" y="3948619"/>
              <a:ext cx="378630" cy="461665"/>
            </a:xfrm>
            <a:prstGeom prst="rect">
              <a:avLst/>
            </a:prstGeom>
            <a:noFill/>
          </p:spPr>
          <p:txBody>
            <a:bodyPr wrap="none" rtlCol="0">
              <a:spAutoFit/>
            </a:bodyPr>
            <a:lstStyle/>
            <a:p>
              <a:pPr defTabSz="914377"/>
              <a:r>
                <a:rPr lang="en-US" altLang="ja-JP" sz="2400" b="1" dirty="0">
                  <a:solidFill>
                    <a:prstClr val="black"/>
                  </a:solidFill>
                  <a:latin typeface="Calibri" panose="020F0502020204030204"/>
                  <a:ea typeface="游ゴシック" panose="020B0400000000000000" pitchFamily="50" charset="-128"/>
                </a:rPr>
                <a:t>D</a:t>
              </a:r>
              <a:endParaRPr lang="ja-JP" altLang="en-US" sz="2400" b="1" dirty="0">
                <a:solidFill>
                  <a:prstClr val="black"/>
                </a:solidFill>
                <a:latin typeface="Calibri" panose="020F0502020204030204"/>
                <a:ea typeface="游ゴシック" panose="020B0400000000000000" pitchFamily="50" charset="-128"/>
              </a:endParaRPr>
            </a:p>
          </p:txBody>
        </p:sp>
        <p:sp>
          <p:nvSpPr>
            <p:cNvPr id="201" name="テキスト ボックス 200">
              <a:extLst>
                <a:ext uri="{FF2B5EF4-FFF2-40B4-BE49-F238E27FC236}">
                  <a16:creationId xmlns:a16="http://schemas.microsoft.com/office/drawing/2014/main" id="{36666640-0AF4-27B4-1BA3-FA6A71B61666}"/>
                </a:ext>
              </a:extLst>
            </p:cNvPr>
            <p:cNvSpPr txBox="1"/>
            <p:nvPr/>
          </p:nvSpPr>
          <p:spPr>
            <a:xfrm>
              <a:off x="8773480" y="4400780"/>
              <a:ext cx="357790" cy="461665"/>
            </a:xfrm>
            <a:prstGeom prst="rect">
              <a:avLst/>
            </a:prstGeom>
            <a:noFill/>
          </p:spPr>
          <p:txBody>
            <a:bodyPr wrap="none" rtlCol="0">
              <a:spAutoFit/>
            </a:bodyPr>
            <a:lstStyle/>
            <a:p>
              <a:pPr defTabSz="914377"/>
              <a:r>
                <a:rPr lang="en-US" altLang="ja-JP" sz="2400" b="1" dirty="0">
                  <a:solidFill>
                    <a:prstClr val="black"/>
                  </a:solidFill>
                  <a:latin typeface="Calibri" panose="020F0502020204030204"/>
                  <a:ea typeface="游ゴシック" panose="020B0400000000000000" pitchFamily="50" charset="-128"/>
                </a:rPr>
                <a:t>B</a:t>
              </a:r>
              <a:endParaRPr lang="ja-JP" altLang="en-US" sz="2400" b="1" dirty="0">
                <a:solidFill>
                  <a:prstClr val="black"/>
                </a:solidFill>
                <a:latin typeface="Calibri" panose="020F0502020204030204"/>
                <a:ea typeface="游ゴシック" panose="020B0400000000000000" pitchFamily="50" charset="-128"/>
              </a:endParaRPr>
            </a:p>
          </p:txBody>
        </p:sp>
        <p:sp>
          <p:nvSpPr>
            <p:cNvPr id="202" name="テキスト ボックス 201">
              <a:extLst>
                <a:ext uri="{FF2B5EF4-FFF2-40B4-BE49-F238E27FC236}">
                  <a16:creationId xmlns:a16="http://schemas.microsoft.com/office/drawing/2014/main" id="{B9510ED7-91EC-677E-901C-8752389E80D9}"/>
                </a:ext>
              </a:extLst>
            </p:cNvPr>
            <p:cNvSpPr txBox="1"/>
            <p:nvPr/>
          </p:nvSpPr>
          <p:spPr>
            <a:xfrm>
              <a:off x="9210891" y="4393163"/>
              <a:ext cx="348172" cy="461665"/>
            </a:xfrm>
            <a:prstGeom prst="rect">
              <a:avLst/>
            </a:prstGeom>
            <a:noFill/>
          </p:spPr>
          <p:txBody>
            <a:bodyPr wrap="none" rtlCol="0">
              <a:spAutoFit/>
            </a:bodyPr>
            <a:lstStyle/>
            <a:p>
              <a:pPr defTabSz="914377"/>
              <a:r>
                <a:rPr lang="en-US" altLang="ja-JP" sz="2400" b="1" dirty="0">
                  <a:solidFill>
                    <a:prstClr val="black"/>
                  </a:solidFill>
                  <a:latin typeface="Calibri" panose="020F0502020204030204"/>
                  <a:ea typeface="游ゴシック" panose="020B0400000000000000" pitchFamily="50" charset="-128"/>
                </a:rPr>
                <a:t>C</a:t>
              </a:r>
              <a:endParaRPr lang="ja-JP" altLang="en-US" sz="2400" b="1" dirty="0">
                <a:solidFill>
                  <a:prstClr val="black"/>
                </a:solidFill>
                <a:latin typeface="Calibri" panose="020F0502020204030204"/>
                <a:ea typeface="游ゴシック" panose="020B0400000000000000" pitchFamily="50" charset="-128"/>
              </a:endParaRPr>
            </a:p>
          </p:txBody>
        </p:sp>
        <p:grpSp>
          <p:nvGrpSpPr>
            <p:cNvPr id="207" name="グループ化 206">
              <a:extLst>
                <a:ext uri="{FF2B5EF4-FFF2-40B4-BE49-F238E27FC236}">
                  <a16:creationId xmlns:a16="http://schemas.microsoft.com/office/drawing/2014/main" id="{A74E1D8E-C424-48A3-6435-94AE6E81FB0B}"/>
                </a:ext>
              </a:extLst>
            </p:cNvPr>
            <p:cNvGrpSpPr/>
            <p:nvPr/>
          </p:nvGrpSpPr>
          <p:grpSpPr>
            <a:xfrm>
              <a:off x="8647736" y="2778604"/>
              <a:ext cx="1059740" cy="1074397"/>
              <a:chOff x="5973449" y="4195986"/>
              <a:chExt cx="1032960" cy="1030713"/>
            </a:xfrm>
          </p:grpSpPr>
          <p:sp>
            <p:nvSpPr>
              <p:cNvPr id="160" name="部分円 159">
                <a:extLst>
                  <a:ext uri="{FF2B5EF4-FFF2-40B4-BE49-F238E27FC236}">
                    <a16:creationId xmlns:a16="http://schemas.microsoft.com/office/drawing/2014/main" id="{F3B8500C-FCF5-4BEF-FEEE-B59FFEF0D28C}"/>
                  </a:ext>
                </a:extLst>
              </p:cNvPr>
              <p:cNvSpPr/>
              <p:nvPr/>
            </p:nvSpPr>
            <p:spPr>
              <a:xfrm rot="5400000">
                <a:off x="5973449" y="4196995"/>
                <a:ext cx="1028695" cy="1028695"/>
              </a:xfrm>
              <a:prstGeom prst="pie">
                <a:avLst>
                  <a:gd name="adj1" fmla="val 21574823"/>
                  <a:gd name="adj2" fmla="val 5400000"/>
                </a:avLst>
              </a:prstGeom>
              <a:solidFill>
                <a:schemeClr val="tx1"/>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203" name="部分円 202">
                <a:extLst>
                  <a:ext uri="{FF2B5EF4-FFF2-40B4-BE49-F238E27FC236}">
                    <a16:creationId xmlns:a16="http://schemas.microsoft.com/office/drawing/2014/main" id="{71E5CDD0-62EA-6A90-121E-7C8CBC12A18E}"/>
                  </a:ext>
                </a:extLst>
              </p:cNvPr>
              <p:cNvSpPr/>
              <p:nvPr/>
            </p:nvSpPr>
            <p:spPr>
              <a:xfrm rot="10800000">
                <a:off x="5979797" y="4195986"/>
                <a:ext cx="1026612" cy="1030713"/>
              </a:xfrm>
              <a:prstGeom prst="pie">
                <a:avLst>
                  <a:gd name="adj1" fmla="val 0"/>
                  <a:gd name="adj2" fmla="val 5400000"/>
                </a:avLst>
              </a:prstGeom>
              <a:solidFill>
                <a:schemeClr val="tx1"/>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grpSp>
        <p:sp>
          <p:nvSpPr>
            <p:cNvPr id="206" name="部分円 205">
              <a:extLst>
                <a:ext uri="{FF2B5EF4-FFF2-40B4-BE49-F238E27FC236}">
                  <a16:creationId xmlns:a16="http://schemas.microsoft.com/office/drawing/2014/main" id="{F657B694-B8DC-F146-FBD6-EBB11DCCCCCF}"/>
                </a:ext>
              </a:extLst>
            </p:cNvPr>
            <p:cNvSpPr/>
            <p:nvPr/>
          </p:nvSpPr>
          <p:spPr>
            <a:xfrm>
              <a:off x="8657424" y="2802862"/>
              <a:ext cx="1072881" cy="1045147"/>
            </a:xfrm>
            <a:prstGeom prst="pie">
              <a:avLst>
                <a:gd name="adj1" fmla="val 0"/>
                <a:gd name="adj2" fmla="val 5400000"/>
              </a:avLst>
            </a:prstGeom>
            <a:solidFill>
              <a:srgbClr val="00B050"/>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137" name="テキスト ボックス 136">
              <a:extLst>
                <a:ext uri="{FF2B5EF4-FFF2-40B4-BE49-F238E27FC236}">
                  <a16:creationId xmlns:a16="http://schemas.microsoft.com/office/drawing/2014/main" id="{FB2D8C1B-5A45-EA8D-EB67-A9AE3FC0E2C2}"/>
                </a:ext>
              </a:extLst>
            </p:cNvPr>
            <p:cNvSpPr txBox="1"/>
            <p:nvPr/>
          </p:nvSpPr>
          <p:spPr>
            <a:xfrm>
              <a:off x="8774995" y="2844063"/>
              <a:ext cx="370614" cy="461665"/>
            </a:xfrm>
            <a:prstGeom prst="rect">
              <a:avLst/>
            </a:prstGeom>
            <a:noFill/>
          </p:spPr>
          <p:txBody>
            <a:bodyPr wrap="none" rtlCol="0">
              <a:spAutoFit/>
            </a:bodyPr>
            <a:lstStyle/>
            <a:p>
              <a:pPr defTabSz="914377"/>
              <a:r>
                <a:rPr lang="en-US" altLang="ja-JP" sz="2400" b="1" dirty="0">
                  <a:solidFill>
                    <a:prstClr val="black"/>
                  </a:solidFill>
                  <a:latin typeface="Calibri" panose="020F0502020204030204"/>
                  <a:ea typeface="游ゴシック" panose="020B0400000000000000" pitchFamily="50" charset="-128"/>
                </a:rPr>
                <a:t>A</a:t>
              </a:r>
              <a:endParaRPr lang="ja-JP" altLang="en-US" sz="2400" b="1" dirty="0">
                <a:solidFill>
                  <a:prstClr val="black"/>
                </a:solidFill>
                <a:latin typeface="Calibri" panose="020F0502020204030204"/>
                <a:ea typeface="游ゴシック" panose="020B0400000000000000" pitchFamily="50" charset="-128"/>
              </a:endParaRPr>
            </a:p>
          </p:txBody>
        </p:sp>
        <p:sp>
          <p:nvSpPr>
            <p:cNvPr id="139" name="テキスト ボックス 138">
              <a:extLst>
                <a:ext uri="{FF2B5EF4-FFF2-40B4-BE49-F238E27FC236}">
                  <a16:creationId xmlns:a16="http://schemas.microsoft.com/office/drawing/2014/main" id="{CAE7A670-12A3-C365-62F3-A4EFE90BE7B7}"/>
                </a:ext>
              </a:extLst>
            </p:cNvPr>
            <p:cNvSpPr txBox="1"/>
            <p:nvPr/>
          </p:nvSpPr>
          <p:spPr>
            <a:xfrm>
              <a:off x="9197178" y="2843318"/>
              <a:ext cx="378630" cy="461665"/>
            </a:xfrm>
            <a:prstGeom prst="rect">
              <a:avLst/>
            </a:prstGeom>
            <a:noFill/>
          </p:spPr>
          <p:txBody>
            <a:bodyPr wrap="none" rtlCol="0">
              <a:spAutoFit/>
            </a:bodyPr>
            <a:lstStyle/>
            <a:p>
              <a:pPr defTabSz="914377"/>
              <a:r>
                <a:rPr lang="en-US" altLang="ja-JP" sz="2400" b="1" dirty="0">
                  <a:solidFill>
                    <a:prstClr val="black"/>
                  </a:solidFill>
                  <a:latin typeface="Calibri" panose="020F0502020204030204"/>
                  <a:ea typeface="游ゴシック" panose="020B0400000000000000" pitchFamily="50" charset="-128"/>
                </a:rPr>
                <a:t>D</a:t>
              </a:r>
              <a:endParaRPr lang="ja-JP" altLang="en-US" sz="2400" b="1" dirty="0">
                <a:solidFill>
                  <a:prstClr val="black"/>
                </a:solidFill>
                <a:latin typeface="Calibri" panose="020F0502020204030204"/>
                <a:ea typeface="游ゴシック" panose="020B0400000000000000" pitchFamily="50" charset="-128"/>
              </a:endParaRPr>
            </a:p>
          </p:txBody>
        </p:sp>
        <p:sp>
          <p:nvSpPr>
            <p:cNvPr id="161" name="テキスト ボックス 160">
              <a:extLst>
                <a:ext uri="{FF2B5EF4-FFF2-40B4-BE49-F238E27FC236}">
                  <a16:creationId xmlns:a16="http://schemas.microsoft.com/office/drawing/2014/main" id="{2654C4DB-43CF-C9CC-BAFF-63E90B2C60E6}"/>
                </a:ext>
              </a:extLst>
            </p:cNvPr>
            <p:cNvSpPr txBox="1"/>
            <p:nvPr/>
          </p:nvSpPr>
          <p:spPr>
            <a:xfrm>
              <a:off x="8774996" y="3295479"/>
              <a:ext cx="357790" cy="461665"/>
            </a:xfrm>
            <a:prstGeom prst="rect">
              <a:avLst/>
            </a:prstGeom>
            <a:noFill/>
          </p:spPr>
          <p:txBody>
            <a:bodyPr wrap="none" rtlCol="0">
              <a:spAutoFit/>
            </a:bodyPr>
            <a:lstStyle/>
            <a:p>
              <a:pPr defTabSz="914377"/>
              <a:r>
                <a:rPr lang="en-US" altLang="ja-JP" sz="2400" b="1" dirty="0">
                  <a:solidFill>
                    <a:prstClr val="black"/>
                  </a:solidFill>
                  <a:latin typeface="Calibri" panose="020F0502020204030204"/>
                  <a:ea typeface="游ゴシック" panose="020B0400000000000000" pitchFamily="50" charset="-128"/>
                </a:rPr>
                <a:t>B</a:t>
              </a:r>
              <a:endParaRPr lang="ja-JP" altLang="en-US" sz="2400" b="1" dirty="0">
                <a:solidFill>
                  <a:prstClr val="black"/>
                </a:solidFill>
                <a:latin typeface="Calibri" panose="020F0502020204030204"/>
                <a:ea typeface="游ゴシック" panose="020B0400000000000000" pitchFamily="50" charset="-128"/>
              </a:endParaRPr>
            </a:p>
          </p:txBody>
        </p:sp>
        <p:sp>
          <p:nvSpPr>
            <p:cNvPr id="138" name="テキスト ボックス 137">
              <a:extLst>
                <a:ext uri="{FF2B5EF4-FFF2-40B4-BE49-F238E27FC236}">
                  <a16:creationId xmlns:a16="http://schemas.microsoft.com/office/drawing/2014/main" id="{6453A00A-EEE7-E613-4227-3950B8372E95}"/>
                </a:ext>
              </a:extLst>
            </p:cNvPr>
            <p:cNvSpPr txBox="1"/>
            <p:nvPr/>
          </p:nvSpPr>
          <p:spPr>
            <a:xfrm>
              <a:off x="9197178" y="3295479"/>
              <a:ext cx="348172" cy="461665"/>
            </a:xfrm>
            <a:prstGeom prst="rect">
              <a:avLst/>
            </a:prstGeom>
            <a:noFill/>
          </p:spPr>
          <p:txBody>
            <a:bodyPr wrap="none" rtlCol="0">
              <a:spAutoFit/>
            </a:bodyPr>
            <a:lstStyle/>
            <a:p>
              <a:pPr defTabSz="914377"/>
              <a:r>
                <a:rPr lang="en-US" altLang="ja-JP" sz="2400" b="1" dirty="0">
                  <a:solidFill>
                    <a:prstClr val="black"/>
                  </a:solidFill>
                  <a:latin typeface="Calibri" panose="020F0502020204030204"/>
                  <a:ea typeface="游ゴシック" panose="020B0400000000000000" pitchFamily="50" charset="-128"/>
                </a:rPr>
                <a:t>C</a:t>
              </a:r>
              <a:endParaRPr lang="ja-JP" altLang="en-US" sz="2400" b="1" dirty="0">
                <a:solidFill>
                  <a:prstClr val="black"/>
                </a:solidFill>
                <a:latin typeface="Calibri" panose="020F0502020204030204"/>
                <a:ea typeface="游ゴシック" panose="020B0400000000000000" pitchFamily="50" charset="-128"/>
              </a:endParaRPr>
            </a:p>
          </p:txBody>
        </p:sp>
        <p:sp>
          <p:nvSpPr>
            <p:cNvPr id="154" name="テキスト ボックス 153">
              <a:extLst>
                <a:ext uri="{FF2B5EF4-FFF2-40B4-BE49-F238E27FC236}">
                  <a16:creationId xmlns:a16="http://schemas.microsoft.com/office/drawing/2014/main" id="{82F185AE-1808-E5A2-E9D3-2A6A3878AF18}"/>
                </a:ext>
              </a:extLst>
            </p:cNvPr>
            <p:cNvSpPr txBox="1"/>
            <p:nvPr/>
          </p:nvSpPr>
          <p:spPr>
            <a:xfrm>
              <a:off x="8779891" y="5453906"/>
              <a:ext cx="357790" cy="461665"/>
            </a:xfrm>
            <a:prstGeom prst="rect">
              <a:avLst/>
            </a:prstGeom>
            <a:noFill/>
          </p:spPr>
          <p:txBody>
            <a:bodyPr wrap="none" rtlCol="0">
              <a:spAutoFit/>
            </a:bodyPr>
            <a:lstStyle/>
            <a:p>
              <a:pPr defTabSz="914377"/>
              <a:r>
                <a:rPr lang="en-US" altLang="ja-JP" sz="2400" b="1" dirty="0">
                  <a:solidFill>
                    <a:prstClr val="black"/>
                  </a:solidFill>
                  <a:latin typeface="Calibri" panose="020F0502020204030204"/>
                  <a:ea typeface="游ゴシック" panose="020B0400000000000000" pitchFamily="50" charset="-128"/>
                </a:rPr>
                <a:t>B</a:t>
              </a:r>
              <a:endParaRPr lang="ja-JP" altLang="en-US" sz="2400" b="1" dirty="0">
                <a:solidFill>
                  <a:prstClr val="black"/>
                </a:solidFill>
                <a:latin typeface="Calibri" panose="020F0502020204030204"/>
                <a:ea typeface="游ゴシック" panose="020B0400000000000000" pitchFamily="50" charset="-128"/>
              </a:endParaRPr>
            </a:p>
          </p:txBody>
        </p:sp>
        <p:sp>
          <p:nvSpPr>
            <p:cNvPr id="155" name="テキスト ボックス 154">
              <a:extLst>
                <a:ext uri="{FF2B5EF4-FFF2-40B4-BE49-F238E27FC236}">
                  <a16:creationId xmlns:a16="http://schemas.microsoft.com/office/drawing/2014/main" id="{8353B216-E113-3851-E484-348755D7827E}"/>
                </a:ext>
              </a:extLst>
            </p:cNvPr>
            <p:cNvSpPr txBox="1"/>
            <p:nvPr/>
          </p:nvSpPr>
          <p:spPr>
            <a:xfrm>
              <a:off x="9198819" y="5475966"/>
              <a:ext cx="348172" cy="461665"/>
            </a:xfrm>
            <a:prstGeom prst="rect">
              <a:avLst/>
            </a:prstGeom>
            <a:noFill/>
          </p:spPr>
          <p:txBody>
            <a:bodyPr wrap="none" rtlCol="0">
              <a:spAutoFit/>
            </a:bodyPr>
            <a:lstStyle/>
            <a:p>
              <a:pPr defTabSz="914377"/>
              <a:r>
                <a:rPr lang="en-US" altLang="ja-JP" sz="2400" b="1" dirty="0">
                  <a:solidFill>
                    <a:prstClr val="black"/>
                  </a:solidFill>
                  <a:latin typeface="Calibri" panose="020F0502020204030204"/>
                  <a:ea typeface="游ゴシック" panose="020B0400000000000000" pitchFamily="50" charset="-128"/>
                </a:rPr>
                <a:t>C</a:t>
              </a:r>
              <a:endParaRPr lang="ja-JP" altLang="en-US" sz="2400" b="1" dirty="0">
                <a:solidFill>
                  <a:prstClr val="black"/>
                </a:solidFill>
                <a:latin typeface="Calibri" panose="020F0502020204030204"/>
                <a:ea typeface="游ゴシック" panose="020B0400000000000000" pitchFamily="50" charset="-128"/>
              </a:endParaRPr>
            </a:p>
          </p:txBody>
        </p:sp>
      </p:grpSp>
      <p:sp>
        <p:nvSpPr>
          <p:cNvPr id="179" name="正方形/長方形 178">
            <a:extLst>
              <a:ext uri="{FF2B5EF4-FFF2-40B4-BE49-F238E27FC236}">
                <a16:creationId xmlns:a16="http://schemas.microsoft.com/office/drawing/2014/main" id="{94F4591C-4DA6-7977-B124-D7A00737A417}"/>
              </a:ext>
            </a:extLst>
          </p:cNvPr>
          <p:cNvSpPr/>
          <p:nvPr/>
        </p:nvSpPr>
        <p:spPr bwMode="auto">
          <a:xfrm>
            <a:off x="3503117" y="3755428"/>
            <a:ext cx="733125" cy="263030"/>
          </a:xfrm>
          <a:prstGeom prst="rect">
            <a:avLst/>
          </a:prstGeom>
          <a:solidFill>
            <a:srgbClr val="00B050"/>
          </a:solidFill>
          <a:ln w="9525">
            <a:solidFill>
              <a:srgbClr xmlns:mc="http://schemas.openxmlformats.org/markup-compatibility/2006" xmlns:a14="http://schemas.microsoft.com/office/drawing/2010/main" val="000000" mc:Ignorable="a14" a14:legacySpreadsheetColorIndex="64"/>
            </a:solidFill>
            <a:round/>
            <a:headEnd/>
            <a:tailEnd/>
          </a:ln>
        </p:spPr>
        <p:txBody>
          <a:bodyPr rtlCol="0" anchor="ctr"/>
          <a:lstStyle/>
          <a:p>
            <a:pPr defTabSz="914377"/>
            <a:endParaRPr lang="ja-JP" altLang="en-US" sz="1867" b="1">
              <a:solidFill>
                <a:prstClr val="white"/>
              </a:solidFill>
              <a:latin typeface="Calibri" panose="020F0502020204030204"/>
              <a:ea typeface="游ゴシック" panose="020B0400000000000000" pitchFamily="50" charset="-128"/>
            </a:endParaRPr>
          </a:p>
        </p:txBody>
      </p:sp>
      <p:sp>
        <p:nvSpPr>
          <p:cNvPr id="181" name="正方形/長方形 180">
            <a:extLst>
              <a:ext uri="{FF2B5EF4-FFF2-40B4-BE49-F238E27FC236}">
                <a16:creationId xmlns:a16="http://schemas.microsoft.com/office/drawing/2014/main" id="{F8158C54-A859-3367-427D-C81046463E6E}"/>
              </a:ext>
            </a:extLst>
          </p:cNvPr>
          <p:cNvSpPr/>
          <p:nvPr/>
        </p:nvSpPr>
        <p:spPr bwMode="auto">
          <a:xfrm>
            <a:off x="3506991" y="4802700"/>
            <a:ext cx="336379" cy="265233"/>
          </a:xfrm>
          <a:prstGeom prst="rect">
            <a:avLst/>
          </a:prstGeom>
          <a:solidFill>
            <a:srgbClr val="00B050"/>
          </a:solidFill>
          <a:ln w="9525">
            <a:solidFill>
              <a:srgbClr xmlns:mc="http://schemas.openxmlformats.org/markup-compatibility/2006" xmlns:a14="http://schemas.microsoft.com/office/drawing/2010/main" val="000000" mc:Ignorable="a14" a14:legacySpreadsheetColorIndex="64"/>
            </a:solidFill>
            <a:round/>
            <a:headEnd/>
            <a:tailEnd/>
          </a:ln>
        </p:spPr>
        <p:txBody>
          <a:bodyPr rtlCol="0" anchor="ctr"/>
          <a:lstStyle/>
          <a:p>
            <a:pPr defTabSz="914377"/>
            <a:endParaRPr lang="ja-JP" altLang="en-US" sz="1867" b="1">
              <a:solidFill>
                <a:prstClr val="white"/>
              </a:solidFill>
              <a:latin typeface="Calibri" panose="020F0502020204030204"/>
              <a:ea typeface="游ゴシック" panose="020B0400000000000000" pitchFamily="50" charset="-128"/>
            </a:endParaRPr>
          </a:p>
        </p:txBody>
      </p:sp>
      <p:sp>
        <p:nvSpPr>
          <p:cNvPr id="193" name="正方形/長方形 192">
            <a:extLst>
              <a:ext uri="{FF2B5EF4-FFF2-40B4-BE49-F238E27FC236}">
                <a16:creationId xmlns:a16="http://schemas.microsoft.com/office/drawing/2014/main" id="{F548E1BD-A1A7-EC78-3C7F-DA7D9094318F}"/>
              </a:ext>
            </a:extLst>
          </p:cNvPr>
          <p:cNvSpPr/>
          <p:nvPr/>
        </p:nvSpPr>
        <p:spPr bwMode="auto">
          <a:xfrm>
            <a:off x="3392299" y="5888258"/>
            <a:ext cx="446313" cy="265233"/>
          </a:xfrm>
          <a:prstGeom prst="rect">
            <a:avLst/>
          </a:prstGeom>
          <a:solidFill>
            <a:srgbClr val="00B050"/>
          </a:solidFill>
          <a:ln w="9525">
            <a:solidFill>
              <a:srgbClr xmlns:mc="http://schemas.openxmlformats.org/markup-compatibility/2006" xmlns:a14="http://schemas.microsoft.com/office/drawing/2010/main" val="000000" mc:Ignorable="a14" a14:legacySpreadsheetColorIndex="64"/>
            </a:solidFill>
            <a:round/>
            <a:headEnd/>
            <a:tailEnd/>
          </a:ln>
        </p:spPr>
        <p:txBody>
          <a:bodyPr rtlCol="0" anchor="ctr"/>
          <a:lstStyle/>
          <a:p>
            <a:pPr defTabSz="914377"/>
            <a:endParaRPr lang="ja-JP" altLang="en-US" sz="1867" b="1">
              <a:solidFill>
                <a:prstClr val="white"/>
              </a:solidFill>
              <a:latin typeface="Calibri" panose="020F0502020204030204"/>
              <a:ea typeface="游ゴシック" panose="020B0400000000000000" pitchFamily="50" charset="-128"/>
            </a:endParaRPr>
          </a:p>
        </p:txBody>
      </p:sp>
      <p:grpSp>
        <p:nvGrpSpPr>
          <p:cNvPr id="214" name="グループ化 213">
            <a:extLst>
              <a:ext uri="{FF2B5EF4-FFF2-40B4-BE49-F238E27FC236}">
                <a16:creationId xmlns:a16="http://schemas.microsoft.com/office/drawing/2014/main" id="{05973C44-2178-2938-CFA5-7EFE7DD1BDD7}"/>
              </a:ext>
            </a:extLst>
          </p:cNvPr>
          <p:cNvGrpSpPr/>
          <p:nvPr/>
        </p:nvGrpSpPr>
        <p:grpSpPr>
          <a:xfrm>
            <a:off x="1331027" y="5522216"/>
            <a:ext cx="1030713" cy="1026612"/>
            <a:chOff x="5736655" y="4238608"/>
            <a:chExt cx="1030713" cy="1026612"/>
          </a:xfrm>
        </p:grpSpPr>
        <p:sp>
          <p:nvSpPr>
            <p:cNvPr id="208" name="部分円 207">
              <a:extLst>
                <a:ext uri="{FF2B5EF4-FFF2-40B4-BE49-F238E27FC236}">
                  <a16:creationId xmlns:a16="http://schemas.microsoft.com/office/drawing/2014/main" id="{8AD30B29-8BC4-6A4B-BCB8-BBA3B95EB0F6}"/>
                </a:ext>
              </a:extLst>
            </p:cNvPr>
            <p:cNvSpPr/>
            <p:nvPr/>
          </p:nvSpPr>
          <p:spPr>
            <a:xfrm rot="5400000">
              <a:off x="5738706" y="4236557"/>
              <a:ext cx="1026612" cy="1030713"/>
            </a:xfrm>
            <a:prstGeom prst="pie">
              <a:avLst>
                <a:gd name="adj1" fmla="val 21588900"/>
                <a:gd name="adj2" fmla="val 5400000"/>
              </a:avLst>
            </a:prstGeom>
            <a:solidFill>
              <a:srgbClr val="009900"/>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211" name="テキスト ボックス 210">
              <a:extLst>
                <a:ext uri="{FF2B5EF4-FFF2-40B4-BE49-F238E27FC236}">
                  <a16:creationId xmlns:a16="http://schemas.microsoft.com/office/drawing/2014/main" id="{F6C3BE17-4869-1525-7A55-99E87ADFF83B}"/>
                </a:ext>
              </a:extLst>
            </p:cNvPr>
            <p:cNvSpPr txBox="1"/>
            <p:nvPr/>
          </p:nvSpPr>
          <p:spPr>
            <a:xfrm>
              <a:off x="5861764" y="4743186"/>
              <a:ext cx="357790" cy="461665"/>
            </a:xfrm>
            <a:prstGeom prst="rect">
              <a:avLst/>
            </a:prstGeom>
            <a:noFill/>
          </p:spPr>
          <p:txBody>
            <a:bodyPr wrap="none" rtlCol="0">
              <a:spAutoFit/>
            </a:bodyPr>
            <a:lstStyle/>
            <a:p>
              <a:pPr defTabSz="914377"/>
              <a:r>
                <a:rPr lang="en-US" altLang="ja-JP" sz="2400" b="1" dirty="0">
                  <a:solidFill>
                    <a:prstClr val="black"/>
                  </a:solidFill>
                  <a:latin typeface="Calibri" panose="020F0502020204030204"/>
                  <a:ea typeface="游ゴシック" panose="020B0400000000000000" pitchFamily="50" charset="-128"/>
                </a:rPr>
                <a:t>B</a:t>
              </a:r>
              <a:endParaRPr lang="ja-JP" altLang="en-US" sz="2400" b="1" dirty="0">
                <a:solidFill>
                  <a:prstClr val="black"/>
                </a:solidFill>
                <a:latin typeface="Calibri" panose="020F0502020204030204"/>
                <a:ea typeface="游ゴシック" panose="020B0400000000000000" pitchFamily="50" charset="-128"/>
              </a:endParaRPr>
            </a:p>
          </p:txBody>
        </p:sp>
      </p:grpSp>
      <p:grpSp>
        <p:nvGrpSpPr>
          <p:cNvPr id="213" name="グループ化 212">
            <a:extLst>
              <a:ext uri="{FF2B5EF4-FFF2-40B4-BE49-F238E27FC236}">
                <a16:creationId xmlns:a16="http://schemas.microsoft.com/office/drawing/2014/main" id="{D8D10801-0A72-425A-8BBA-5EA733262FE8}"/>
              </a:ext>
            </a:extLst>
          </p:cNvPr>
          <p:cNvGrpSpPr/>
          <p:nvPr/>
        </p:nvGrpSpPr>
        <p:grpSpPr>
          <a:xfrm>
            <a:off x="1337887" y="5520444"/>
            <a:ext cx="1028695" cy="1028695"/>
            <a:chOff x="6100763" y="5482793"/>
            <a:chExt cx="1028695" cy="1028695"/>
          </a:xfrm>
        </p:grpSpPr>
        <p:sp>
          <p:nvSpPr>
            <p:cNvPr id="134" name="部分円 133">
              <a:extLst>
                <a:ext uri="{FF2B5EF4-FFF2-40B4-BE49-F238E27FC236}">
                  <a16:creationId xmlns:a16="http://schemas.microsoft.com/office/drawing/2014/main" id="{6F8733C4-C19D-7DB3-9B1D-CC3EAF6A0106}"/>
                </a:ext>
              </a:extLst>
            </p:cNvPr>
            <p:cNvSpPr/>
            <p:nvPr/>
          </p:nvSpPr>
          <p:spPr>
            <a:xfrm>
              <a:off x="6100763" y="5482793"/>
              <a:ext cx="1028695" cy="1028695"/>
            </a:xfrm>
            <a:prstGeom prst="pie">
              <a:avLst>
                <a:gd name="adj1" fmla="val 21578903"/>
                <a:gd name="adj2" fmla="val 5397823"/>
              </a:avLst>
            </a:prstGeom>
            <a:solidFill>
              <a:srgbClr val="00B050"/>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212" name="テキスト ボックス 211">
              <a:extLst>
                <a:ext uri="{FF2B5EF4-FFF2-40B4-BE49-F238E27FC236}">
                  <a16:creationId xmlns:a16="http://schemas.microsoft.com/office/drawing/2014/main" id="{9B6E7C44-34D3-A9B2-EA1C-144A08E5F6F2}"/>
                </a:ext>
              </a:extLst>
            </p:cNvPr>
            <p:cNvSpPr txBox="1"/>
            <p:nvPr/>
          </p:nvSpPr>
          <p:spPr>
            <a:xfrm>
              <a:off x="6619869" y="5982854"/>
              <a:ext cx="348172" cy="461665"/>
            </a:xfrm>
            <a:prstGeom prst="rect">
              <a:avLst/>
            </a:prstGeom>
            <a:noFill/>
          </p:spPr>
          <p:txBody>
            <a:bodyPr wrap="none" rtlCol="0">
              <a:spAutoFit/>
            </a:bodyPr>
            <a:lstStyle/>
            <a:p>
              <a:pPr defTabSz="914377"/>
              <a:r>
                <a:rPr lang="en-US" altLang="ja-JP" sz="2400" b="1" dirty="0">
                  <a:solidFill>
                    <a:prstClr val="black"/>
                  </a:solidFill>
                  <a:latin typeface="Calibri" panose="020F0502020204030204"/>
                  <a:ea typeface="游ゴシック" panose="020B0400000000000000" pitchFamily="50" charset="-128"/>
                </a:rPr>
                <a:t>C</a:t>
              </a:r>
              <a:endParaRPr lang="ja-JP" altLang="en-US" sz="2400" b="1" dirty="0">
                <a:solidFill>
                  <a:prstClr val="black"/>
                </a:solidFill>
                <a:latin typeface="Calibri" panose="020F0502020204030204"/>
                <a:ea typeface="游ゴシック" panose="020B0400000000000000" pitchFamily="50" charset="-128"/>
              </a:endParaRPr>
            </a:p>
          </p:txBody>
        </p:sp>
      </p:grpSp>
      <p:grpSp>
        <p:nvGrpSpPr>
          <p:cNvPr id="215" name="グループ化 214">
            <a:extLst>
              <a:ext uri="{FF2B5EF4-FFF2-40B4-BE49-F238E27FC236}">
                <a16:creationId xmlns:a16="http://schemas.microsoft.com/office/drawing/2014/main" id="{07044B6D-BCDF-8100-CD25-AFDECC6DD37A}"/>
              </a:ext>
            </a:extLst>
          </p:cNvPr>
          <p:cNvGrpSpPr/>
          <p:nvPr/>
        </p:nvGrpSpPr>
        <p:grpSpPr>
          <a:xfrm>
            <a:off x="1334681" y="4428573"/>
            <a:ext cx="1030713" cy="1026612"/>
            <a:chOff x="5739039" y="4221938"/>
            <a:chExt cx="1030713" cy="1026612"/>
          </a:xfrm>
        </p:grpSpPr>
        <p:sp>
          <p:nvSpPr>
            <p:cNvPr id="216" name="部分円 215">
              <a:extLst>
                <a:ext uri="{FF2B5EF4-FFF2-40B4-BE49-F238E27FC236}">
                  <a16:creationId xmlns:a16="http://schemas.microsoft.com/office/drawing/2014/main" id="{BEE9BEA4-D917-25EC-25FE-1731D187D236}"/>
                </a:ext>
              </a:extLst>
            </p:cNvPr>
            <p:cNvSpPr/>
            <p:nvPr/>
          </p:nvSpPr>
          <p:spPr>
            <a:xfrm rot="5400000">
              <a:off x="5741090" y="4219887"/>
              <a:ext cx="1026612" cy="1030713"/>
            </a:xfrm>
            <a:prstGeom prst="pie">
              <a:avLst>
                <a:gd name="adj1" fmla="val 4276"/>
                <a:gd name="adj2" fmla="val 5356431"/>
              </a:avLst>
            </a:prstGeom>
            <a:solidFill>
              <a:srgbClr val="009900"/>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217" name="テキスト ボックス 216">
              <a:extLst>
                <a:ext uri="{FF2B5EF4-FFF2-40B4-BE49-F238E27FC236}">
                  <a16:creationId xmlns:a16="http://schemas.microsoft.com/office/drawing/2014/main" id="{DD03C13C-9655-87DC-2602-67A34BB11E67}"/>
                </a:ext>
              </a:extLst>
            </p:cNvPr>
            <p:cNvSpPr txBox="1"/>
            <p:nvPr/>
          </p:nvSpPr>
          <p:spPr>
            <a:xfrm>
              <a:off x="5861764" y="4743186"/>
              <a:ext cx="357790" cy="461665"/>
            </a:xfrm>
            <a:prstGeom prst="rect">
              <a:avLst/>
            </a:prstGeom>
            <a:noFill/>
          </p:spPr>
          <p:txBody>
            <a:bodyPr wrap="none" rtlCol="0">
              <a:spAutoFit/>
            </a:bodyPr>
            <a:lstStyle/>
            <a:p>
              <a:pPr defTabSz="914377"/>
              <a:r>
                <a:rPr lang="en-US" altLang="ja-JP" sz="2400" b="1" dirty="0">
                  <a:solidFill>
                    <a:prstClr val="black"/>
                  </a:solidFill>
                  <a:latin typeface="Calibri" panose="020F0502020204030204"/>
                  <a:ea typeface="游ゴシック" panose="020B0400000000000000" pitchFamily="50" charset="-128"/>
                </a:rPr>
                <a:t>B</a:t>
              </a:r>
              <a:endParaRPr lang="ja-JP" altLang="en-US" sz="2400" b="1" dirty="0">
                <a:solidFill>
                  <a:prstClr val="black"/>
                </a:solidFill>
                <a:latin typeface="Calibri" panose="020F0502020204030204"/>
                <a:ea typeface="游ゴシック" panose="020B0400000000000000" pitchFamily="50" charset="-128"/>
              </a:endParaRPr>
            </a:p>
          </p:txBody>
        </p:sp>
      </p:grpSp>
      <p:grpSp>
        <p:nvGrpSpPr>
          <p:cNvPr id="218" name="グループ化 217">
            <a:extLst>
              <a:ext uri="{FF2B5EF4-FFF2-40B4-BE49-F238E27FC236}">
                <a16:creationId xmlns:a16="http://schemas.microsoft.com/office/drawing/2014/main" id="{FFAE003A-EE78-5AEF-CB24-D9FCC6040135}"/>
              </a:ext>
            </a:extLst>
          </p:cNvPr>
          <p:cNvGrpSpPr/>
          <p:nvPr/>
        </p:nvGrpSpPr>
        <p:grpSpPr>
          <a:xfrm>
            <a:off x="1322237" y="3366538"/>
            <a:ext cx="1057103" cy="1041239"/>
            <a:chOff x="5743768" y="4231465"/>
            <a:chExt cx="1030713" cy="1026612"/>
          </a:xfrm>
        </p:grpSpPr>
        <p:sp>
          <p:nvSpPr>
            <p:cNvPr id="219" name="部分円 218">
              <a:extLst>
                <a:ext uri="{FF2B5EF4-FFF2-40B4-BE49-F238E27FC236}">
                  <a16:creationId xmlns:a16="http://schemas.microsoft.com/office/drawing/2014/main" id="{A2AC8944-D347-F4CF-655C-9BED502C36F6}"/>
                </a:ext>
              </a:extLst>
            </p:cNvPr>
            <p:cNvSpPr/>
            <p:nvPr/>
          </p:nvSpPr>
          <p:spPr>
            <a:xfrm rot="5400000">
              <a:off x="5745819" y="4229414"/>
              <a:ext cx="1026612" cy="1030713"/>
            </a:xfrm>
            <a:prstGeom prst="pie">
              <a:avLst>
                <a:gd name="adj1" fmla="val 4724"/>
                <a:gd name="adj2" fmla="val 5400000"/>
              </a:avLst>
            </a:prstGeom>
            <a:solidFill>
              <a:srgbClr val="009900"/>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220" name="テキスト ボックス 219">
              <a:extLst>
                <a:ext uri="{FF2B5EF4-FFF2-40B4-BE49-F238E27FC236}">
                  <a16:creationId xmlns:a16="http://schemas.microsoft.com/office/drawing/2014/main" id="{E1E332EC-8762-2416-5C4D-E94E22EBE658}"/>
                </a:ext>
              </a:extLst>
            </p:cNvPr>
            <p:cNvSpPr txBox="1"/>
            <p:nvPr/>
          </p:nvSpPr>
          <p:spPr>
            <a:xfrm>
              <a:off x="5861764" y="4743186"/>
              <a:ext cx="357790" cy="461665"/>
            </a:xfrm>
            <a:prstGeom prst="rect">
              <a:avLst/>
            </a:prstGeom>
            <a:noFill/>
          </p:spPr>
          <p:txBody>
            <a:bodyPr wrap="none" rtlCol="0">
              <a:spAutoFit/>
            </a:bodyPr>
            <a:lstStyle/>
            <a:p>
              <a:pPr defTabSz="914377"/>
              <a:r>
                <a:rPr lang="en-US" altLang="ja-JP" sz="2400" b="1" dirty="0">
                  <a:solidFill>
                    <a:prstClr val="black"/>
                  </a:solidFill>
                  <a:latin typeface="Calibri" panose="020F0502020204030204"/>
                  <a:ea typeface="游ゴシック" panose="020B0400000000000000" pitchFamily="50" charset="-128"/>
                </a:rPr>
                <a:t>B</a:t>
              </a:r>
              <a:endParaRPr lang="ja-JP" altLang="en-US" sz="2400" b="1" dirty="0">
                <a:solidFill>
                  <a:prstClr val="black"/>
                </a:solidFill>
                <a:latin typeface="Calibri" panose="020F0502020204030204"/>
                <a:ea typeface="游ゴシック" panose="020B0400000000000000" pitchFamily="50" charset="-128"/>
              </a:endParaRPr>
            </a:p>
          </p:txBody>
        </p:sp>
      </p:grpSp>
      <p:sp>
        <p:nvSpPr>
          <p:cNvPr id="136" name="部分円 135">
            <a:extLst>
              <a:ext uri="{FF2B5EF4-FFF2-40B4-BE49-F238E27FC236}">
                <a16:creationId xmlns:a16="http://schemas.microsoft.com/office/drawing/2014/main" id="{7D06305B-CA01-A1E2-FD9D-A5286DD1B5D1}"/>
              </a:ext>
            </a:extLst>
          </p:cNvPr>
          <p:cNvSpPr/>
          <p:nvPr/>
        </p:nvSpPr>
        <p:spPr>
          <a:xfrm rot="10800000">
            <a:off x="1336139" y="3349213"/>
            <a:ext cx="1026612" cy="1037286"/>
          </a:xfrm>
          <a:prstGeom prst="pie">
            <a:avLst>
              <a:gd name="adj1" fmla="val 36805"/>
              <a:gd name="adj2" fmla="val 5400000"/>
            </a:avLst>
          </a:prstGeom>
          <a:solidFill>
            <a:srgbClr val="009900"/>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221" name="テキスト ボックス 220">
            <a:extLst>
              <a:ext uri="{FF2B5EF4-FFF2-40B4-BE49-F238E27FC236}">
                <a16:creationId xmlns:a16="http://schemas.microsoft.com/office/drawing/2014/main" id="{0C469F86-2AB0-6D03-28D1-17B03EFD71AB}"/>
              </a:ext>
            </a:extLst>
          </p:cNvPr>
          <p:cNvSpPr txBox="1"/>
          <p:nvPr/>
        </p:nvSpPr>
        <p:spPr>
          <a:xfrm>
            <a:off x="1436297" y="3462710"/>
            <a:ext cx="370614" cy="461665"/>
          </a:xfrm>
          <a:prstGeom prst="rect">
            <a:avLst/>
          </a:prstGeom>
          <a:noFill/>
        </p:spPr>
        <p:txBody>
          <a:bodyPr wrap="none" rtlCol="0">
            <a:spAutoFit/>
          </a:bodyPr>
          <a:lstStyle/>
          <a:p>
            <a:pPr defTabSz="914377"/>
            <a:r>
              <a:rPr lang="en-US" altLang="ja-JP" sz="2400" b="1" dirty="0">
                <a:solidFill>
                  <a:prstClr val="black"/>
                </a:solidFill>
                <a:latin typeface="Calibri" panose="020F0502020204030204"/>
                <a:ea typeface="游ゴシック" panose="020B0400000000000000" pitchFamily="50" charset="-128"/>
              </a:rPr>
              <a:t>A</a:t>
            </a:r>
            <a:endParaRPr lang="ja-JP" altLang="en-US" sz="2400" b="1" dirty="0">
              <a:solidFill>
                <a:prstClr val="black"/>
              </a:solidFill>
              <a:latin typeface="Calibri" panose="020F0502020204030204"/>
              <a:ea typeface="游ゴシック" panose="020B0400000000000000" pitchFamily="50" charset="-128"/>
            </a:endParaRPr>
          </a:p>
        </p:txBody>
      </p:sp>
      <p:pic>
        <p:nvPicPr>
          <p:cNvPr id="223" name="図 222">
            <a:extLst>
              <a:ext uri="{FF2B5EF4-FFF2-40B4-BE49-F238E27FC236}">
                <a16:creationId xmlns:a16="http://schemas.microsoft.com/office/drawing/2014/main" id="{D0445D5D-0B28-B561-BCDD-AA92CE99C6C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938883" y="2920462"/>
            <a:ext cx="2598035" cy="2510417"/>
          </a:xfrm>
          <a:prstGeom prst="rect">
            <a:avLst/>
          </a:prstGeom>
        </p:spPr>
      </p:pic>
      <p:sp>
        <p:nvSpPr>
          <p:cNvPr id="225" name="テキスト ボックス 224">
            <a:extLst>
              <a:ext uri="{FF2B5EF4-FFF2-40B4-BE49-F238E27FC236}">
                <a16:creationId xmlns:a16="http://schemas.microsoft.com/office/drawing/2014/main" id="{5276F5B5-7ECF-871A-420B-11DB6E8006EE}"/>
              </a:ext>
            </a:extLst>
          </p:cNvPr>
          <p:cNvSpPr txBox="1"/>
          <p:nvPr/>
        </p:nvSpPr>
        <p:spPr>
          <a:xfrm>
            <a:off x="4948620" y="1035191"/>
            <a:ext cx="6192012" cy="461665"/>
          </a:xfrm>
          <a:prstGeom prst="rect">
            <a:avLst/>
          </a:prstGeom>
          <a:noFill/>
        </p:spPr>
        <p:txBody>
          <a:bodyPr wrap="square" rtlCol="0">
            <a:spAutoFit/>
          </a:bodyPr>
          <a:lstStyle/>
          <a:p>
            <a:pPr defTabSz="914377"/>
            <a:r>
              <a:rPr lang="ja-JP" altLang="en-US" sz="2400" b="1" dirty="0">
                <a:solidFill>
                  <a:prstClr val="black"/>
                </a:solidFill>
                <a:latin typeface="Calibri" panose="020F0502020204030204"/>
                <a:ea typeface="游ゴシック" panose="020B0400000000000000" pitchFamily="50" charset="-128"/>
              </a:rPr>
              <a:t>さわやかサークル若手メンバー</a:t>
            </a:r>
            <a:endParaRPr lang="en-US" altLang="ja-JP" sz="2400" b="1" dirty="0">
              <a:solidFill>
                <a:prstClr val="black"/>
              </a:solidFill>
              <a:latin typeface="Calibri" panose="020F0502020204030204"/>
              <a:ea typeface="游ゴシック" panose="020B0400000000000000" pitchFamily="50" charset="-128"/>
            </a:endParaRPr>
          </a:p>
        </p:txBody>
      </p:sp>
      <p:pic>
        <p:nvPicPr>
          <p:cNvPr id="226" name="図 225">
            <a:extLst>
              <a:ext uri="{FF2B5EF4-FFF2-40B4-BE49-F238E27FC236}">
                <a16:creationId xmlns:a16="http://schemas.microsoft.com/office/drawing/2014/main" id="{FE5690E3-1599-DF87-D6B8-7DAA0D03822F}"/>
              </a:ext>
            </a:extLst>
          </p:cNvPr>
          <p:cNvPicPr>
            <a:picLocks noChangeAspect="1"/>
          </p:cNvPicPr>
          <p:nvPr/>
        </p:nvPicPr>
        <p:blipFill>
          <a:blip r:embed="rId7"/>
          <a:stretch>
            <a:fillRect/>
          </a:stretch>
        </p:blipFill>
        <p:spPr>
          <a:xfrm>
            <a:off x="4687942" y="2257359"/>
            <a:ext cx="4484721" cy="2872366"/>
          </a:xfrm>
          <a:prstGeom prst="rect">
            <a:avLst/>
          </a:prstGeom>
        </p:spPr>
      </p:pic>
      <p:pic>
        <p:nvPicPr>
          <p:cNvPr id="229" name="図 228">
            <a:extLst>
              <a:ext uri="{FF2B5EF4-FFF2-40B4-BE49-F238E27FC236}">
                <a16:creationId xmlns:a16="http://schemas.microsoft.com/office/drawing/2014/main" id="{EB11EDD5-0B09-1A10-F76F-1144CCF9BEC1}"/>
              </a:ext>
            </a:extLst>
          </p:cNvPr>
          <p:cNvPicPr>
            <a:picLocks noChangeAspect="1"/>
          </p:cNvPicPr>
          <p:nvPr/>
        </p:nvPicPr>
        <p:blipFill rotWithShape="1">
          <a:blip r:embed="rId8" cstate="print">
            <a:extLst>
              <a:ext uri="{BEBA8EAE-BF5A-486C-A8C5-ECC9F3942E4B}">
                <a14:imgProps xmlns:a14="http://schemas.microsoft.com/office/drawing/2010/main">
                  <a14:imgLayer r:embed="rId9">
                    <a14:imgEffect>
                      <a14:backgroundRemoval t="0" b="100000" l="0" r="100000"/>
                    </a14:imgEffect>
                  </a14:imgLayer>
                </a14:imgProps>
              </a:ext>
              <a:ext uri="{28A0092B-C50C-407E-A947-70E740481C1C}">
                <a14:useLocalDpi xmlns:a14="http://schemas.microsoft.com/office/drawing/2010/main"/>
              </a:ext>
            </a:extLst>
          </a:blip>
          <a:srcRect/>
          <a:stretch/>
        </p:blipFill>
        <p:spPr>
          <a:xfrm>
            <a:off x="5062044" y="1884193"/>
            <a:ext cx="1224117" cy="1407800"/>
          </a:xfrm>
          <a:prstGeom prst="rect">
            <a:avLst/>
          </a:prstGeom>
        </p:spPr>
      </p:pic>
      <p:pic>
        <p:nvPicPr>
          <p:cNvPr id="230" name="図 229">
            <a:extLst>
              <a:ext uri="{FF2B5EF4-FFF2-40B4-BE49-F238E27FC236}">
                <a16:creationId xmlns:a16="http://schemas.microsoft.com/office/drawing/2014/main" id="{9496016E-4BB8-86FC-4A82-04C8225A71FB}"/>
              </a:ext>
            </a:extLst>
          </p:cNvPr>
          <p:cNvPicPr>
            <a:picLocks noChangeAspect="1"/>
          </p:cNvPicPr>
          <p:nvPr/>
        </p:nvPicPr>
        <p:blipFill rotWithShape="1">
          <a:blip r:embed="rId10" cstate="print">
            <a:extLst>
              <a:ext uri="{BEBA8EAE-BF5A-486C-A8C5-ECC9F3942E4B}">
                <a14:imgProps xmlns:a14="http://schemas.microsoft.com/office/drawing/2010/main">
                  <a14:imgLayer r:embed="rId11">
                    <a14:imgEffect>
                      <a14:backgroundRemoval t="0" b="100000" l="0" r="100000"/>
                    </a14:imgEffect>
                  </a14:imgLayer>
                </a14:imgProps>
              </a:ext>
              <a:ext uri="{28A0092B-C50C-407E-A947-70E740481C1C}">
                <a14:useLocalDpi xmlns:a14="http://schemas.microsoft.com/office/drawing/2010/main"/>
              </a:ext>
            </a:extLst>
          </a:blip>
          <a:srcRect/>
          <a:stretch/>
        </p:blipFill>
        <p:spPr>
          <a:xfrm>
            <a:off x="-1611410" y="3724271"/>
            <a:ext cx="1097518" cy="1268615"/>
          </a:xfrm>
          <a:prstGeom prst="rect">
            <a:avLst/>
          </a:prstGeom>
        </p:spPr>
      </p:pic>
      <p:pic>
        <p:nvPicPr>
          <p:cNvPr id="237" name="図 236">
            <a:extLst>
              <a:ext uri="{FF2B5EF4-FFF2-40B4-BE49-F238E27FC236}">
                <a16:creationId xmlns:a16="http://schemas.microsoft.com/office/drawing/2014/main" id="{4AFC4A92-F4C2-5046-06E7-080C8185005B}"/>
              </a:ext>
            </a:extLst>
          </p:cNvPr>
          <p:cNvPicPr>
            <a:picLocks noChangeAspect="1"/>
          </p:cNvPicPr>
          <p:nvPr/>
        </p:nvPicPr>
        <p:blipFill rotWithShape="1">
          <a:blip r:embed="rId12" cstate="print">
            <a:extLst>
              <a:ext uri="{BEBA8EAE-BF5A-486C-A8C5-ECC9F3942E4B}">
                <a14:imgProps xmlns:a14="http://schemas.microsoft.com/office/drawing/2010/main">
                  <a14:imgLayer r:embed="rId13">
                    <a14:imgEffect>
                      <a14:backgroundRemoval t="0" b="100000" l="0" r="100000"/>
                    </a14:imgEffect>
                  </a14:imgLayer>
                </a14:imgProps>
              </a:ext>
              <a:ext uri="{28A0092B-C50C-407E-A947-70E740481C1C}">
                <a14:useLocalDpi xmlns:a14="http://schemas.microsoft.com/office/drawing/2010/main"/>
              </a:ext>
            </a:extLst>
          </a:blip>
          <a:srcRect/>
          <a:stretch/>
        </p:blipFill>
        <p:spPr>
          <a:xfrm>
            <a:off x="6422777" y="1436456"/>
            <a:ext cx="1015098" cy="1378345"/>
          </a:xfrm>
          <a:prstGeom prst="rect">
            <a:avLst/>
          </a:prstGeom>
        </p:spPr>
      </p:pic>
      <p:pic>
        <p:nvPicPr>
          <p:cNvPr id="238" name="図 237">
            <a:extLst>
              <a:ext uri="{FF2B5EF4-FFF2-40B4-BE49-F238E27FC236}">
                <a16:creationId xmlns:a16="http://schemas.microsoft.com/office/drawing/2014/main" id="{B28DC2FE-FD66-61CC-652A-ACAFFDDD6B42}"/>
              </a:ext>
            </a:extLst>
          </p:cNvPr>
          <p:cNvPicPr>
            <a:picLocks noChangeAspect="1"/>
          </p:cNvPicPr>
          <p:nvPr/>
        </p:nvPicPr>
        <p:blipFill rotWithShape="1">
          <a:blip r:embed="rId14" cstate="print">
            <a:extLst>
              <a:ext uri="{BEBA8EAE-BF5A-486C-A8C5-ECC9F3942E4B}">
                <a14:imgProps xmlns:a14="http://schemas.microsoft.com/office/drawing/2010/main">
                  <a14:imgLayer r:embed="rId15">
                    <a14:imgEffect>
                      <a14:backgroundRemoval t="0" b="100000" l="0" r="100000"/>
                    </a14:imgEffect>
                  </a14:imgLayer>
                </a14:imgProps>
              </a:ext>
              <a:ext uri="{28A0092B-C50C-407E-A947-70E740481C1C}">
                <a14:useLocalDpi xmlns:a14="http://schemas.microsoft.com/office/drawing/2010/main"/>
              </a:ext>
            </a:extLst>
          </a:blip>
          <a:srcRect/>
          <a:stretch/>
        </p:blipFill>
        <p:spPr>
          <a:xfrm>
            <a:off x="7530181" y="2005259"/>
            <a:ext cx="1028890" cy="1349448"/>
          </a:xfrm>
          <a:prstGeom prst="rect">
            <a:avLst/>
          </a:prstGeom>
        </p:spPr>
      </p:pic>
      <p:sp>
        <p:nvSpPr>
          <p:cNvPr id="247" name="角丸四角形 184">
            <a:extLst>
              <a:ext uri="{FF2B5EF4-FFF2-40B4-BE49-F238E27FC236}">
                <a16:creationId xmlns:a16="http://schemas.microsoft.com/office/drawing/2014/main" id="{16921435-9594-2BA4-A221-4AAA5826D238}"/>
              </a:ext>
            </a:extLst>
          </p:cNvPr>
          <p:cNvSpPr/>
          <p:nvPr/>
        </p:nvSpPr>
        <p:spPr>
          <a:xfrm>
            <a:off x="4414812" y="5855590"/>
            <a:ext cx="7614632" cy="540000"/>
          </a:xfrm>
          <a:prstGeom prst="roundRect">
            <a:avLst/>
          </a:prstGeom>
          <a:noFill/>
          <a:ln w="28575">
            <a:noFill/>
          </a:ln>
        </p:spPr>
        <p:style>
          <a:lnRef idx="2">
            <a:schemeClr val="accent6"/>
          </a:lnRef>
          <a:fillRef idx="1">
            <a:schemeClr val="lt1"/>
          </a:fillRef>
          <a:effectRef idx="0">
            <a:schemeClr val="accent6"/>
          </a:effectRef>
          <a:fontRef idx="minor">
            <a:schemeClr val="dk1"/>
          </a:fontRef>
        </p:style>
        <p:txBody>
          <a:bodyPr rtlCol="0" anchor="t"/>
          <a:lstStyle/>
          <a:p>
            <a:pPr algn="ctr" defTabSz="914377">
              <a:defRPr/>
            </a:pPr>
            <a:r>
              <a:rPr kumimoji="0" lang="ja-JP" altLang="en-US" sz="4800" b="1" dirty="0">
                <a:ln w="0">
                  <a:noFill/>
                </a:ln>
                <a:solidFill>
                  <a:srgbClr val="F5640B"/>
                </a:solidFill>
                <a:latin typeface="游ゴシック" panose="020B0400000000000000" pitchFamily="50" charset="-128"/>
                <a:ea typeface="游ゴシック" panose="020B0400000000000000" pitchFamily="50" charset="-128"/>
              </a:rPr>
              <a:t>若手の技能も向上！</a:t>
            </a:r>
          </a:p>
        </p:txBody>
      </p:sp>
      <p:sp>
        <p:nvSpPr>
          <p:cNvPr id="3" name="正方形/長方形 2">
            <a:extLst>
              <a:ext uri="{FF2B5EF4-FFF2-40B4-BE49-F238E27FC236}">
                <a16:creationId xmlns:a16="http://schemas.microsoft.com/office/drawing/2014/main" id="{78571B0B-94AD-694F-DB76-5CC3653897B7}"/>
              </a:ext>
            </a:extLst>
          </p:cNvPr>
          <p:cNvSpPr/>
          <p:nvPr/>
        </p:nvSpPr>
        <p:spPr>
          <a:xfrm>
            <a:off x="10900454" y="-229896"/>
            <a:ext cx="128519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tx1"/>
                </a:solidFill>
              </a:rPr>
              <a:t>41/50</a:t>
            </a:r>
            <a:endParaRPr kumimoji="1" lang="ja-JP" altLang="en-US" sz="3200" dirty="0">
              <a:solidFill>
                <a:schemeClr val="tx1"/>
              </a:solidFill>
            </a:endParaRPr>
          </a:p>
        </p:txBody>
      </p:sp>
      <p:pic>
        <p:nvPicPr>
          <p:cNvPr id="4" name="図 3">
            <a:extLst>
              <a:ext uri="{FF2B5EF4-FFF2-40B4-BE49-F238E27FC236}">
                <a16:creationId xmlns:a16="http://schemas.microsoft.com/office/drawing/2014/main" id="{D32B3CD1-194F-8110-325C-80BF7126CBE7}"/>
              </a:ext>
            </a:extLst>
          </p:cNvPr>
          <p:cNvPicPr>
            <a:picLocks noChangeAspect="1"/>
          </p:cNvPicPr>
          <p:nvPr/>
        </p:nvPicPr>
        <p:blipFill>
          <a:blip r:embed="rId16"/>
          <a:stretch>
            <a:fillRect/>
          </a:stretch>
        </p:blipFill>
        <p:spPr>
          <a:xfrm>
            <a:off x="9860121" y="2288705"/>
            <a:ext cx="1183993" cy="1263514"/>
          </a:xfrm>
          <a:prstGeom prst="rect">
            <a:avLst/>
          </a:prstGeom>
        </p:spPr>
      </p:pic>
      <p:pic>
        <p:nvPicPr>
          <p:cNvPr id="6" name="オーディオ 5">
            <a:hlinkClick r:id="" action="ppaction://media"/>
            <a:extLst>
              <a:ext uri="{FF2B5EF4-FFF2-40B4-BE49-F238E27FC236}">
                <a16:creationId xmlns:a16="http://schemas.microsoft.com/office/drawing/2014/main" id="{C4460F81-E00A-BF52-E521-C034934FCD6A}"/>
              </a:ext>
            </a:extLst>
          </p:cNvPr>
          <p:cNvPicPr>
            <a:picLocks noChangeAspect="1"/>
          </p:cNvPicPr>
          <p:nvPr>
            <a:audioFile r:link="rId3"/>
            <p:extLst>
              <p:ext uri="{DAA4B4D4-6D71-4841-9C94-3DE7FCFB9230}">
                <p14:media xmlns:p14="http://schemas.microsoft.com/office/powerpoint/2010/main" r:embed="rId2"/>
              </p:ext>
            </p:extLst>
          </p:nvPr>
        </p:nvPicPr>
        <p:blipFill>
          <a:blip r:embed="rId17"/>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579775230"/>
      </p:ext>
    </p:extLst>
  </p:cSld>
  <p:clrMapOvr>
    <a:masterClrMapping/>
  </p:clrMapOvr>
  <mc:AlternateContent xmlns:mc="http://schemas.openxmlformats.org/markup-compatibility/2006" xmlns:p14="http://schemas.microsoft.com/office/powerpoint/2010/main">
    <mc:Choice Requires="p14">
      <p:transition p14:dur="10" advTm="7478"/>
    </mc:Choice>
    <mc:Fallback xmlns="">
      <p:transition advTm="74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22" presetClass="entr" presetSubtype="8" fill="hold" grpId="0" nodeType="withEffect">
                                  <p:stCondLst>
                                    <p:cond delay="0"/>
                                  </p:stCondLst>
                                  <p:childTnLst>
                                    <p:set>
                                      <p:cBhvr>
                                        <p:cTn id="8" dur="1" fill="hold">
                                          <p:stCondLst>
                                            <p:cond delay="0"/>
                                          </p:stCondLst>
                                        </p:cTn>
                                        <p:tgtEl>
                                          <p:spTgt spid="179"/>
                                        </p:tgtEl>
                                        <p:attrNameLst>
                                          <p:attrName>style.visibility</p:attrName>
                                        </p:attrNameLst>
                                      </p:cBhvr>
                                      <p:to>
                                        <p:strVal val="visible"/>
                                      </p:to>
                                    </p:set>
                                    <p:animEffect transition="in" filter="wipe(left)">
                                      <p:cBhvr>
                                        <p:cTn id="9" dur="500"/>
                                        <p:tgtEl>
                                          <p:spTgt spid="179"/>
                                        </p:tgtEl>
                                      </p:cBhvr>
                                    </p:animEffect>
                                  </p:childTnLst>
                                </p:cTn>
                              </p:par>
                              <p:par>
                                <p:cTn id="10" presetID="22" presetClass="entr" presetSubtype="8" fill="hold" grpId="0" nodeType="withEffect">
                                  <p:stCondLst>
                                    <p:cond delay="0"/>
                                  </p:stCondLst>
                                  <p:childTnLst>
                                    <p:set>
                                      <p:cBhvr>
                                        <p:cTn id="11" dur="1" fill="hold">
                                          <p:stCondLst>
                                            <p:cond delay="0"/>
                                          </p:stCondLst>
                                        </p:cTn>
                                        <p:tgtEl>
                                          <p:spTgt spid="181"/>
                                        </p:tgtEl>
                                        <p:attrNameLst>
                                          <p:attrName>style.visibility</p:attrName>
                                        </p:attrNameLst>
                                      </p:cBhvr>
                                      <p:to>
                                        <p:strVal val="visible"/>
                                      </p:to>
                                    </p:set>
                                    <p:animEffect transition="in" filter="wipe(left)">
                                      <p:cBhvr>
                                        <p:cTn id="12" dur="500"/>
                                        <p:tgtEl>
                                          <p:spTgt spid="181"/>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193"/>
                                        </p:tgtEl>
                                        <p:attrNameLst>
                                          <p:attrName>style.visibility</p:attrName>
                                        </p:attrNameLst>
                                      </p:cBhvr>
                                      <p:to>
                                        <p:strVal val="visible"/>
                                      </p:to>
                                    </p:set>
                                    <p:animEffect transition="in" filter="wipe(left)">
                                      <p:cBhvr>
                                        <p:cTn id="15" dur="500"/>
                                        <p:tgtEl>
                                          <p:spTgt spid="193"/>
                                        </p:tgtEl>
                                      </p:cBhvr>
                                    </p:animEffect>
                                  </p:childTnLst>
                                </p:cTn>
                              </p:par>
                              <p:par>
                                <p:cTn id="16" presetID="22" presetClass="entr" presetSubtype="2" fill="hold" nodeType="withEffect">
                                  <p:stCondLst>
                                    <p:cond delay="0"/>
                                  </p:stCondLst>
                                  <p:childTnLst>
                                    <p:set>
                                      <p:cBhvr>
                                        <p:cTn id="17" dur="1" fill="hold">
                                          <p:stCondLst>
                                            <p:cond delay="0"/>
                                          </p:stCondLst>
                                        </p:cTn>
                                        <p:tgtEl>
                                          <p:spTgt spid="213"/>
                                        </p:tgtEl>
                                        <p:attrNameLst>
                                          <p:attrName>style.visibility</p:attrName>
                                        </p:attrNameLst>
                                      </p:cBhvr>
                                      <p:to>
                                        <p:strVal val="visible"/>
                                      </p:to>
                                    </p:set>
                                    <p:animEffect transition="in" filter="wipe(right)">
                                      <p:cBhvr>
                                        <p:cTn id="18" dur="500"/>
                                        <p:tgtEl>
                                          <p:spTgt spid="213"/>
                                        </p:tgtEl>
                                      </p:cBhvr>
                                    </p:animEffect>
                                  </p:childTnLst>
                                </p:cTn>
                              </p:par>
                              <p:par>
                                <p:cTn id="19" presetID="22" presetClass="entr" presetSubtype="2" fill="hold" nodeType="withEffect">
                                  <p:stCondLst>
                                    <p:cond delay="0"/>
                                  </p:stCondLst>
                                  <p:childTnLst>
                                    <p:set>
                                      <p:cBhvr>
                                        <p:cTn id="20" dur="1" fill="hold">
                                          <p:stCondLst>
                                            <p:cond delay="0"/>
                                          </p:stCondLst>
                                        </p:cTn>
                                        <p:tgtEl>
                                          <p:spTgt spid="214"/>
                                        </p:tgtEl>
                                        <p:attrNameLst>
                                          <p:attrName>style.visibility</p:attrName>
                                        </p:attrNameLst>
                                      </p:cBhvr>
                                      <p:to>
                                        <p:strVal val="visible"/>
                                      </p:to>
                                    </p:set>
                                    <p:animEffect transition="in" filter="wipe(right)">
                                      <p:cBhvr>
                                        <p:cTn id="21" dur="500"/>
                                        <p:tgtEl>
                                          <p:spTgt spid="214"/>
                                        </p:tgtEl>
                                      </p:cBhvr>
                                    </p:animEffect>
                                  </p:childTnLst>
                                </p:cTn>
                              </p:par>
                              <p:par>
                                <p:cTn id="22" presetID="22" presetClass="entr" presetSubtype="2" fill="hold" nodeType="withEffect">
                                  <p:stCondLst>
                                    <p:cond delay="0"/>
                                  </p:stCondLst>
                                  <p:childTnLst>
                                    <p:set>
                                      <p:cBhvr>
                                        <p:cTn id="23" dur="1" fill="hold">
                                          <p:stCondLst>
                                            <p:cond delay="0"/>
                                          </p:stCondLst>
                                        </p:cTn>
                                        <p:tgtEl>
                                          <p:spTgt spid="215"/>
                                        </p:tgtEl>
                                        <p:attrNameLst>
                                          <p:attrName>style.visibility</p:attrName>
                                        </p:attrNameLst>
                                      </p:cBhvr>
                                      <p:to>
                                        <p:strVal val="visible"/>
                                      </p:to>
                                    </p:set>
                                    <p:animEffect transition="in" filter="wipe(right)">
                                      <p:cBhvr>
                                        <p:cTn id="24" dur="500"/>
                                        <p:tgtEl>
                                          <p:spTgt spid="215"/>
                                        </p:tgtEl>
                                      </p:cBhvr>
                                    </p:animEffect>
                                  </p:childTnLst>
                                </p:cTn>
                              </p:par>
                              <p:par>
                                <p:cTn id="25" presetID="22" presetClass="entr" presetSubtype="2" fill="hold" nodeType="withEffect">
                                  <p:stCondLst>
                                    <p:cond delay="0"/>
                                  </p:stCondLst>
                                  <p:childTnLst>
                                    <p:set>
                                      <p:cBhvr>
                                        <p:cTn id="26" dur="1" fill="hold">
                                          <p:stCondLst>
                                            <p:cond delay="0"/>
                                          </p:stCondLst>
                                        </p:cTn>
                                        <p:tgtEl>
                                          <p:spTgt spid="218"/>
                                        </p:tgtEl>
                                        <p:attrNameLst>
                                          <p:attrName>style.visibility</p:attrName>
                                        </p:attrNameLst>
                                      </p:cBhvr>
                                      <p:to>
                                        <p:strVal val="visible"/>
                                      </p:to>
                                    </p:set>
                                    <p:animEffect transition="in" filter="wipe(right)">
                                      <p:cBhvr>
                                        <p:cTn id="27" dur="500"/>
                                        <p:tgtEl>
                                          <p:spTgt spid="218"/>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221"/>
                                        </p:tgtEl>
                                        <p:attrNameLst>
                                          <p:attrName>style.visibility</p:attrName>
                                        </p:attrNameLst>
                                      </p:cBhvr>
                                      <p:to>
                                        <p:strVal val="visible"/>
                                      </p:to>
                                    </p:set>
                                    <p:animEffect transition="in" filter="wipe(down)">
                                      <p:cBhvr>
                                        <p:cTn id="30" dur="500"/>
                                        <p:tgtEl>
                                          <p:spTgt spid="221"/>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136"/>
                                        </p:tgtEl>
                                        <p:attrNameLst>
                                          <p:attrName>style.visibility</p:attrName>
                                        </p:attrNameLst>
                                      </p:cBhvr>
                                      <p:to>
                                        <p:strVal val="visible"/>
                                      </p:to>
                                    </p:set>
                                    <p:animEffect transition="in" filter="wipe(down)">
                                      <p:cBhvr>
                                        <p:cTn id="33" dur="500"/>
                                        <p:tgtEl>
                                          <p:spTgt spid="136"/>
                                        </p:tgtEl>
                                      </p:cBhvr>
                                    </p:animEffect>
                                  </p:childTnLst>
                                </p:cTn>
                              </p:par>
                            </p:childTnLst>
                          </p:cTn>
                        </p:par>
                        <p:par>
                          <p:cTn id="34" fill="hold">
                            <p:stCondLst>
                              <p:cond delay="500"/>
                            </p:stCondLst>
                            <p:childTnLst>
                              <p:par>
                                <p:cTn id="35" presetID="10" presetClass="entr" presetSubtype="0" fill="hold" grpId="0" nodeType="afterEffect">
                                  <p:stCondLst>
                                    <p:cond delay="0"/>
                                  </p:stCondLst>
                                  <p:childTnLst>
                                    <p:set>
                                      <p:cBhvr>
                                        <p:cTn id="36" dur="1" fill="hold">
                                          <p:stCondLst>
                                            <p:cond delay="0"/>
                                          </p:stCondLst>
                                        </p:cTn>
                                        <p:tgtEl>
                                          <p:spTgt spid="225"/>
                                        </p:tgtEl>
                                        <p:attrNameLst>
                                          <p:attrName>style.visibility</p:attrName>
                                        </p:attrNameLst>
                                      </p:cBhvr>
                                      <p:to>
                                        <p:strVal val="visible"/>
                                      </p:to>
                                    </p:set>
                                    <p:animEffect transition="in" filter="fade">
                                      <p:cBhvr>
                                        <p:cTn id="37" dur="500"/>
                                        <p:tgtEl>
                                          <p:spTgt spid="225"/>
                                        </p:tgtEl>
                                      </p:cBhvr>
                                    </p:animEffect>
                                  </p:childTnLst>
                                </p:cTn>
                              </p:par>
                              <p:par>
                                <p:cTn id="38" presetID="10" presetClass="entr" presetSubtype="0" fill="hold" nodeType="withEffect">
                                  <p:stCondLst>
                                    <p:cond delay="0"/>
                                  </p:stCondLst>
                                  <p:childTnLst>
                                    <p:set>
                                      <p:cBhvr>
                                        <p:cTn id="39" dur="1" fill="hold">
                                          <p:stCondLst>
                                            <p:cond delay="0"/>
                                          </p:stCondLst>
                                        </p:cTn>
                                        <p:tgtEl>
                                          <p:spTgt spid="226"/>
                                        </p:tgtEl>
                                        <p:attrNameLst>
                                          <p:attrName>style.visibility</p:attrName>
                                        </p:attrNameLst>
                                      </p:cBhvr>
                                      <p:to>
                                        <p:strVal val="visible"/>
                                      </p:to>
                                    </p:set>
                                    <p:animEffect transition="in" filter="fade">
                                      <p:cBhvr>
                                        <p:cTn id="40" dur="500"/>
                                        <p:tgtEl>
                                          <p:spTgt spid="226"/>
                                        </p:tgtEl>
                                      </p:cBhvr>
                                    </p:animEffect>
                                  </p:childTnLst>
                                </p:cTn>
                              </p:par>
                              <p:par>
                                <p:cTn id="41" presetID="10" presetClass="entr" presetSubtype="0" fill="hold" nodeType="withEffect">
                                  <p:stCondLst>
                                    <p:cond delay="0"/>
                                  </p:stCondLst>
                                  <p:childTnLst>
                                    <p:set>
                                      <p:cBhvr>
                                        <p:cTn id="42" dur="1" fill="hold">
                                          <p:stCondLst>
                                            <p:cond delay="0"/>
                                          </p:stCondLst>
                                        </p:cTn>
                                        <p:tgtEl>
                                          <p:spTgt spid="229"/>
                                        </p:tgtEl>
                                        <p:attrNameLst>
                                          <p:attrName>style.visibility</p:attrName>
                                        </p:attrNameLst>
                                      </p:cBhvr>
                                      <p:to>
                                        <p:strVal val="visible"/>
                                      </p:to>
                                    </p:set>
                                    <p:animEffect transition="in" filter="fade">
                                      <p:cBhvr>
                                        <p:cTn id="43" dur="500"/>
                                        <p:tgtEl>
                                          <p:spTgt spid="229"/>
                                        </p:tgtEl>
                                      </p:cBhvr>
                                    </p:animEffect>
                                  </p:childTnLst>
                                </p:cTn>
                              </p:par>
                              <p:par>
                                <p:cTn id="44" presetID="10" presetClass="entr" presetSubtype="0" fill="hold" nodeType="withEffect">
                                  <p:stCondLst>
                                    <p:cond delay="0"/>
                                  </p:stCondLst>
                                  <p:childTnLst>
                                    <p:set>
                                      <p:cBhvr>
                                        <p:cTn id="45" dur="1" fill="hold">
                                          <p:stCondLst>
                                            <p:cond delay="0"/>
                                          </p:stCondLst>
                                        </p:cTn>
                                        <p:tgtEl>
                                          <p:spTgt spid="237"/>
                                        </p:tgtEl>
                                        <p:attrNameLst>
                                          <p:attrName>style.visibility</p:attrName>
                                        </p:attrNameLst>
                                      </p:cBhvr>
                                      <p:to>
                                        <p:strVal val="visible"/>
                                      </p:to>
                                    </p:set>
                                    <p:animEffect transition="in" filter="fade">
                                      <p:cBhvr>
                                        <p:cTn id="46" dur="500"/>
                                        <p:tgtEl>
                                          <p:spTgt spid="237"/>
                                        </p:tgtEl>
                                      </p:cBhvr>
                                    </p:animEffect>
                                  </p:childTnLst>
                                </p:cTn>
                              </p:par>
                              <p:par>
                                <p:cTn id="47" presetID="10" presetClass="entr" presetSubtype="0" fill="hold" nodeType="withEffect">
                                  <p:stCondLst>
                                    <p:cond delay="0"/>
                                  </p:stCondLst>
                                  <p:childTnLst>
                                    <p:set>
                                      <p:cBhvr>
                                        <p:cTn id="48" dur="1" fill="hold">
                                          <p:stCondLst>
                                            <p:cond delay="0"/>
                                          </p:stCondLst>
                                        </p:cTn>
                                        <p:tgtEl>
                                          <p:spTgt spid="238"/>
                                        </p:tgtEl>
                                        <p:attrNameLst>
                                          <p:attrName>style.visibility</p:attrName>
                                        </p:attrNameLst>
                                      </p:cBhvr>
                                      <p:to>
                                        <p:strVal val="visible"/>
                                      </p:to>
                                    </p:set>
                                    <p:animEffect transition="in" filter="fade">
                                      <p:cBhvr>
                                        <p:cTn id="49" dur="500"/>
                                        <p:tgtEl>
                                          <p:spTgt spid="238"/>
                                        </p:tgtEl>
                                      </p:cBhvr>
                                    </p:animEffect>
                                  </p:childTnLst>
                                </p:cTn>
                              </p:par>
                              <p:par>
                                <p:cTn id="50" presetID="10" presetClass="entr" presetSubtype="0" fill="hold" nodeType="with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fade">
                                      <p:cBhvr>
                                        <p:cTn id="52" dur="500"/>
                                        <p:tgtEl>
                                          <p:spTgt spid="4"/>
                                        </p:tgtEl>
                                      </p:cBhvr>
                                    </p:animEffect>
                                  </p:childTnLst>
                                </p:cTn>
                              </p:par>
                              <p:par>
                                <p:cTn id="53" presetID="10" presetClass="entr" presetSubtype="0" fill="hold" nodeType="withEffect">
                                  <p:stCondLst>
                                    <p:cond delay="0"/>
                                  </p:stCondLst>
                                  <p:childTnLst>
                                    <p:set>
                                      <p:cBhvr>
                                        <p:cTn id="54" dur="1" fill="hold">
                                          <p:stCondLst>
                                            <p:cond delay="0"/>
                                          </p:stCondLst>
                                        </p:cTn>
                                        <p:tgtEl>
                                          <p:spTgt spid="223"/>
                                        </p:tgtEl>
                                        <p:attrNameLst>
                                          <p:attrName>style.visibility</p:attrName>
                                        </p:attrNameLst>
                                      </p:cBhvr>
                                      <p:to>
                                        <p:strVal val="visible"/>
                                      </p:to>
                                    </p:set>
                                    <p:animEffect transition="in" filter="fade">
                                      <p:cBhvr>
                                        <p:cTn id="55" dur="500"/>
                                        <p:tgtEl>
                                          <p:spTgt spid="223"/>
                                        </p:tgtEl>
                                      </p:cBhvr>
                                    </p:animEffect>
                                  </p:childTnLst>
                                </p:cTn>
                              </p:par>
                            </p:childTnLst>
                          </p:cTn>
                        </p:par>
                        <p:par>
                          <p:cTn id="56" fill="hold">
                            <p:stCondLst>
                              <p:cond delay="1000"/>
                            </p:stCondLst>
                            <p:childTnLst>
                              <p:par>
                                <p:cTn id="57" presetID="22" presetClass="entr" presetSubtype="1" fill="hold" grpId="0" nodeType="afterEffect">
                                  <p:stCondLst>
                                    <p:cond delay="0"/>
                                  </p:stCondLst>
                                  <p:childTnLst>
                                    <p:set>
                                      <p:cBhvr>
                                        <p:cTn id="58" dur="1" fill="hold">
                                          <p:stCondLst>
                                            <p:cond delay="0"/>
                                          </p:stCondLst>
                                        </p:cTn>
                                        <p:tgtEl>
                                          <p:spTgt spid="247"/>
                                        </p:tgtEl>
                                        <p:attrNameLst>
                                          <p:attrName>style.visibility</p:attrName>
                                        </p:attrNameLst>
                                      </p:cBhvr>
                                      <p:to>
                                        <p:strVal val="visible"/>
                                      </p:to>
                                    </p:set>
                                    <p:animEffect transition="in" filter="wipe(up)">
                                      <p:cBhvr>
                                        <p:cTn id="59" dur="500"/>
                                        <p:tgtEl>
                                          <p:spTgt spid="24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0" fill="hold" display="0">
                  <p:stCondLst>
                    <p:cond delay="indefinite"/>
                  </p:stCondLst>
                  <p:endCondLst>
                    <p:cond evt="onStopAudio" delay="0">
                      <p:tgtEl>
                        <p:sldTgt/>
                      </p:tgtEl>
                    </p:cond>
                  </p:endCondLst>
                </p:cTn>
                <p:tgtEl>
                  <p:spTgt spid="6"/>
                </p:tgtEl>
              </p:cMediaNode>
            </p:audio>
          </p:childTnLst>
        </p:cTn>
      </p:par>
    </p:tnLst>
    <p:bldLst>
      <p:bldP spid="179" grpId="0" animBg="1"/>
      <p:bldP spid="181" grpId="0" animBg="1"/>
      <p:bldP spid="193" grpId="0" animBg="1"/>
      <p:bldP spid="136" grpId="0" animBg="1"/>
      <p:bldP spid="221" grpId="0"/>
      <p:bldP spid="225" grpId="0"/>
      <p:bldP spid="247"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角丸四角形 2">
            <a:extLst>
              <a:ext uri="{FF2B5EF4-FFF2-40B4-BE49-F238E27FC236}">
                <a16:creationId xmlns:a16="http://schemas.microsoft.com/office/drawing/2014/main" id="{7446C997-7748-4794-9530-5E83FDD7F501}"/>
              </a:ext>
            </a:extLst>
          </p:cNvPr>
          <p:cNvSpPr>
            <a:spLocks noGrp="1" noRot="1" noMove="1" noResize="1" noEditPoints="1" noAdjustHandles="1" noChangeArrowheads="1" noChangeShapeType="1"/>
          </p:cNvSpPr>
          <p:nvPr/>
        </p:nvSpPr>
        <p:spPr>
          <a:xfrm>
            <a:off x="-3174" y="399689"/>
            <a:ext cx="12188827" cy="6458311"/>
          </a:xfrm>
          <a:prstGeom prst="roundRect">
            <a:avLst>
              <a:gd name="adj" fmla="val 0"/>
            </a:avLst>
          </a:prstGeom>
          <a:solidFill>
            <a:schemeClr val="tx1">
              <a:lumMod val="9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15" name="正方形/長方形 14">
            <a:extLst>
              <a:ext uri="{FF2B5EF4-FFF2-40B4-BE49-F238E27FC236}">
                <a16:creationId xmlns:a16="http://schemas.microsoft.com/office/drawing/2014/main" id="{4E41040F-131E-41CA-978A-BB664D00329D}"/>
              </a:ext>
            </a:extLst>
          </p:cNvPr>
          <p:cNvSpPr/>
          <p:nvPr/>
        </p:nvSpPr>
        <p:spPr>
          <a:xfrm>
            <a:off x="3695733" y="2161470"/>
            <a:ext cx="1219200" cy="1158285"/>
          </a:xfrm>
          <a:prstGeom prst="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endParaRPr lang="ja-JP" altLang="en-US" sz="2667" b="1" dirty="0">
              <a:solidFill>
                <a:prstClr val="white"/>
              </a:solidFill>
              <a:latin typeface="游ゴシック" panose="020B0400000000000000" pitchFamily="50" charset="-128"/>
              <a:ea typeface="游ゴシック" panose="020B0400000000000000" pitchFamily="50" charset="-128"/>
            </a:endParaRPr>
          </a:p>
        </p:txBody>
      </p:sp>
      <p:sp>
        <p:nvSpPr>
          <p:cNvPr id="2" name="角丸四角形 184">
            <a:extLst>
              <a:ext uri="{FF2B5EF4-FFF2-40B4-BE49-F238E27FC236}">
                <a16:creationId xmlns:a16="http://schemas.microsoft.com/office/drawing/2014/main" id="{B9CE24C6-1459-6757-2A34-AF7866E304E8}"/>
              </a:ext>
            </a:extLst>
          </p:cNvPr>
          <p:cNvSpPr/>
          <p:nvPr/>
        </p:nvSpPr>
        <p:spPr>
          <a:xfrm>
            <a:off x="5718481" y="5854280"/>
            <a:ext cx="7083145" cy="802041"/>
          </a:xfrm>
          <a:prstGeom prst="roundRect">
            <a:avLst/>
          </a:prstGeom>
          <a:noFill/>
          <a:ln w="28575">
            <a:noFill/>
          </a:ln>
        </p:spPr>
        <p:style>
          <a:lnRef idx="2">
            <a:schemeClr val="accent6"/>
          </a:lnRef>
          <a:fillRef idx="1">
            <a:schemeClr val="lt1"/>
          </a:fillRef>
          <a:effectRef idx="0">
            <a:schemeClr val="accent6"/>
          </a:effectRef>
          <a:fontRef idx="minor">
            <a:schemeClr val="dk1"/>
          </a:fontRef>
        </p:style>
        <p:txBody>
          <a:bodyPr rtlCol="0" anchor="t"/>
          <a:lstStyle/>
          <a:p>
            <a:pPr algn="ctr" defTabSz="914377">
              <a:defRPr/>
            </a:pPr>
            <a:r>
              <a:rPr kumimoji="0" lang="ja-JP" altLang="en-US" sz="4800" b="1" dirty="0">
                <a:ln w="0">
                  <a:noFill/>
                </a:ln>
                <a:solidFill>
                  <a:srgbClr val="F5640B"/>
                </a:solidFill>
                <a:latin typeface="游ゴシック" panose="020B0400000000000000" pitchFamily="50" charset="-128"/>
                <a:ea typeface="游ゴシック" panose="020B0400000000000000" pitchFamily="50" charset="-128"/>
              </a:rPr>
              <a:t>三位一体で対策実施！</a:t>
            </a:r>
          </a:p>
        </p:txBody>
      </p:sp>
      <p:sp>
        <p:nvSpPr>
          <p:cNvPr id="11" name="角丸四角形 72">
            <a:extLst>
              <a:ext uri="{FF2B5EF4-FFF2-40B4-BE49-F238E27FC236}">
                <a16:creationId xmlns:a16="http://schemas.microsoft.com/office/drawing/2014/main" id="{8306FEC3-D75E-DE2F-BFD0-890B045D8476}"/>
              </a:ext>
            </a:extLst>
          </p:cNvPr>
          <p:cNvSpPr/>
          <p:nvPr/>
        </p:nvSpPr>
        <p:spPr>
          <a:xfrm>
            <a:off x="-227096" y="404386"/>
            <a:ext cx="7083147" cy="538724"/>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en-US" altLang="ja-JP" sz="2667" b="1" dirty="0">
                <a:solidFill>
                  <a:sysClr val="windowText" lastClr="000000"/>
                </a:solidFill>
                <a:latin typeface="游ゴシック" panose="020B0400000000000000" pitchFamily="50" charset="-128"/>
                <a:ea typeface="游ゴシック" panose="020B0400000000000000" pitchFamily="50" charset="-128"/>
              </a:rPr>
              <a:t>【</a:t>
            </a:r>
            <a:r>
              <a:rPr lang="ja-JP" altLang="en-US" sz="2667" b="1" dirty="0">
                <a:solidFill>
                  <a:sysClr val="windowText" lastClr="000000"/>
                </a:solidFill>
                <a:latin typeface="游ゴシック" panose="020B0400000000000000" pitchFamily="50" charset="-128"/>
                <a:ea typeface="游ゴシック" panose="020B0400000000000000" pitchFamily="50" charset="-128"/>
              </a:rPr>
              <a:t>対策案サークル会合</a:t>
            </a:r>
            <a:r>
              <a:rPr lang="en-US" altLang="ja-JP" sz="2667" b="1" dirty="0">
                <a:solidFill>
                  <a:sysClr val="windowText" lastClr="000000"/>
                </a:solidFill>
                <a:latin typeface="游ゴシック" panose="020B0400000000000000" pitchFamily="50" charset="-128"/>
                <a:ea typeface="游ゴシック" panose="020B0400000000000000" pitchFamily="50" charset="-128"/>
              </a:rPr>
              <a:t>】</a:t>
            </a:r>
          </a:p>
        </p:txBody>
      </p:sp>
      <p:grpSp>
        <p:nvGrpSpPr>
          <p:cNvPr id="6" name="グループ化 5">
            <a:extLst>
              <a:ext uri="{FF2B5EF4-FFF2-40B4-BE49-F238E27FC236}">
                <a16:creationId xmlns:a16="http://schemas.microsoft.com/office/drawing/2014/main" id="{FE7F1735-2082-8C6E-7CE8-DFE9A3542177}"/>
              </a:ext>
            </a:extLst>
          </p:cNvPr>
          <p:cNvGrpSpPr/>
          <p:nvPr/>
        </p:nvGrpSpPr>
        <p:grpSpPr>
          <a:xfrm>
            <a:off x="6954311" y="1662469"/>
            <a:ext cx="800068" cy="2045436"/>
            <a:chOff x="3797091" y="590638"/>
            <a:chExt cx="1549817" cy="3962225"/>
          </a:xfrm>
        </p:grpSpPr>
        <p:pic>
          <p:nvPicPr>
            <p:cNvPr id="8" name="図 7">
              <a:extLst>
                <a:ext uri="{FF2B5EF4-FFF2-40B4-BE49-F238E27FC236}">
                  <a16:creationId xmlns:a16="http://schemas.microsoft.com/office/drawing/2014/main" id="{89BFCB6D-6E66-2AAB-D75A-93BDD0CA0F5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797091" y="1683660"/>
              <a:ext cx="1433883" cy="2869203"/>
            </a:xfrm>
            <a:prstGeom prst="rect">
              <a:avLst/>
            </a:prstGeom>
          </p:spPr>
        </p:pic>
        <p:pic>
          <p:nvPicPr>
            <p:cNvPr id="10" name="図 9">
              <a:extLst>
                <a:ext uri="{FF2B5EF4-FFF2-40B4-BE49-F238E27FC236}">
                  <a16:creationId xmlns:a16="http://schemas.microsoft.com/office/drawing/2014/main" id="{9691D92D-77A0-664A-B282-8E4D50BC4F2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018127" y="590638"/>
              <a:ext cx="1328781" cy="1279646"/>
            </a:xfrm>
            <a:prstGeom prst="rect">
              <a:avLst/>
            </a:prstGeom>
          </p:spPr>
        </p:pic>
      </p:grpSp>
      <p:grpSp>
        <p:nvGrpSpPr>
          <p:cNvPr id="12" name="グループ化 11">
            <a:extLst>
              <a:ext uri="{FF2B5EF4-FFF2-40B4-BE49-F238E27FC236}">
                <a16:creationId xmlns:a16="http://schemas.microsoft.com/office/drawing/2014/main" id="{6A191CF7-D9B1-B9E8-3B75-2416385552E5}"/>
              </a:ext>
            </a:extLst>
          </p:cNvPr>
          <p:cNvGrpSpPr/>
          <p:nvPr/>
        </p:nvGrpSpPr>
        <p:grpSpPr>
          <a:xfrm flipH="1">
            <a:off x="7651465" y="1532647"/>
            <a:ext cx="766160" cy="1988556"/>
            <a:chOff x="1799106" y="2616845"/>
            <a:chExt cx="1529497" cy="3969787"/>
          </a:xfrm>
        </p:grpSpPr>
        <p:pic>
          <p:nvPicPr>
            <p:cNvPr id="13" name="図 12">
              <a:extLst>
                <a:ext uri="{FF2B5EF4-FFF2-40B4-BE49-F238E27FC236}">
                  <a16:creationId xmlns:a16="http://schemas.microsoft.com/office/drawing/2014/main" id="{55B33A65-C33E-D5D3-9022-49170002FB0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799106" y="3670044"/>
              <a:ext cx="1529497" cy="2916588"/>
            </a:xfrm>
            <a:prstGeom prst="rect">
              <a:avLst/>
            </a:prstGeom>
          </p:spPr>
        </p:pic>
        <p:pic>
          <p:nvPicPr>
            <p:cNvPr id="14" name="図 13">
              <a:extLst>
                <a:ext uri="{FF2B5EF4-FFF2-40B4-BE49-F238E27FC236}">
                  <a16:creationId xmlns:a16="http://schemas.microsoft.com/office/drawing/2014/main" id="{1CDA7B16-37D1-7433-4B67-DBABC235E48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930483" y="2616845"/>
              <a:ext cx="1296728" cy="1248780"/>
            </a:xfrm>
            <a:prstGeom prst="rect">
              <a:avLst/>
            </a:prstGeom>
          </p:spPr>
        </p:pic>
      </p:grpSp>
      <p:grpSp>
        <p:nvGrpSpPr>
          <p:cNvPr id="17" name="グループ化 16">
            <a:extLst>
              <a:ext uri="{FF2B5EF4-FFF2-40B4-BE49-F238E27FC236}">
                <a16:creationId xmlns:a16="http://schemas.microsoft.com/office/drawing/2014/main" id="{785FF7F8-115A-5EC5-2DB9-75B88444E1D9}"/>
              </a:ext>
            </a:extLst>
          </p:cNvPr>
          <p:cNvGrpSpPr/>
          <p:nvPr/>
        </p:nvGrpSpPr>
        <p:grpSpPr>
          <a:xfrm>
            <a:off x="8322034" y="1520961"/>
            <a:ext cx="804589" cy="1928999"/>
            <a:chOff x="7091746" y="2613090"/>
            <a:chExt cx="808705" cy="1938865"/>
          </a:xfrm>
        </p:grpSpPr>
        <p:pic>
          <p:nvPicPr>
            <p:cNvPr id="21" name="図 20">
              <a:extLst>
                <a:ext uri="{FF2B5EF4-FFF2-40B4-BE49-F238E27FC236}">
                  <a16:creationId xmlns:a16="http://schemas.microsoft.com/office/drawing/2014/main" id="{934F55D9-75B4-E278-BA42-74C29B4DFE53}"/>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091746" y="3093657"/>
              <a:ext cx="808705" cy="1458298"/>
            </a:xfrm>
            <a:prstGeom prst="rect">
              <a:avLst/>
            </a:prstGeom>
          </p:spPr>
        </p:pic>
        <p:pic>
          <p:nvPicPr>
            <p:cNvPr id="23" name="図 22">
              <a:extLst>
                <a:ext uri="{FF2B5EF4-FFF2-40B4-BE49-F238E27FC236}">
                  <a16:creationId xmlns:a16="http://schemas.microsoft.com/office/drawing/2014/main" id="{149E67B4-B31F-2CE2-9A13-843A0EF3E904}"/>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7249821" y="2613090"/>
              <a:ext cx="492555" cy="569146"/>
            </a:xfrm>
            <a:prstGeom prst="rect">
              <a:avLst/>
            </a:prstGeom>
          </p:spPr>
        </p:pic>
      </p:grpSp>
      <p:pic>
        <p:nvPicPr>
          <p:cNvPr id="25" name="図 24">
            <a:extLst>
              <a:ext uri="{FF2B5EF4-FFF2-40B4-BE49-F238E27FC236}">
                <a16:creationId xmlns:a16="http://schemas.microsoft.com/office/drawing/2014/main" id="{54837B8B-26F8-C623-B842-CC70F81B4E7E}"/>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64747" y="2036378"/>
            <a:ext cx="729359" cy="1449535"/>
          </a:xfrm>
          <a:prstGeom prst="rect">
            <a:avLst/>
          </a:prstGeom>
        </p:spPr>
      </p:pic>
      <p:pic>
        <p:nvPicPr>
          <p:cNvPr id="26" name="図 25">
            <a:extLst>
              <a:ext uri="{FF2B5EF4-FFF2-40B4-BE49-F238E27FC236}">
                <a16:creationId xmlns:a16="http://schemas.microsoft.com/office/drawing/2014/main" id="{4F05665A-B6E5-A2B3-2E7E-41D5CD0F839B}"/>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304594" y="1505961"/>
            <a:ext cx="441031" cy="605681"/>
          </a:xfrm>
          <a:prstGeom prst="rect">
            <a:avLst/>
          </a:prstGeom>
        </p:spPr>
      </p:pic>
      <p:grpSp>
        <p:nvGrpSpPr>
          <p:cNvPr id="27" name="グループ化 26">
            <a:extLst>
              <a:ext uri="{FF2B5EF4-FFF2-40B4-BE49-F238E27FC236}">
                <a16:creationId xmlns:a16="http://schemas.microsoft.com/office/drawing/2014/main" id="{BA6F6F39-0C05-3F46-106A-24796A436DE1}"/>
              </a:ext>
            </a:extLst>
          </p:cNvPr>
          <p:cNvGrpSpPr/>
          <p:nvPr/>
        </p:nvGrpSpPr>
        <p:grpSpPr>
          <a:xfrm>
            <a:off x="9886469" y="1296918"/>
            <a:ext cx="1330211" cy="2118439"/>
            <a:chOff x="7628187" y="1777792"/>
            <a:chExt cx="1337014" cy="2129273"/>
          </a:xfrm>
        </p:grpSpPr>
        <p:pic>
          <p:nvPicPr>
            <p:cNvPr id="28" name="図 27">
              <a:extLst>
                <a:ext uri="{FF2B5EF4-FFF2-40B4-BE49-F238E27FC236}">
                  <a16:creationId xmlns:a16="http://schemas.microsoft.com/office/drawing/2014/main" id="{70D40808-907F-9712-459C-4A38E70FE38D}"/>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7628187" y="2375866"/>
              <a:ext cx="1337014" cy="1531199"/>
            </a:xfrm>
            <a:prstGeom prst="rect">
              <a:avLst/>
            </a:prstGeom>
          </p:spPr>
        </p:pic>
        <p:grpSp>
          <p:nvGrpSpPr>
            <p:cNvPr id="32" name="グループ化 31">
              <a:extLst>
                <a:ext uri="{FF2B5EF4-FFF2-40B4-BE49-F238E27FC236}">
                  <a16:creationId xmlns:a16="http://schemas.microsoft.com/office/drawing/2014/main" id="{6C807859-C6C8-EC7C-15DA-D6E625973FC3}"/>
                </a:ext>
              </a:extLst>
            </p:cNvPr>
            <p:cNvGrpSpPr/>
            <p:nvPr/>
          </p:nvGrpSpPr>
          <p:grpSpPr>
            <a:xfrm>
              <a:off x="7962860" y="1777792"/>
              <a:ext cx="602782" cy="714626"/>
              <a:chOff x="2043021" y="3219822"/>
              <a:chExt cx="693929" cy="822687"/>
            </a:xfrm>
          </p:grpSpPr>
          <p:pic>
            <p:nvPicPr>
              <p:cNvPr id="33" name="図 32">
                <a:extLst>
                  <a:ext uri="{FF2B5EF4-FFF2-40B4-BE49-F238E27FC236}">
                    <a16:creationId xmlns:a16="http://schemas.microsoft.com/office/drawing/2014/main" id="{B5B3B873-85CB-1D55-C724-0EAAB9029934}"/>
                  </a:ext>
                </a:extLst>
              </p:cNvPr>
              <p:cNvPicPr>
                <a:picLocks noChangeAspect="1"/>
              </p:cNvPicPr>
              <p:nvPr/>
            </p:nvPicPr>
            <p:blipFill>
              <a:blip r:embed="rId15"/>
              <a:stretch>
                <a:fillRect/>
              </a:stretch>
            </p:blipFill>
            <p:spPr>
              <a:xfrm>
                <a:off x="2064096" y="3280443"/>
                <a:ext cx="646232" cy="762066"/>
              </a:xfrm>
              <a:prstGeom prst="rect">
                <a:avLst/>
              </a:prstGeom>
            </p:spPr>
          </p:pic>
          <p:pic>
            <p:nvPicPr>
              <p:cNvPr id="34" name="図 33">
                <a:extLst>
                  <a:ext uri="{FF2B5EF4-FFF2-40B4-BE49-F238E27FC236}">
                    <a16:creationId xmlns:a16="http://schemas.microsoft.com/office/drawing/2014/main" id="{ACAF0B2E-7D60-F13C-95A0-FA52B64CD137}"/>
                  </a:ext>
                </a:extLst>
              </p:cNvPr>
              <p:cNvPicPr>
                <a:picLocks noChangeAspect="1"/>
              </p:cNvPicPr>
              <p:nvPr/>
            </p:nvPicPr>
            <p:blipFill>
              <a:blip r:embed="rId16"/>
              <a:stretch>
                <a:fillRect/>
              </a:stretch>
            </p:blipFill>
            <p:spPr>
              <a:xfrm>
                <a:off x="2043021" y="3219822"/>
                <a:ext cx="693929" cy="477195"/>
              </a:xfrm>
              <a:prstGeom prst="rect">
                <a:avLst/>
              </a:prstGeom>
            </p:spPr>
          </p:pic>
        </p:grpSp>
      </p:grpSp>
      <p:grpSp>
        <p:nvGrpSpPr>
          <p:cNvPr id="35" name="グループ化 34">
            <a:extLst>
              <a:ext uri="{FF2B5EF4-FFF2-40B4-BE49-F238E27FC236}">
                <a16:creationId xmlns:a16="http://schemas.microsoft.com/office/drawing/2014/main" id="{C5476D02-2570-D855-5849-A462611769A5}"/>
              </a:ext>
            </a:extLst>
          </p:cNvPr>
          <p:cNvGrpSpPr/>
          <p:nvPr/>
        </p:nvGrpSpPr>
        <p:grpSpPr>
          <a:xfrm>
            <a:off x="7406114" y="2592441"/>
            <a:ext cx="3294972" cy="1097396"/>
            <a:chOff x="2215126" y="2828975"/>
            <a:chExt cx="2190751" cy="2641769"/>
          </a:xfrm>
          <a:solidFill>
            <a:schemeClr val="accent2">
              <a:lumMod val="75000"/>
            </a:schemeClr>
          </a:solidFill>
        </p:grpSpPr>
        <p:sp>
          <p:nvSpPr>
            <p:cNvPr id="36" name="円柱 35">
              <a:extLst>
                <a:ext uri="{FF2B5EF4-FFF2-40B4-BE49-F238E27FC236}">
                  <a16:creationId xmlns:a16="http://schemas.microsoft.com/office/drawing/2014/main" id="{B4DCBFDC-A58D-BCD9-CC66-28AED480D451}"/>
                </a:ext>
              </a:extLst>
            </p:cNvPr>
            <p:cNvSpPr/>
            <p:nvPr/>
          </p:nvSpPr>
          <p:spPr>
            <a:xfrm>
              <a:off x="2834250" y="5223095"/>
              <a:ext cx="952500" cy="247649"/>
            </a:xfrm>
            <a:prstGeom prst="can">
              <a:avLst>
                <a:gd name="adj" fmla="val 50000"/>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endParaRPr kumimoji="0" lang="ja-JP" altLang="en-US" sz="1467">
                <a:solidFill>
                  <a:prstClr val="white"/>
                </a:solidFill>
                <a:latin typeface="Calisto MT" panose="02040603050505030304"/>
                <a:ea typeface="ＭＳ Ｐゴシック" panose="020B0600070205080204" pitchFamily="50" charset="-128"/>
              </a:endParaRPr>
            </a:p>
          </p:txBody>
        </p:sp>
        <p:sp>
          <p:nvSpPr>
            <p:cNvPr id="37" name="円柱 36">
              <a:extLst>
                <a:ext uri="{FF2B5EF4-FFF2-40B4-BE49-F238E27FC236}">
                  <a16:creationId xmlns:a16="http://schemas.microsoft.com/office/drawing/2014/main" id="{25F976B7-5FA8-F18A-62C1-A9239847D1AD}"/>
                </a:ext>
              </a:extLst>
            </p:cNvPr>
            <p:cNvSpPr/>
            <p:nvPr/>
          </p:nvSpPr>
          <p:spPr>
            <a:xfrm>
              <a:off x="3234299" y="3002751"/>
              <a:ext cx="150102" cy="2282911"/>
            </a:xfrm>
            <a:prstGeom prst="can">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endParaRPr kumimoji="0" lang="ja-JP" altLang="en-US" sz="1467" dirty="0">
                <a:solidFill>
                  <a:prstClr val="white"/>
                </a:solidFill>
                <a:latin typeface="Calisto MT" panose="02040603050505030304"/>
                <a:ea typeface="ＭＳ Ｐゴシック" panose="020B0600070205080204" pitchFamily="50" charset="-128"/>
              </a:endParaRPr>
            </a:p>
          </p:txBody>
        </p:sp>
        <p:sp>
          <p:nvSpPr>
            <p:cNvPr id="38" name="円柱 37">
              <a:extLst>
                <a:ext uri="{FF2B5EF4-FFF2-40B4-BE49-F238E27FC236}">
                  <a16:creationId xmlns:a16="http://schemas.microsoft.com/office/drawing/2014/main" id="{05B32CB4-EEFA-80EE-636C-24AA8A541CC0}"/>
                </a:ext>
              </a:extLst>
            </p:cNvPr>
            <p:cNvSpPr/>
            <p:nvPr/>
          </p:nvSpPr>
          <p:spPr>
            <a:xfrm>
              <a:off x="2215126" y="2828975"/>
              <a:ext cx="2190751" cy="247649"/>
            </a:xfrm>
            <a:prstGeom prst="can">
              <a:avLst>
                <a:gd name="adj" fmla="val 50000"/>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endParaRPr kumimoji="0" lang="ja-JP" altLang="en-US" sz="1467">
                <a:solidFill>
                  <a:prstClr val="white"/>
                </a:solidFill>
                <a:latin typeface="Calisto MT" panose="02040603050505030304"/>
                <a:ea typeface="ＭＳ Ｐゴシック" panose="020B0600070205080204" pitchFamily="50" charset="-128"/>
              </a:endParaRPr>
            </a:p>
          </p:txBody>
        </p:sp>
      </p:grpSp>
      <p:grpSp>
        <p:nvGrpSpPr>
          <p:cNvPr id="50" name="グループ化 49">
            <a:extLst>
              <a:ext uri="{FF2B5EF4-FFF2-40B4-BE49-F238E27FC236}">
                <a16:creationId xmlns:a16="http://schemas.microsoft.com/office/drawing/2014/main" id="{AF580879-7605-1B15-A0DC-9B6BEBF16B69}"/>
              </a:ext>
            </a:extLst>
          </p:cNvPr>
          <p:cNvGrpSpPr/>
          <p:nvPr/>
        </p:nvGrpSpPr>
        <p:grpSpPr>
          <a:xfrm>
            <a:off x="10934637" y="1463935"/>
            <a:ext cx="766529" cy="2097129"/>
            <a:chOff x="3845905" y="3072799"/>
            <a:chExt cx="574897" cy="1572847"/>
          </a:xfrm>
        </p:grpSpPr>
        <p:pic>
          <p:nvPicPr>
            <p:cNvPr id="48" name="図 47">
              <a:extLst>
                <a:ext uri="{FF2B5EF4-FFF2-40B4-BE49-F238E27FC236}">
                  <a16:creationId xmlns:a16="http://schemas.microsoft.com/office/drawing/2014/main" id="{58EE30AB-60C6-0791-F37A-684AF862E3CC}"/>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3845905" y="3503090"/>
              <a:ext cx="574897" cy="1142556"/>
            </a:xfrm>
            <a:prstGeom prst="rect">
              <a:avLst/>
            </a:prstGeom>
          </p:spPr>
        </p:pic>
        <p:pic>
          <p:nvPicPr>
            <p:cNvPr id="46" name="図 45">
              <a:extLst>
                <a:ext uri="{FF2B5EF4-FFF2-40B4-BE49-F238E27FC236}">
                  <a16:creationId xmlns:a16="http://schemas.microsoft.com/office/drawing/2014/main" id="{B068BE9C-0088-9ADC-422D-0B7ECD3D67B7}"/>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3886412" y="3124413"/>
              <a:ext cx="501328" cy="451939"/>
            </a:xfrm>
            <a:prstGeom prst="rect">
              <a:avLst/>
            </a:prstGeom>
          </p:spPr>
        </p:pic>
        <p:pic>
          <p:nvPicPr>
            <p:cNvPr id="47" name="図 46">
              <a:extLst>
                <a:ext uri="{FF2B5EF4-FFF2-40B4-BE49-F238E27FC236}">
                  <a16:creationId xmlns:a16="http://schemas.microsoft.com/office/drawing/2014/main" id="{270FB26F-EC15-4F11-53CA-A72A4CE7BDA5}"/>
                </a:ext>
              </a:extLst>
            </p:cNvPr>
            <p:cNvPicPr>
              <a:picLocks noChangeAspect="1"/>
            </p:cNvPicPr>
            <p:nvPr/>
          </p:nvPicPr>
          <p:blipFill>
            <a:blip r:embed="rId18"/>
            <a:stretch>
              <a:fillRect/>
            </a:stretch>
          </p:blipFill>
          <p:spPr>
            <a:xfrm>
              <a:off x="3927735" y="3072799"/>
              <a:ext cx="403107" cy="253492"/>
            </a:xfrm>
            <a:prstGeom prst="rect">
              <a:avLst/>
            </a:prstGeom>
          </p:spPr>
        </p:pic>
      </p:grpSp>
      <p:sp>
        <p:nvSpPr>
          <p:cNvPr id="51" name="角丸四角形 72">
            <a:extLst>
              <a:ext uri="{FF2B5EF4-FFF2-40B4-BE49-F238E27FC236}">
                <a16:creationId xmlns:a16="http://schemas.microsoft.com/office/drawing/2014/main" id="{154111C1-2530-5D96-8476-475FD760BD52}"/>
              </a:ext>
            </a:extLst>
          </p:cNvPr>
          <p:cNvSpPr/>
          <p:nvPr/>
        </p:nvSpPr>
        <p:spPr>
          <a:xfrm>
            <a:off x="236503" y="1054854"/>
            <a:ext cx="7083147" cy="538724"/>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endParaRPr lang="en-US" altLang="ja-JP" sz="1867" b="1" dirty="0">
              <a:solidFill>
                <a:sysClr val="windowText" lastClr="000000"/>
              </a:solidFill>
              <a:latin typeface="游ゴシック" panose="020B0400000000000000" pitchFamily="50" charset="-128"/>
              <a:ea typeface="游ゴシック" panose="020B0400000000000000" pitchFamily="50" charset="-128"/>
            </a:endParaRPr>
          </a:p>
        </p:txBody>
      </p:sp>
      <p:sp>
        <p:nvSpPr>
          <p:cNvPr id="52" name="角丸四角形 72">
            <a:extLst>
              <a:ext uri="{FF2B5EF4-FFF2-40B4-BE49-F238E27FC236}">
                <a16:creationId xmlns:a16="http://schemas.microsoft.com/office/drawing/2014/main" id="{5A50A584-AD83-1F51-6026-18FDC7ABCD37}"/>
              </a:ext>
            </a:extLst>
          </p:cNvPr>
          <p:cNvSpPr/>
          <p:nvPr/>
        </p:nvSpPr>
        <p:spPr>
          <a:xfrm>
            <a:off x="-97024" y="1206414"/>
            <a:ext cx="7083147" cy="538724"/>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ja-JP" altLang="en-US" sz="2133" b="1" dirty="0">
                <a:solidFill>
                  <a:sysClr val="windowText" lastClr="000000"/>
                </a:solidFill>
                <a:latin typeface="游ゴシック" panose="020B0400000000000000" pitchFamily="50" charset="-128"/>
                <a:ea typeface="游ゴシック" panose="020B0400000000000000" pitchFamily="50" charset="-128"/>
              </a:rPr>
              <a:t>・警報灯設置する事で</a:t>
            </a:r>
            <a:r>
              <a:rPr lang="ja-JP" altLang="en-US" sz="2133" b="1" dirty="0">
                <a:solidFill>
                  <a:srgbClr val="FF0000"/>
                </a:solidFill>
                <a:latin typeface="游ゴシック" panose="020B0400000000000000" pitchFamily="50" charset="-128"/>
                <a:ea typeface="游ゴシック" panose="020B0400000000000000" pitchFamily="50" charset="-128"/>
              </a:rPr>
              <a:t>兆候管理が可能になる</a:t>
            </a:r>
            <a:endParaRPr lang="en-US" altLang="ja-JP" sz="2133" b="1" dirty="0">
              <a:solidFill>
                <a:srgbClr val="FF0000"/>
              </a:solidFill>
              <a:latin typeface="游ゴシック" panose="020B0400000000000000" pitchFamily="50" charset="-128"/>
              <a:ea typeface="游ゴシック" panose="020B0400000000000000" pitchFamily="50" charset="-128"/>
            </a:endParaRPr>
          </a:p>
        </p:txBody>
      </p:sp>
      <p:pic>
        <p:nvPicPr>
          <p:cNvPr id="18" name="図 17">
            <a:extLst>
              <a:ext uri="{FF2B5EF4-FFF2-40B4-BE49-F238E27FC236}">
                <a16:creationId xmlns:a16="http://schemas.microsoft.com/office/drawing/2014/main" id="{D200AEB5-FA37-70B4-78F6-BE19AF07B729}"/>
              </a:ext>
            </a:extLst>
          </p:cNvPr>
          <p:cNvPicPr>
            <a:picLocks noChangeAspect="1"/>
          </p:cNvPicPr>
          <p:nvPr/>
        </p:nvPicPr>
        <p:blipFill>
          <a:blip r:embed="rId19"/>
          <a:stretch>
            <a:fillRect/>
          </a:stretch>
        </p:blipFill>
        <p:spPr>
          <a:xfrm>
            <a:off x="298840" y="1814423"/>
            <a:ext cx="1688917" cy="1788855"/>
          </a:xfrm>
          <a:prstGeom prst="rect">
            <a:avLst/>
          </a:prstGeom>
        </p:spPr>
      </p:pic>
      <p:sp>
        <p:nvSpPr>
          <p:cNvPr id="20" name="テキスト ボックス 19">
            <a:extLst>
              <a:ext uri="{FF2B5EF4-FFF2-40B4-BE49-F238E27FC236}">
                <a16:creationId xmlns:a16="http://schemas.microsoft.com/office/drawing/2014/main" id="{2B416C5B-56E9-3985-0FC0-6BC3171D7E36}"/>
              </a:ext>
            </a:extLst>
          </p:cNvPr>
          <p:cNvSpPr txBox="1"/>
          <p:nvPr/>
        </p:nvSpPr>
        <p:spPr>
          <a:xfrm>
            <a:off x="1860726" y="1970111"/>
            <a:ext cx="1723549" cy="400110"/>
          </a:xfrm>
          <a:prstGeom prst="rect">
            <a:avLst/>
          </a:prstGeom>
          <a:noFill/>
        </p:spPr>
        <p:txBody>
          <a:bodyPr wrap="none" rtlCol="0">
            <a:spAutoFit/>
          </a:bodyPr>
          <a:lstStyle/>
          <a:p>
            <a:pPr defTabSz="914377"/>
            <a:r>
              <a:rPr lang="ja-JP" altLang="en-US" sz="2000" b="1" dirty="0">
                <a:solidFill>
                  <a:schemeClr val="accent2"/>
                </a:solidFill>
                <a:latin typeface="Calibri" panose="020F0502020204030204"/>
                <a:ea typeface="游ゴシック" panose="020B0400000000000000" pitchFamily="50" charset="-128"/>
              </a:rPr>
              <a:t>圧力低下警報</a:t>
            </a:r>
          </a:p>
        </p:txBody>
      </p:sp>
      <p:pic>
        <p:nvPicPr>
          <p:cNvPr id="30" name="図 29">
            <a:extLst>
              <a:ext uri="{FF2B5EF4-FFF2-40B4-BE49-F238E27FC236}">
                <a16:creationId xmlns:a16="http://schemas.microsoft.com/office/drawing/2014/main" id="{CC1B4D5A-15E7-28DE-E3A8-309DCF9C78E6}"/>
              </a:ext>
            </a:extLst>
          </p:cNvPr>
          <p:cNvPicPr>
            <a:picLocks noChangeAspect="1"/>
          </p:cNvPicPr>
          <p:nvPr/>
        </p:nvPicPr>
        <p:blipFill>
          <a:blip r:embed="rId20"/>
          <a:stretch>
            <a:fillRect/>
          </a:stretch>
        </p:blipFill>
        <p:spPr>
          <a:xfrm>
            <a:off x="1447012" y="1912495"/>
            <a:ext cx="466971" cy="628456"/>
          </a:xfrm>
          <a:prstGeom prst="rect">
            <a:avLst/>
          </a:prstGeom>
        </p:spPr>
      </p:pic>
      <p:pic>
        <p:nvPicPr>
          <p:cNvPr id="41" name="図 40">
            <a:extLst>
              <a:ext uri="{FF2B5EF4-FFF2-40B4-BE49-F238E27FC236}">
                <a16:creationId xmlns:a16="http://schemas.microsoft.com/office/drawing/2014/main" id="{E410C86B-98BB-66C0-D895-233D4D2B4A65}"/>
              </a:ext>
            </a:extLst>
          </p:cNvPr>
          <p:cNvPicPr>
            <a:picLocks noChangeAspect="1"/>
          </p:cNvPicPr>
          <p:nvPr/>
        </p:nvPicPr>
        <p:blipFill>
          <a:blip r:embed="rId21"/>
          <a:stretch>
            <a:fillRect/>
          </a:stretch>
        </p:blipFill>
        <p:spPr>
          <a:xfrm>
            <a:off x="2464665" y="2552197"/>
            <a:ext cx="1101899" cy="1115967"/>
          </a:xfrm>
          <a:prstGeom prst="rect">
            <a:avLst/>
          </a:prstGeom>
        </p:spPr>
      </p:pic>
      <p:sp>
        <p:nvSpPr>
          <p:cNvPr id="31" name="テキスト ボックス 30">
            <a:extLst>
              <a:ext uri="{FF2B5EF4-FFF2-40B4-BE49-F238E27FC236}">
                <a16:creationId xmlns:a16="http://schemas.microsoft.com/office/drawing/2014/main" id="{301523D1-524A-CC97-52EF-FBE827CEDAD4}"/>
              </a:ext>
            </a:extLst>
          </p:cNvPr>
          <p:cNvSpPr txBox="1"/>
          <p:nvPr/>
        </p:nvSpPr>
        <p:spPr>
          <a:xfrm>
            <a:off x="152465" y="3756511"/>
            <a:ext cx="800219" cy="461665"/>
          </a:xfrm>
          <a:prstGeom prst="rect">
            <a:avLst/>
          </a:prstGeom>
          <a:noFill/>
        </p:spPr>
        <p:txBody>
          <a:bodyPr wrap="none" rtlCol="0">
            <a:spAutoFit/>
          </a:bodyPr>
          <a:lstStyle/>
          <a:p>
            <a:pPr defTabSz="914377"/>
            <a:r>
              <a:rPr lang="ja-JP" altLang="en-US" sz="2400" b="1" dirty="0">
                <a:solidFill>
                  <a:prstClr val="black"/>
                </a:solidFill>
                <a:latin typeface="Calibri" panose="020F0502020204030204"/>
                <a:ea typeface="游ゴシック" panose="020B0400000000000000" pitchFamily="50" charset="-128"/>
              </a:rPr>
              <a:t>直間</a:t>
            </a:r>
            <a:endParaRPr lang="en-US" altLang="ja-JP" sz="2400" b="1" dirty="0">
              <a:solidFill>
                <a:prstClr val="black"/>
              </a:solidFill>
              <a:latin typeface="Calibri" panose="020F0502020204030204"/>
              <a:ea typeface="游ゴシック" panose="020B0400000000000000" pitchFamily="50" charset="-128"/>
            </a:endParaRPr>
          </a:p>
        </p:txBody>
      </p:sp>
      <p:grpSp>
        <p:nvGrpSpPr>
          <p:cNvPr id="42" name="グループ化 41">
            <a:extLst>
              <a:ext uri="{FF2B5EF4-FFF2-40B4-BE49-F238E27FC236}">
                <a16:creationId xmlns:a16="http://schemas.microsoft.com/office/drawing/2014/main" id="{51723253-9DF4-D9CC-0CFB-772658969A25}"/>
              </a:ext>
            </a:extLst>
          </p:cNvPr>
          <p:cNvGrpSpPr/>
          <p:nvPr/>
        </p:nvGrpSpPr>
        <p:grpSpPr>
          <a:xfrm>
            <a:off x="1178107" y="4913639"/>
            <a:ext cx="1383476" cy="1332411"/>
            <a:chOff x="-421455" y="3624314"/>
            <a:chExt cx="1155461" cy="1143594"/>
          </a:xfrm>
        </p:grpSpPr>
        <p:pic>
          <p:nvPicPr>
            <p:cNvPr id="43" name="図 42">
              <a:extLst>
                <a:ext uri="{FF2B5EF4-FFF2-40B4-BE49-F238E27FC236}">
                  <a16:creationId xmlns:a16="http://schemas.microsoft.com/office/drawing/2014/main" id="{7C09E26A-3D84-06CD-9B08-1CD40B8ED4F8}"/>
                </a:ext>
              </a:extLst>
            </p:cNvPr>
            <p:cNvPicPr>
              <a:picLocks noChangeAspect="1"/>
            </p:cNvPicPr>
            <p:nvPr/>
          </p:nvPicPr>
          <p:blipFill rotWithShape="1">
            <a:blip r:embed="rId22">
              <a:extLst>
                <a:ext uri="{BEBA8EAE-BF5A-486C-A8C5-ECC9F3942E4B}">
                  <a14:imgProps xmlns:a14="http://schemas.microsoft.com/office/drawing/2010/main">
                    <a14:imgLayer r:embed="rId23">
                      <a14:imgEffect>
                        <a14:backgroundRemoval t="25000" b="68620" l="2206" r="26397">
                          <a14:foregroundMark x1="10515" y1="26432" x2="10515" y2="26432"/>
                          <a14:foregroundMark x1="8750" y1="25130" x2="8750" y2="25130"/>
                          <a14:foregroundMark x1="3309" y1="46094" x2="3309" y2="46094"/>
                          <a14:foregroundMark x1="2206" y1="48828" x2="2206" y2="48828"/>
                          <a14:foregroundMark x1="17206" y1="61068" x2="17206" y2="61068"/>
                          <a14:foregroundMark x1="17059" y1="58333" x2="18676" y2="60938"/>
                          <a14:foregroundMark x1="16471" y1="60026" x2="14559" y2="68620"/>
                          <a14:foregroundMark x1="26324" y1="40495" x2="26397" y2="45833"/>
                        </a14:backgroundRemoval>
                      </a14:imgEffect>
                    </a14:imgLayer>
                  </a14:imgProps>
                </a:ext>
              </a:extLst>
            </a:blip>
            <a:srcRect l="1160" t="22093" r="71031" b="41738"/>
            <a:stretch/>
          </p:blipFill>
          <p:spPr>
            <a:xfrm>
              <a:off x="-421455" y="3919283"/>
              <a:ext cx="1155461" cy="848625"/>
            </a:xfrm>
            <a:prstGeom prst="rect">
              <a:avLst/>
            </a:prstGeom>
          </p:spPr>
        </p:pic>
        <p:pic>
          <p:nvPicPr>
            <p:cNvPr id="44" name="図 43">
              <a:extLst>
                <a:ext uri="{FF2B5EF4-FFF2-40B4-BE49-F238E27FC236}">
                  <a16:creationId xmlns:a16="http://schemas.microsoft.com/office/drawing/2014/main" id="{E10675AF-7179-E377-FF50-F465D7AF630B}"/>
                </a:ext>
              </a:extLst>
            </p:cNvPr>
            <p:cNvPicPr>
              <a:picLocks noChangeAspect="1"/>
            </p:cNvPicPr>
            <p:nvPr/>
          </p:nvPicPr>
          <p:blipFill>
            <a:blip r:embed="rId24"/>
            <a:stretch>
              <a:fillRect/>
            </a:stretch>
          </p:blipFill>
          <p:spPr>
            <a:xfrm>
              <a:off x="-25397" y="3624314"/>
              <a:ext cx="566977" cy="518205"/>
            </a:xfrm>
            <a:prstGeom prst="rect">
              <a:avLst/>
            </a:prstGeom>
          </p:spPr>
        </p:pic>
      </p:grpSp>
      <p:sp>
        <p:nvSpPr>
          <p:cNvPr id="49" name="吹き出し: 角を丸めた四角形 48">
            <a:extLst>
              <a:ext uri="{FF2B5EF4-FFF2-40B4-BE49-F238E27FC236}">
                <a16:creationId xmlns:a16="http://schemas.microsoft.com/office/drawing/2014/main" id="{E4A092BC-2F0B-FBD9-88F9-BD5B8F03D8AF}"/>
              </a:ext>
            </a:extLst>
          </p:cNvPr>
          <p:cNvSpPr/>
          <p:nvPr/>
        </p:nvSpPr>
        <p:spPr>
          <a:xfrm>
            <a:off x="266812" y="6217844"/>
            <a:ext cx="2590841" cy="467621"/>
          </a:xfrm>
          <a:prstGeom prst="wedgeRoundRectCallout">
            <a:avLst>
              <a:gd name="adj1" fmla="val 14836"/>
              <a:gd name="adj2" fmla="val -112005"/>
              <a:gd name="adj3" fmla="val 16667"/>
            </a:avLst>
          </a:prstGeom>
          <a:solidFill>
            <a:schemeClr val="tx1"/>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600" b="1" dirty="0">
                <a:solidFill>
                  <a:prstClr val="black"/>
                </a:solidFill>
                <a:latin typeface="游ゴシック" panose="020B0400000000000000" pitchFamily="50" charset="-128"/>
                <a:ea typeface="游ゴシック" panose="020B0400000000000000" pitchFamily="50" charset="-128"/>
              </a:rPr>
              <a:t>任せてください！</a:t>
            </a:r>
            <a:endParaRPr lang="en-US" altLang="ja-JP" sz="1600" b="1" dirty="0">
              <a:solidFill>
                <a:prstClr val="black"/>
              </a:solidFill>
              <a:latin typeface="游ゴシック" panose="020B0400000000000000" pitchFamily="50" charset="-128"/>
              <a:ea typeface="游ゴシック" panose="020B0400000000000000" pitchFamily="50" charset="-128"/>
            </a:endParaRPr>
          </a:p>
        </p:txBody>
      </p:sp>
      <p:sp>
        <p:nvSpPr>
          <p:cNvPr id="54" name="テキスト ボックス 53">
            <a:extLst>
              <a:ext uri="{FF2B5EF4-FFF2-40B4-BE49-F238E27FC236}">
                <a16:creationId xmlns:a16="http://schemas.microsoft.com/office/drawing/2014/main" id="{394A0828-F385-EEF0-BA69-2715E340855B}"/>
              </a:ext>
            </a:extLst>
          </p:cNvPr>
          <p:cNvSpPr txBox="1"/>
          <p:nvPr/>
        </p:nvSpPr>
        <p:spPr>
          <a:xfrm>
            <a:off x="295824" y="5794208"/>
            <a:ext cx="1953398" cy="338555"/>
          </a:xfrm>
          <a:prstGeom prst="rect">
            <a:avLst/>
          </a:prstGeom>
          <a:noFill/>
        </p:spPr>
        <p:txBody>
          <a:bodyPr wrap="square" rtlCol="0">
            <a:spAutoFit/>
          </a:bodyPr>
          <a:lstStyle/>
          <a:p>
            <a:pPr algn="ctr" defTabSz="914377"/>
            <a:r>
              <a:rPr lang="ja-JP" altLang="en-US" sz="1600" b="1" dirty="0">
                <a:solidFill>
                  <a:prstClr val="black"/>
                </a:solidFill>
                <a:latin typeface="游ゴシック" panose="020B0400000000000000" pitchFamily="50" charset="-128"/>
                <a:ea typeface="游ゴシック" panose="020B0400000000000000" pitchFamily="50" charset="-128"/>
              </a:rPr>
              <a:t>南里</a:t>
            </a:r>
          </a:p>
        </p:txBody>
      </p:sp>
      <p:sp>
        <p:nvSpPr>
          <p:cNvPr id="40" name="テキスト ボックス 39">
            <a:extLst>
              <a:ext uri="{FF2B5EF4-FFF2-40B4-BE49-F238E27FC236}">
                <a16:creationId xmlns:a16="http://schemas.microsoft.com/office/drawing/2014/main" id="{69EB317B-B5D2-685C-D924-EAB8A717736F}"/>
              </a:ext>
            </a:extLst>
          </p:cNvPr>
          <p:cNvSpPr txBox="1"/>
          <p:nvPr/>
        </p:nvSpPr>
        <p:spPr>
          <a:xfrm>
            <a:off x="3202715" y="3703673"/>
            <a:ext cx="1415772" cy="461664"/>
          </a:xfrm>
          <a:prstGeom prst="rect">
            <a:avLst/>
          </a:prstGeom>
          <a:noFill/>
        </p:spPr>
        <p:txBody>
          <a:bodyPr wrap="none" rtlCol="0">
            <a:spAutoFit/>
          </a:bodyPr>
          <a:lstStyle/>
          <a:p>
            <a:pPr defTabSz="914377"/>
            <a:r>
              <a:rPr lang="ja-JP" altLang="en-US" sz="2400" b="1" dirty="0">
                <a:solidFill>
                  <a:prstClr val="black"/>
                </a:solidFill>
                <a:latin typeface="Calibri" panose="020F0502020204030204"/>
                <a:ea typeface="游ゴシック" panose="020B0400000000000000" pitchFamily="50" charset="-128"/>
              </a:rPr>
              <a:t>休日作業</a:t>
            </a:r>
            <a:endParaRPr lang="en-US" altLang="ja-JP" sz="2400" b="1" dirty="0">
              <a:solidFill>
                <a:prstClr val="black"/>
              </a:solidFill>
              <a:latin typeface="Calibri" panose="020F0502020204030204"/>
              <a:ea typeface="游ゴシック" panose="020B0400000000000000" pitchFamily="50" charset="-128"/>
            </a:endParaRPr>
          </a:p>
        </p:txBody>
      </p:sp>
      <p:pic>
        <p:nvPicPr>
          <p:cNvPr id="45" name="図 44">
            <a:extLst>
              <a:ext uri="{FF2B5EF4-FFF2-40B4-BE49-F238E27FC236}">
                <a16:creationId xmlns:a16="http://schemas.microsoft.com/office/drawing/2014/main" id="{F7616984-C89F-5DDE-7CE3-CFA06D6793B8}"/>
              </a:ext>
            </a:extLst>
          </p:cNvPr>
          <p:cNvPicPr>
            <a:picLocks noChangeAspect="1"/>
          </p:cNvPicPr>
          <p:nvPr/>
        </p:nvPicPr>
        <p:blipFill>
          <a:blip r:embed="rId25"/>
          <a:stretch>
            <a:fillRect/>
          </a:stretch>
        </p:blipFill>
        <p:spPr>
          <a:xfrm>
            <a:off x="3952250" y="4929965"/>
            <a:ext cx="1546584" cy="1434106"/>
          </a:xfrm>
          <a:prstGeom prst="rect">
            <a:avLst/>
          </a:prstGeom>
        </p:spPr>
      </p:pic>
      <p:sp>
        <p:nvSpPr>
          <p:cNvPr id="55" name="テキスト ボックス 54">
            <a:extLst>
              <a:ext uri="{FF2B5EF4-FFF2-40B4-BE49-F238E27FC236}">
                <a16:creationId xmlns:a16="http://schemas.microsoft.com/office/drawing/2014/main" id="{9BE9B950-D720-9232-70C0-63FA443D9CFC}"/>
              </a:ext>
            </a:extLst>
          </p:cNvPr>
          <p:cNvSpPr txBox="1"/>
          <p:nvPr/>
        </p:nvSpPr>
        <p:spPr>
          <a:xfrm>
            <a:off x="3515240" y="6382899"/>
            <a:ext cx="2590840" cy="338554"/>
          </a:xfrm>
          <a:prstGeom prst="rect">
            <a:avLst/>
          </a:prstGeom>
          <a:noFill/>
        </p:spPr>
        <p:txBody>
          <a:bodyPr wrap="square" rtlCol="0">
            <a:spAutoFit/>
          </a:bodyPr>
          <a:lstStyle/>
          <a:p>
            <a:pPr algn="ctr" defTabSz="914377"/>
            <a:r>
              <a:rPr lang="ja-JP" altLang="en-US" sz="1600" b="1" dirty="0">
                <a:solidFill>
                  <a:prstClr val="black"/>
                </a:solidFill>
                <a:latin typeface="游ゴシック" panose="020B0400000000000000" pitchFamily="50" charset="-128"/>
                <a:ea typeface="游ゴシック" panose="020B0400000000000000" pitchFamily="50" charset="-128"/>
              </a:rPr>
              <a:t>エリーサークル岡崎さん</a:t>
            </a:r>
          </a:p>
        </p:txBody>
      </p:sp>
      <p:sp>
        <p:nvSpPr>
          <p:cNvPr id="56" name="吹き出し: 角を丸めた四角形 55">
            <a:extLst>
              <a:ext uri="{FF2B5EF4-FFF2-40B4-BE49-F238E27FC236}">
                <a16:creationId xmlns:a16="http://schemas.microsoft.com/office/drawing/2014/main" id="{01650A7F-0943-3F41-0E99-277640C891AF}"/>
              </a:ext>
            </a:extLst>
          </p:cNvPr>
          <p:cNvSpPr/>
          <p:nvPr/>
        </p:nvSpPr>
        <p:spPr>
          <a:xfrm>
            <a:off x="7379523" y="895301"/>
            <a:ext cx="1880531" cy="618175"/>
          </a:xfrm>
          <a:prstGeom prst="wedgeRoundRectCallout">
            <a:avLst>
              <a:gd name="adj1" fmla="val -18006"/>
              <a:gd name="adj2" fmla="val 67243"/>
              <a:gd name="adj3" fmla="val 16667"/>
            </a:avLst>
          </a:prstGeom>
          <a:solidFill>
            <a:schemeClr val="tx1"/>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600" b="1" dirty="0">
                <a:solidFill>
                  <a:prstClr val="black"/>
                </a:solidFill>
                <a:latin typeface="游ゴシック" panose="020B0400000000000000" pitchFamily="50" charset="-128"/>
                <a:ea typeface="游ゴシック" panose="020B0400000000000000" pitchFamily="50" charset="-128"/>
              </a:rPr>
              <a:t>いい案だね！！</a:t>
            </a:r>
            <a:endParaRPr lang="en-US" altLang="ja-JP" sz="1600" b="1" dirty="0">
              <a:solidFill>
                <a:prstClr val="black"/>
              </a:solidFill>
              <a:latin typeface="游ゴシック" panose="020B0400000000000000" pitchFamily="50" charset="-128"/>
              <a:ea typeface="游ゴシック" panose="020B0400000000000000" pitchFamily="50" charset="-128"/>
            </a:endParaRPr>
          </a:p>
        </p:txBody>
      </p:sp>
      <p:sp>
        <p:nvSpPr>
          <p:cNvPr id="57" name="テキスト ボックス 56">
            <a:extLst>
              <a:ext uri="{FF2B5EF4-FFF2-40B4-BE49-F238E27FC236}">
                <a16:creationId xmlns:a16="http://schemas.microsoft.com/office/drawing/2014/main" id="{D72FBB09-8B92-DC3D-4106-9E8237AC7362}"/>
              </a:ext>
            </a:extLst>
          </p:cNvPr>
          <p:cNvSpPr txBox="1"/>
          <p:nvPr/>
        </p:nvSpPr>
        <p:spPr>
          <a:xfrm>
            <a:off x="9472401" y="3516619"/>
            <a:ext cx="1820037" cy="584968"/>
          </a:xfrm>
          <a:prstGeom prst="rect">
            <a:avLst/>
          </a:prstGeom>
          <a:noFill/>
        </p:spPr>
        <p:txBody>
          <a:bodyPr wrap="square" rtlCol="0">
            <a:spAutoFit/>
          </a:bodyPr>
          <a:lstStyle/>
          <a:p>
            <a:pPr algn="ctr" defTabSz="914377"/>
            <a:r>
              <a:rPr lang="ja-JP" altLang="en-US" sz="1067" b="1" dirty="0">
                <a:solidFill>
                  <a:prstClr val="black"/>
                </a:solidFill>
                <a:latin typeface="游ゴシック" panose="020B0400000000000000" pitchFamily="50" charset="-128"/>
                <a:ea typeface="游ゴシック" panose="020B0400000000000000" pitchFamily="50" charset="-128"/>
              </a:rPr>
              <a:t>第４鍛造課</a:t>
            </a:r>
            <a:endParaRPr lang="en-US" altLang="ja-JP" sz="1067" b="1" dirty="0">
              <a:solidFill>
                <a:prstClr val="black"/>
              </a:solidFill>
              <a:latin typeface="游ゴシック" panose="020B0400000000000000" pitchFamily="50" charset="-128"/>
              <a:ea typeface="游ゴシック" panose="020B0400000000000000" pitchFamily="50" charset="-128"/>
            </a:endParaRPr>
          </a:p>
          <a:p>
            <a:pPr algn="ctr" defTabSz="914377"/>
            <a:r>
              <a:rPr lang="ja-JP" altLang="en-US" sz="1067" b="1" dirty="0">
                <a:solidFill>
                  <a:prstClr val="black"/>
                </a:solidFill>
                <a:latin typeface="游ゴシック" panose="020B0400000000000000" pitchFamily="50" charset="-128"/>
                <a:ea typeface="游ゴシック" panose="020B0400000000000000" pitchFamily="50" charset="-128"/>
              </a:rPr>
              <a:t>エリーサークル</a:t>
            </a:r>
            <a:endParaRPr lang="en-US" altLang="ja-JP" sz="1067" b="1" dirty="0">
              <a:solidFill>
                <a:prstClr val="black"/>
              </a:solidFill>
              <a:latin typeface="游ゴシック" panose="020B0400000000000000" pitchFamily="50" charset="-128"/>
              <a:ea typeface="游ゴシック" panose="020B0400000000000000" pitchFamily="50" charset="-128"/>
            </a:endParaRPr>
          </a:p>
          <a:p>
            <a:pPr algn="ctr" defTabSz="914377"/>
            <a:r>
              <a:rPr lang="ja-JP" altLang="en-US" sz="1067" b="1" dirty="0">
                <a:solidFill>
                  <a:prstClr val="black"/>
                </a:solidFill>
                <a:latin typeface="游ゴシック" panose="020B0400000000000000" pitchFamily="50" charset="-128"/>
                <a:ea typeface="游ゴシック" panose="020B0400000000000000" pitchFamily="50" charset="-128"/>
              </a:rPr>
              <a:t>岡崎さん</a:t>
            </a:r>
          </a:p>
        </p:txBody>
      </p:sp>
      <p:sp>
        <p:nvSpPr>
          <p:cNvPr id="58" name="テキスト ボックス 57">
            <a:extLst>
              <a:ext uri="{FF2B5EF4-FFF2-40B4-BE49-F238E27FC236}">
                <a16:creationId xmlns:a16="http://schemas.microsoft.com/office/drawing/2014/main" id="{CE4DD3B5-D5B2-0EBF-6D27-C48E706DC203}"/>
              </a:ext>
            </a:extLst>
          </p:cNvPr>
          <p:cNvSpPr txBox="1"/>
          <p:nvPr/>
        </p:nvSpPr>
        <p:spPr>
          <a:xfrm>
            <a:off x="10660512" y="3557125"/>
            <a:ext cx="1820037" cy="584968"/>
          </a:xfrm>
          <a:prstGeom prst="rect">
            <a:avLst/>
          </a:prstGeom>
          <a:noFill/>
        </p:spPr>
        <p:txBody>
          <a:bodyPr wrap="square" rtlCol="0">
            <a:spAutoFit/>
          </a:bodyPr>
          <a:lstStyle/>
          <a:p>
            <a:pPr algn="ctr" defTabSz="914377"/>
            <a:r>
              <a:rPr lang="ja-JP" altLang="en-US" sz="1067" b="1" dirty="0">
                <a:solidFill>
                  <a:prstClr val="black"/>
                </a:solidFill>
                <a:latin typeface="游ゴシック" panose="020B0400000000000000" pitchFamily="50" charset="-128"/>
                <a:ea typeface="游ゴシック" panose="020B0400000000000000" pitchFamily="50" charset="-128"/>
              </a:rPr>
              <a:t>電気保全直</a:t>
            </a:r>
            <a:endParaRPr lang="en-US" altLang="ja-JP" sz="1067" b="1" dirty="0">
              <a:solidFill>
                <a:prstClr val="black"/>
              </a:solidFill>
              <a:latin typeface="游ゴシック" panose="020B0400000000000000" pitchFamily="50" charset="-128"/>
              <a:ea typeface="游ゴシック" panose="020B0400000000000000" pitchFamily="50" charset="-128"/>
            </a:endParaRPr>
          </a:p>
          <a:p>
            <a:pPr algn="ctr" defTabSz="914377"/>
            <a:r>
              <a:rPr lang="ja-JP" altLang="en-US" sz="1067" b="1" dirty="0">
                <a:solidFill>
                  <a:prstClr val="black"/>
                </a:solidFill>
                <a:latin typeface="游ゴシック" panose="020B0400000000000000" pitchFamily="50" charset="-128"/>
                <a:ea typeface="游ゴシック" panose="020B0400000000000000" pitchFamily="50" charset="-128"/>
              </a:rPr>
              <a:t>いなずまサークル</a:t>
            </a:r>
            <a:endParaRPr lang="en-US" altLang="ja-JP" sz="1067" b="1" dirty="0">
              <a:solidFill>
                <a:prstClr val="black"/>
              </a:solidFill>
              <a:latin typeface="游ゴシック" panose="020B0400000000000000" pitchFamily="50" charset="-128"/>
              <a:ea typeface="游ゴシック" panose="020B0400000000000000" pitchFamily="50" charset="-128"/>
            </a:endParaRPr>
          </a:p>
          <a:p>
            <a:pPr algn="ctr" defTabSz="914377"/>
            <a:r>
              <a:rPr lang="ja-JP" altLang="en-US" sz="1067" b="1" dirty="0">
                <a:solidFill>
                  <a:prstClr val="black"/>
                </a:solidFill>
                <a:latin typeface="游ゴシック" panose="020B0400000000000000" pitchFamily="50" charset="-128"/>
                <a:ea typeface="游ゴシック" panose="020B0400000000000000" pitchFamily="50" charset="-128"/>
              </a:rPr>
              <a:t>福田班長</a:t>
            </a:r>
          </a:p>
        </p:txBody>
      </p:sp>
      <p:sp>
        <p:nvSpPr>
          <p:cNvPr id="59" name="テキスト ボックス 58">
            <a:extLst>
              <a:ext uri="{FF2B5EF4-FFF2-40B4-BE49-F238E27FC236}">
                <a16:creationId xmlns:a16="http://schemas.microsoft.com/office/drawing/2014/main" id="{9895D12A-35D2-7937-140A-853D64265CC6}"/>
              </a:ext>
            </a:extLst>
          </p:cNvPr>
          <p:cNvSpPr txBox="1"/>
          <p:nvPr/>
        </p:nvSpPr>
        <p:spPr>
          <a:xfrm>
            <a:off x="6844360" y="3663163"/>
            <a:ext cx="1820037" cy="256545"/>
          </a:xfrm>
          <a:prstGeom prst="rect">
            <a:avLst/>
          </a:prstGeom>
          <a:noFill/>
        </p:spPr>
        <p:txBody>
          <a:bodyPr wrap="square" rtlCol="0">
            <a:spAutoFit/>
          </a:bodyPr>
          <a:lstStyle/>
          <a:p>
            <a:pPr algn="ctr" defTabSz="914377"/>
            <a:r>
              <a:rPr lang="ja-JP" altLang="en-US" sz="1067" b="1" dirty="0">
                <a:solidFill>
                  <a:prstClr val="black"/>
                </a:solidFill>
                <a:latin typeface="游ゴシック" panose="020B0400000000000000" pitchFamily="50" charset="-128"/>
                <a:ea typeface="游ゴシック" panose="020B0400000000000000" pitchFamily="50" charset="-128"/>
              </a:rPr>
              <a:t>さわやかサークル員</a:t>
            </a:r>
          </a:p>
        </p:txBody>
      </p:sp>
      <p:sp>
        <p:nvSpPr>
          <p:cNvPr id="62" name="吹き出し: 角を丸めた四角形 61">
            <a:extLst>
              <a:ext uri="{FF2B5EF4-FFF2-40B4-BE49-F238E27FC236}">
                <a16:creationId xmlns:a16="http://schemas.microsoft.com/office/drawing/2014/main" id="{D4749D39-66AA-1427-94A2-26515584E570}"/>
              </a:ext>
            </a:extLst>
          </p:cNvPr>
          <p:cNvSpPr/>
          <p:nvPr/>
        </p:nvSpPr>
        <p:spPr>
          <a:xfrm>
            <a:off x="3439638" y="2354029"/>
            <a:ext cx="2590841" cy="618175"/>
          </a:xfrm>
          <a:prstGeom prst="wedgeRoundRectCallout">
            <a:avLst>
              <a:gd name="adj1" fmla="val -53013"/>
              <a:gd name="adj2" fmla="val 31165"/>
              <a:gd name="adj3" fmla="val 16667"/>
            </a:avLst>
          </a:prstGeom>
          <a:solidFill>
            <a:schemeClr val="tx1"/>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600" b="1" dirty="0">
                <a:solidFill>
                  <a:prstClr val="black"/>
                </a:solidFill>
                <a:latin typeface="游ゴシック" panose="020B0400000000000000" pitchFamily="50" charset="-128"/>
                <a:ea typeface="游ゴシック" panose="020B0400000000000000" pitchFamily="50" charset="-128"/>
              </a:rPr>
              <a:t>悪くなってきたかな</a:t>
            </a:r>
            <a:r>
              <a:rPr lang="en-US" altLang="ja-JP" sz="1600" b="1" dirty="0">
                <a:solidFill>
                  <a:prstClr val="black"/>
                </a:solidFill>
                <a:latin typeface="游ゴシック" panose="020B0400000000000000" pitchFamily="50" charset="-128"/>
                <a:ea typeface="游ゴシック" panose="020B0400000000000000" pitchFamily="50" charset="-128"/>
              </a:rPr>
              <a:t>...</a:t>
            </a:r>
          </a:p>
        </p:txBody>
      </p:sp>
      <p:sp>
        <p:nvSpPr>
          <p:cNvPr id="63" name="角丸四角形 72">
            <a:extLst>
              <a:ext uri="{FF2B5EF4-FFF2-40B4-BE49-F238E27FC236}">
                <a16:creationId xmlns:a16="http://schemas.microsoft.com/office/drawing/2014/main" id="{E917ED4F-7D9B-5A8C-E344-4804E3B33123}"/>
              </a:ext>
            </a:extLst>
          </p:cNvPr>
          <p:cNvSpPr/>
          <p:nvPr/>
        </p:nvSpPr>
        <p:spPr>
          <a:xfrm>
            <a:off x="-97024" y="788894"/>
            <a:ext cx="7083147" cy="538724"/>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ja-JP" altLang="en-US" sz="2133" b="1" dirty="0">
                <a:solidFill>
                  <a:sysClr val="windowText" lastClr="000000"/>
                </a:solidFill>
                <a:latin typeface="游ゴシック" panose="020B0400000000000000" pitchFamily="50" charset="-128"/>
                <a:ea typeface="游ゴシック" panose="020B0400000000000000" pitchFamily="50" charset="-128"/>
              </a:rPr>
              <a:t>・プレッシャースイッチ新設で</a:t>
            </a:r>
            <a:r>
              <a:rPr lang="ja-JP" altLang="en-US" sz="2133" b="1" dirty="0">
                <a:solidFill>
                  <a:srgbClr val="FF0000"/>
                </a:solidFill>
                <a:latin typeface="游ゴシック" panose="020B0400000000000000" pitchFamily="50" charset="-128"/>
                <a:ea typeface="游ゴシック" panose="020B0400000000000000" pitchFamily="50" charset="-128"/>
              </a:rPr>
              <a:t>製品曲がり発生防止</a:t>
            </a:r>
            <a:endParaRPr lang="en-US" altLang="ja-JP" sz="2133" b="1" dirty="0">
              <a:solidFill>
                <a:srgbClr val="FF0000"/>
              </a:solidFill>
              <a:latin typeface="游ゴシック" panose="020B0400000000000000" pitchFamily="50" charset="-128"/>
              <a:ea typeface="游ゴシック" panose="020B0400000000000000" pitchFamily="50" charset="-128"/>
            </a:endParaRPr>
          </a:p>
        </p:txBody>
      </p:sp>
      <p:sp>
        <p:nvSpPr>
          <p:cNvPr id="1024" name="テキスト ボックス 1023">
            <a:extLst>
              <a:ext uri="{FF2B5EF4-FFF2-40B4-BE49-F238E27FC236}">
                <a16:creationId xmlns:a16="http://schemas.microsoft.com/office/drawing/2014/main" id="{5911ACF8-18BD-5391-1E46-8486A1FC565F}"/>
              </a:ext>
            </a:extLst>
          </p:cNvPr>
          <p:cNvSpPr txBox="1"/>
          <p:nvPr/>
        </p:nvSpPr>
        <p:spPr>
          <a:xfrm>
            <a:off x="2990623" y="3348665"/>
            <a:ext cx="1820037" cy="276999"/>
          </a:xfrm>
          <a:prstGeom prst="rect">
            <a:avLst/>
          </a:prstGeom>
          <a:noFill/>
        </p:spPr>
        <p:txBody>
          <a:bodyPr wrap="square" rtlCol="0">
            <a:spAutoFit/>
          </a:bodyPr>
          <a:lstStyle/>
          <a:p>
            <a:pPr algn="ctr" defTabSz="914377"/>
            <a:r>
              <a:rPr lang="ja-JP" altLang="en-US" sz="1200" b="1" dirty="0">
                <a:solidFill>
                  <a:prstClr val="black"/>
                </a:solidFill>
                <a:latin typeface="游ゴシック" panose="020B0400000000000000" pitchFamily="50" charset="-128"/>
                <a:ea typeface="游ゴシック" panose="020B0400000000000000" pitchFamily="50" charset="-128"/>
              </a:rPr>
              <a:t>製造課</a:t>
            </a:r>
            <a:r>
              <a:rPr lang="en-US" altLang="ja-JP" sz="1200" b="1" dirty="0">
                <a:solidFill>
                  <a:prstClr val="black"/>
                </a:solidFill>
                <a:latin typeface="游ゴシック" panose="020B0400000000000000" pitchFamily="50" charset="-128"/>
                <a:ea typeface="游ゴシック" panose="020B0400000000000000" pitchFamily="50" charset="-128"/>
              </a:rPr>
              <a:t>OP</a:t>
            </a:r>
            <a:endParaRPr lang="ja-JP" altLang="en-US" sz="1200" b="1" dirty="0">
              <a:solidFill>
                <a:prstClr val="black"/>
              </a:solidFill>
              <a:latin typeface="游ゴシック" panose="020B0400000000000000" pitchFamily="50" charset="-128"/>
              <a:ea typeface="游ゴシック" panose="020B0400000000000000" pitchFamily="50" charset="-128"/>
            </a:endParaRPr>
          </a:p>
        </p:txBody>
      </p:sp>
      <p:sp>
        <p:nvSpPr>
          <p:cNvPr id="4" name="四角形: 角を丸くする 3">
            <a:extLst>
              <a:ext uri="{FF2B5EF4-FFF2-40B4-BE49-F238E27FC236}">
                <a16:creationId xmlns:a16="http://schemas.microsoft.com/office/drawing/2014/main" id="{3B33539F-3E34-C863-7F3A-B4DB5F3497B3}"/>
              </a:ext>
            </a:extLst>
          </p:cNvPr>
          <p:cNvSpPr/>
          <p:nvPr/>
        </p:nvSpPr>
        <p:spPr bwMode="auto">
          <a:xfrm>
            <a:off x="6096000" y="4115850"/>
            <a:ext cx="5959008" cy="1778077"/>
          </a:xfrm>
          <a:prstGeom prst="roundRect">
            <a:avLst/>
          </a:prstGeom>
          <a:solidFill>
            <a:schemeClr val="tx1"/>
          </a:solidFill>
          <a:ln w="9525">
            <a:solidFill>
              <a:srgbClr xmlns:mc="http://schemas.openxmlformats.org/markup-compatibility/2006" xmlns:a14="http://schemas.microsoft.com/office/drawing/2010/main" val="000000" mc:Ignorable="a14" a14:legacySpreadsheetColorIndex="64"/>
            </a:solidFill>
            <a:round/>
            <a:headEnd/>
            <a:tailEnd/>
          </a:ln>
        </p:spPr>
        <p:txBody>
          <a:bodyPr rtlCol="0" anchor="t"/>
          <a:lstStyle/>
          <a:p>
            <a:pPr defTabSz="914377"/>
            <a:r>
              <a:rPr lang="ja-JP" altLang="en-US" sz="1867" b="1" dirty="0">
                <a:solidFill>
                  <a:prstClr val="black"/>
                </a:solidFill>
                <a:latin typeface="Calibri" panose="020F0502020204030204"/>
                <a:ea typeface="游ゴシック" panose="020B0400000000000000" pitchFamily="50" charset="-128"/>
              </a:rPr>
              <a:t>発生する問題点</a:t>
            </a:r>
            <a:endParaRPr lang="en-US" altLang="ja-JP" sz="1867" b="1" dirty="0">
              <a:solidFill>
                <a:prstClr val="black"/>
              </a:solidFill>
              <a:latin typeface="Calibri" panose="020F0502020204030204"/>
              <a:ea typeface="游ゴシック" panose="020B0400000000000000" pitchFamily="50" charset="-128"/>
            </a:endParaRPr>
          </a:p>
          <a:p>
            <a:pPr defTabSz="914377"/>
            <a:endParaRPr lang="en-US" altLang="ja-JP" sz="533" b="1" dirty="0">
              <a:solidFill>
                <a:prstClr val="black"/>
              </a:solidFill>
              <a:latin typeface="Calibri" panose="020F0502020204030204"/>
              <a:ea typeface="游ゴシック" panose="020B0400000000000000" pitchFamily="50" charset="-128"/>
            </a:endParaRPr>
          </a:p>
          <a:p>
            <a:pPr defTabSz="914377"/>
            <a:r>
              <a:rPr lang="ja-JP" altLang="en-US" sz="2400" b="1" dirty="0">
                <a:solidFill>
                  <a:prstClr val="black"/>
                </a:solidFill>
                <a:latin typeface="游ゴシック" panose="020B0400000000000000" pitchFamily="50" charset="-128"/>
                <a:ea typeface="游ゴシック" panose="020B0400000000000000" pitchFamily="50" charset="-128"/>
              </a:rPr>
              <a:t>①設置個所の検討</a:t>
            </a:r>
            <a:endParaRPr lang="en-US" altLang="ja-JP" sz="2400" b="1" dirty="0">
              <a:solidFill>
                <a:prstClr val="black"/>
              </a:solidFill>
              <a:latin typeface="游ゴシック" panose="020B0400000000000000" pitchFamily="50" charset="-128"/>
              <a:ea typeface="游ゴシック" panose="020B0400000000000000" pitchFamily="50" charset="-128"/>
            </a:endParaRPr>
          </a:p>
          <a:p>
            <a:pPr defTabSz="914377"/>
            <a:r>
              <a:rPr lang="ja-JP" altLang="en-US" sz="2400" b="1" dirty="0">
                <a:solidFill>
                  <a:prstClr val="black"/>
                </a:solidFill>
                <a:latin typeface="游ゴシック" panose="020B0400000000000000" pitchFamily="50" charset="-128"/>
                <a:ea typeface="游ゴシック" panose="020B0400000000000000" pitchFamily="50" charset="-128"/>
              </a:rPr>
              <a:t>②プレッシャースイッチ設定圧力調整</a:t>
            </a:r>
            <a:endParaRPr lang="en-US" altLang="ja-JP" sz="2400" b="1" dirty="0">
              <a:solidFill>
                <a:prstClr val="black"/>
              </a:solidFill>
              <a:latin typeface="游ゴシック" panose="020B0400000000000000" pitchFamily="50" charset="-128"/>
              <a:ea typeface="游ゴシック" panose="020B0400000000000000" pitchFamily="50" charset="-128"/>
            </a:endParaRPr>
          </a:p>
          <a:p>
            <a:pPr defTabSz="914377"/>
            <a:r>
              <a:rPr lang="ja-JP" altLang="en-US" sz="2400" b="1" dirty="0">
                <a:solidFill>
                  <a:prstClr val="black"/>
                </a:solidFill>
                <a:latin typeface="游ゴシック" panose="020B0400000000000000" pitchFamily="50" charset="-128"/>
                <a:ea typeface="游ゴシック" panose="020B0400000000000000" pitchFamily="50" charset="-128"/>
              </a:rPr>
              <a:t>③電気回路の変更</a:t>
            </a:r>
          </a:p>
        </p:txBody>
      </p:sp>
      <p:sp>
        <p:nvSpPr>
          <p:cNvPr id="5" name="Rectangle 2">
            <a:extLst>
              <a:ext uri="{FF2B5EF4-FFF2-40B4-BE49-F238E27FC236}">
                <a16:creationId xmlns:a16="http://schemas.microsoft.com/office/drawing/2014/main" id="{3FE374E6-7045-A9F7-2C61-C17D17F1AAFB}"/>
              </a:ext>
            </a:extLst>
          </p:cNvPr>
          <p:cNvSpPr>
            <a:spLocks noChangeArrowheads="1"/>
          </p:cNvSpPr>
          <p:nvPr/>
        </p:nvSpPr>
        <p:spPr bwMode="auto">
          <a:xfrm>
            <a:off x="124031" y="-37601"/>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ea typeface="HG創英角ﾎﾟｯﾌﾟ体" pitchFamily="49" charset="-128"/>
              </a:rPr>
              <a:t>ステップ３－１３（事例）</a:t>
            </a:r>
          </a:p>
        </p:txBody>
      </p:sp>
      <p:pic>
        <p:nvPicPr>
          <p:cNvPr id="3" name="図 2">
            <a:extLst>
              <a:ext uri="{FF2B5EF4-FFF2-40B4-BE49-F238E27FC236}">
                <a16:creationId xmlns:a16="http://schemas.microsoft.com/office/drawing/2014/main" id="{75168F51-F3F5-0588-D44A-D5113E981A1E}"/>
              </a:ext>
            </a:extLst>
          </p:cNvPr>
          <p:cNvPicPr>
            <a:picLocks noChangeAspect="1"/>
          </p:cNvPicPr>
          <p:nvPr/>
        </p:nvPicPr>
        <p:blipFill rotWithShape="1">
          <a:blip r:embed="rId26" cstate="print">
            <a:extLst>
              <a:ext uri="{BEBA8EAE-BF5A-486C-A8C5-ECC9F3942E4B}">
                <a14:imgProps xmlns:a14="http://schemas.microsoft.com/office/drawing/2010/main">
                  <a14:imgLayer r:embed="rId27">
                    <a14:imgEffect>
                      <a14:backgroundRemoval t="0" b="100000" l="0" r="100000"/>
                    </a14:imgEffect>
                  </a14:imgLayer>
                </a14:imgProps>
              </a:ext>
              <a:ext uri="{28A0092B-C50C-407E-A947-70E740481C1C}">
                <a14:useLocalDpi xmlns:a14="http://schemas.microsoft.com/office/drawing/2010/main"/>
              </a:ext>
            </a:extLst>
          </a:blip>
          <a:srcRect/>
          <a:stretch/>
        </p:blipFill>
        <p:spPr>
          <a:xfrm rot="523553">
            <a:off x="1716061" y="4840291"/>
            <a:ext cx="623039" cy="716528"/>
          </a:xfrm>
          <a:prstGeom prst="rect">
            <a:avLst/>
          </a:prstGeom>
        </p:spPr>
      </p:pic>
      <p:pic>
        <p:nvPicPr>
          <p:cNvPr id="16" name="図 15">
            <a:extLst>
              <a:ext uri="{FF2B5EF4-FFF2-40B4-BE49-F238E27FC236}">
                <a16:creationId xmlns:a16="http://schemas.microsoft.com/office/drawing/2014/main" id="{AEAC418F-E606-9171-CE0F-59A2389DD65F}"/>
              </a:ext>
            </a:extLst>
          </p:cNvPr>
          <p:cNvPicPr>
            <a:picLocks noChangeAspect="1"/>
          </p:cNvPicPr>
          <p:nvPr/>
        </p:nvPicPr>
        <p:blipFill rotWithShape="1">
          <a:blip r:embed="rId26" cstate="print">
            <a:extLst>
              <a:ext uri="{BEBA8EAE-BF5A-486C-A8C5-ECC9F3942E4B}">
                <a14:imgProps xmlns:a14="http://schemas.microsoft.com/office/drawing/2010/main">
                  <a14:imgLayer r:embed="rId27">
                    <a14:imgEffect>
                      <a14:backgroundRemoval t="0" b="100000" l="0" r="100000"/>
                    </a14:imgEffect>
                  </a14:imgLayer>
                </a14:imgProps>
              </a:ext>
              <a:ext uri="{28A0092B-C50C-407E-A947-70E740481C1C}">
                <a14:useLocalDpi xmlns:a14="http://schemas.microsoft.com/office/drawing/2010/main"/>
              </a:ext>
            </a:extLst>
          </a:blip>
          <a:srcRect/>
          <a:stretch/>
        </p:blipFill>
        <p:spPr>
          <a:xfrm>
            <a:off x="7119313" y="1668160"/>
            <a:ext cx="562004" cy="646334"/>
          </a:xfrm>
          <a:prstGeom prst="rect">
            <a:avLst/>
          </a:prstGeom>
        </p:spPr>
      </p:pic>
      <p:pic>
        <p:nvPicPr>
          <p:cNvPr id="19" name="図 18">
            <a:extLst>
              <a:ext uri="{FF2B5EF4-FFF2-40B4-BE49-F238E27FC236}">
                <a16:creationId xmlns:a16="http://schemas.microsoft.com/office/drawing/2014/main" id="{D748B39F-14A5-18F0-4FF7-72198DC36C31}"/>
              </a:ext>
            </a:extLst>
          </p:cNvPr>
          <p:cNvPicPr>
            <a:picLocks noChangeAspect="1"/>
          </p:cNvPicPr>
          <p:nvPr/>
        </p:nvPicPr>
        <p:blipFill rotWithShape="1">
          <a:blip r:embed="rId28" cstate="print">
            <a:extLst>
              <a:ext uri="{BEBA8EAE-BF5A-486C-A8C5-ECC9F3942E4B}">
                <a14:imgProps xmlns:a14="http://schemas.microsoft.com/office/drawing/2010/main">
                  <a14:imgLayer r:embed="rId29">
                    <a14:imgEffect>
                      <a14:backgroundRemoval t="0" b="100000" l="0" r="100000"/>
                    </a14:imgEffect>
                  </a14:imgLayer>
                </a14:imgProps>
              </a:ext>
              <a:ext uri="{28A0092B-C50C-407E-A947-70E740481C1C}">
                <a14:useLocalDpi xmlns:a14="http://schemas.microsoft.com/office/drawing/2010/main"/>
              </a:ext>
            </a:extLst>
          </a:blip>
          <a:srcRect/>
          <a:stretch/>
        </p:blipFill>
        <p:spPr>
          <a:xfrm>
            <a:off x="8491854" y="1469886"/>
            <a:ext cx="504205" cy="651054"/>
          </a:xfrm>
          <a:prstGeom prst="rect">
            <a:avLst/>
          </a:prstGeom>
        </p:spPr>
      </p:pic>
      <p:pic>
        <p:nvPicPr>
          <p:cNvPr id="22" name="図 21">
            <a:extLst>
              <a:ext uri="{FF2B5EF4-FFF2-40B4-BE49-F238E27FC236}">
                <a16:creationId xmlns:a16="http://schemas.microsoft.com/office/drawing/2014/main" id="{B2E1C477-3D6A-8DAE-B847-DAB3BB9A6C01}"/>
              </a:ext>
            </a:extLst>
          </p:cNvPr>
          <p:cNvPicPr>
            <a:picLocks noChangeAspect="1"/>
          </p:cNvPicPr>
          <p:nvPr/>
        </p:nvPicPr>
        <p:blipFill rotWithShape="1">
          <a:blip r:embed="rId30" cstate="print">
            <a:extLst>
              <a:ext uri="{BEBA8EAE-BF5A-486C-A8C5-ECC9F3942E4B}">
                <a14:imgProps xmlns:a14="http://schemas.microsoft.com/office/drawing/2010/main">
                  <a14:imgLayer r:embed="rId31">
                    <a14:imgEffect>
                      <a14:backgroundRemoval t="0" b="100000" l="0" r="100000"/>
                    </a14:imgEffect>
                  </a14:imgLayer>
                </a14:imgProps>
              </a:ext>
              <a:ext uri="{28A0092B-C50C-407E-A947-70E740481C1C}">
                <a14:useLocalDpi xmlns:a14="http://schemas.microsoft.com/office/drawing/2010/main"/>
              </a:ext>
            </a:extLst>
          </a:blip>
          <a:srcRect/>
          <a:stretch/>
        </p:blipFill>
        <p:spPr>
          <a:xfrm>
            <a:off x="9272545" y="1471133"/>
            <a:ext cx="551709" cy="655693"/>
          </a:xfrm>
          <a:prstGeom prst="rect">
            <a:avLst/>
          </a:prstGeom>
        </p:spPr>
      </p:pic>
      <p:grpSp>
        <p:nvGrpSpPr>
          <p:cNvPr id="29" name="グループ化 28">
            <a:extLst>
              <a:ext uri="{FF2B5EF4-FFF2-40B4-BE49-F238E27FC236}">
                <a16:creationId xmlns:a16="http://schemas.microsoft.com/office/drawing/2014/main" id="{0AA2A74B-D2F0-F498-E687-73FA0BF17684}"/>
              </a:ext>
            </a:extLst>
          </p:cNvPr>
          <p:cNvGrpSpPr/>
          <p:nvPr/>
        </p:nvGrpSpPr>
        <p:grpSpPr>
          <a:xfrm>
            <a:off x="88860" y="4792538"/>
            <a:ext cx="1026625" cy="1366047"/>
            <a:chOff x="88860" y="4792538"/>
            <a:chExt cx="1026625" cy="1366047"/>
          </a:xfrm>
        </p:grpSpPr>
        <p:pic>
          <p:nvPicPr>
            <p:cNvPr id="39" name="図 38">
              <a:extLst>
                <a:ext uri="{FF2B5EF4-FFF2-40B4-BE49-F238E27FC236}">
                  <a16:creationId xmlns:a16="http://schemas.microsoft.com/office/drawing/2014/main" id="{7F2B1C99-7EAB-139F-A014-AF02798B72D6}"/>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b="51208"/>
            <a:stretch/>
          </p:blipFill>
          <p:spPr>
            <a:xfrm flipH="1">
              <a:off x="88860" y="5203395"/>
              <a:ext cx="1026625" cy="955190"/>
            </a:xfrm>
            <a:prstGeom prst="rect">
              <a:avLst/>
            </a:prstGeom>
          </p:spPr>
        </p:pic>
        <p:pic>
          <p:nvPicPr>
            <p:cNvPr id="24" name="図 23">
              <a:extLst>
                <a:ext uri="{FF2B5EF4-FFF2-40B4-BE49-F238E27FC236}">
                  <a16:creationId xmlns:a16="http://schemas.microsoft.com/office/drawing/2014/main" id="{4D42A3CB-3304-ADD1-CFF1-67480ED66BDA}"/>
                </a:ext>
              </a:extLst>
            </p:cNvPr>
            <p:cNvPicPr>
              <a:picLocks noChangeAspect="1"/>
            </p:cNvPicPr>
            <p:nvPr/>
          </p:nvPicPr>
          <p:blipFill>
            <a:blip r:embed="rId32"/>
            <a:stretch>
              <a:fillRect/>
            </a:stretch>
          </p:blipFill>
          <p:spPr>
            <a:xfrm>
              <a:off x="318142" y="4792538"/>
              <a:ext cx="527635" cy="542540"/>
            </a:xfrm>
            <a:prstGeom prst="rect">
              <a:avLst/>
            </a:prstGeom>
          </p:spPr>
        </p:pic>
      </p:grpSp>
      <p:sp>
        <p:nvSpPr>
          <p:cNvPr id="61" name="吹き出し: 角を丸めた四角形 60">
            <a:extLst>
              <a:ext uri="{FF2B5EF4-FFF2-40B4-BE49-F238E27FC236}">
                <a16:creationId xmlns:a16="http://schemas.microsoft.com/office/drawing/2014/main" id="{6893E7CF-CB4B-DDCE-5293-9E768505C740}"/>
              </a:ext>
            </a:extLst>
          </p:cNvPr>
          <p:cNvSpPr/>
          <p:nvPr/>
        </p:nvSpPr>
        <p:spPr>
          <a:xfrm>
            <a:off x="318142" y="4128077"/>
            <a:ext cx="2590841" cy="618175"/>
          </a:xfrm>
          <a:prstGeom prst="wedgeRoundRectCallout">
            <a:avLst>
              <a:gd name="adj1" fmla="val -20947"/>
              <a:gd name="adj2" fmla="val 67243"/>
              <a:gd name="adj3" fmla="val 16667"/>
            </a:avLst>
          </a:prstGeom>
          <a:solidFill>
            <a:schemeClr val="tx1"/>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600" b="1" dirty="0">
                <a:solidFill>
                  <a:prstClr val="black"/>
                </a:solidFill>
                <a:latin typeface="游ゴシック" panose="020B0400000000000000" pitchFamily="50" charset="-128"/>
                <a:ea typeface="游ゴシック" panose="020B0400000000000000" pitchFamily="50" charset="-128"/>
              </a:rPr>
              <a:t>夜勤までに調べて！</a:t>
            </a:r>
            <a:endParaRPr lang="en-US" altLang="ja-JP" sz="1600" b="1" dirty="0">
              <a:solidFill>
                <a:prstClr val="black"/>
              </a:solidFill>
              <a:latin typeface="游ゴシック" panose="020B0400000000000000" pitchFamily="50" charset="-128"/>
              <a:ea typeface="游ゴシック" panose="020B0400000000000000" pitchFamily="50" charset="-128"/>
            </a:endParaRPr>
          </a:p>
        </p:txBody>
      </p:sp>
      <p:sp>
        <p:nvSpPr>
          <p:cNvPr id="60" name="正方形/長方形 59">
            <a:extLst>
              <a:ext uri="{FF2B5EF4-FFF2-40B4-BE49-F238E27FC236}">
                <a16:creationId xmlns:a16="http://schemas.microsoft.com/office/drawing/2014/main" id="{7E0DF221-9682-C665-B259-58E34B5A1A8B}"/>
              </a:ext>
            </a:extLst>
          </p:cNvPr>
          <p:cNvSpPr/>
          <p:nvPr/>
        </p:nvSpPr>
        <p:spPr>
          <a:xfrm>
            <a:off x="10900454" y="-229896"/>
            <a:ext cx="128519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tx1"/>
                </a:solidFill>
              </a:rPr>
              <a:t>42/50</a:t>
            </a:r>
            <a:endParaRPr kumimoji="1" lang="ja-JP" altLang="en-US" sz="3200" dirty="0">
              <a:solidFill>
                <a:schemeClr val="tx1"/>
              </a:solidFill>
            </a:endParaRPr>
          </a:p>
        </p:txBody>
      </p:sp>
      <p:pic>
        <p:nvPicPr>
          <p:cNvPr id="7" name="図 6">
            <a:extLst>
              <a:ext uri="{FF2B5EF4-FFF2-40B4-BE49-F238E27FC236}">
                <a16:creationId xmlns:a16="http://schemas.microsoft.com/office/drawing/2014/main" id="{E593ECE6-4733-DCC1-E8F1-20596FB52F17}"/>
              </a:ext>
            </a:extLst>
          </p:cNvPr>
          <p:cNvPicPr>
            <a:picLocks noChangeAspect="1"/>
          </p:cNvPicPr>
          <p:nvPr/>
        </p:nvPicPr>
        <p:blipFill>
          <a:blip r:embed="rId33"/>
          <a:stretch>
            <a:fillRect/>
          </a:stretch>
        </p:blipFill>
        <p:spPr>
          <a:xfrm>
            <a:off x="315731" y="4721061"/>
            <a:ext cx="580602" cy="619597"/>
          </a:xfrm>
          <a:prstGeom prst="rect">
            <a:avLst/>
          </a:prstGeom>
        </p:spPr>
      </p:pic>
      <p:grpSp>
        <p:nvGrpSpPr>
          <p:cNvPr id="1032" name="グループ化 1031">
            <a:extLst>
              <a:ext uri="{FF2B5EF4-FFF2-40B4-BE49-F238E27FC236}">
                <a16:creationId xmlns:a16="http://schemas.microsoft.com/office/drawing/2014/main" id="{41116ECE-8278-57B8-9D0F-714A864176F0}"/>
              </a:ext>
            </a:extLst>
          </p:cNvPr>
          <p:cNvGrpSpPr/>
          <p:nvPr/>
        </p:nvGrpSpPr>
        <p:grpSpPr>
          <a:xfrm>
            <a:off x="3031338" y="4875154"/>
            <a:ext cx="883080" cy="1278146"/>
            <a:chOff x="3221721" y="4900012"/>
            <a:chExt cx="883080" cy="1278146"/>
          </a:xfrm>
        </p:grpSpPr>
        <p:pic>
          <p:nvPicPr>
            <p:cNvPr id="1030" name="図 1029" descr="スーツを着た男性の絵&#10;&#10;中程度の精度で自動的に生成された説明">
              <a:extLst>
                <a:ext uri="{FF2B5EF4-FFF2-40B4-BE49-F238E27FC236}">
                  <a16:creationId xmlns:a16="http://schemas.microsoft.com/office/drawing/2014/main" id="{7528249D-0559-5912-AD51-7C16AB78FF03}"/>
                </a:ext>
              </a:extLst>
            </p:cNvPr>
            <p:cNvPicPr>
              <a:picLocks noChangeAspect="1"/>
            </p:cNvPicPr>
            <p:nvPr/>
          </p:nvPicPr>
          <p:blipFill rotWithShape="1">
            <a:blip r:embed="rId34" cstate="print">
              <a:extLst>
                <a:ext uri="{28A0092B-C50C-407E-A947-70E740481C1C}">
                  <a14:useLocalDpi xmlns:a14="http://schemas.microsoft.com/office/drawing/2010/main" val="0"/>
                </a:ext>
              </a:extLst>
            </a:blip>
            <a:srcRect l="48953" b="50057"/>
            <a:stretch/>
          </p:blipFill>
          <p:spPr>
            <a:xfrm flipH="1">
              <a:off x="3221721" y="5155332"/>
              <a:ext cx="874448" cy="1022826"/>
            </a:xfrm>
            <a:prstGeom prst="rect">
              <a:avLst/>
            </a:prstGeom>
          </p:spPr>
        </p:pic>
        <p:pic>
          <p:nvPicPr>
            <p:cNvPr id="1029" name="図 1028">
              <a:extLst>
                <a:ext uri="{FF2B5EF4-FFF2-40B4-BE49-F238E27FC236}">
                  <a16:creationId xmlns:a16="http://schemas.microsoft.com/office/drawing/2014/main" id="{65959190-4DF2-38DC-C417-2ECF1D08793D}"/>
                </a:ext>
              </a:extLst>
            </p:cNvPr>
            <p:cNvPicPr>
              <a:picLocks noChangeAspect="1"/>
            </p:cNvPicPr>
            <p:nvPr/>
          </p:nvPicPr>
          <p:blipFill>
            <a:blip r:embed="rId33"/>
            <a:stretch>
              <a:fillRect/>
            </a:stretch>
          </p:blipFill>
          <p:spPr>
            <a:xfrm rot="747897">
              <a:off x="3524199" y="4900012"/>
              <a:ext cx="580602" cy="619597"/>
            </a:xfrm>
            <a:prstGeom prst="rect">
              <a:avLst/>
            </a:prstGeom>
          </p:spPr>
        </p:pic>
      </p:grpSp>
      <p:sp>
        <p:nvSpPr>
          <p:cNvPr id="53" name="吹き出し: 角を丸めた四角形 52">
            <a:extLst>
              <a:ext uri="{FF2B5EF4-FFF2-40B4-BE49-F238E27FC236}">
                <a16:creationId xmlns:a16="http://schemas.microsoft.com/office/drawing/2014/main" id="{17F3FAD9-4F97-F935-38DE-2A6D7C54BD49}"/>
              </a:ext>
            </a:extLst>
          </p:cNvPr>
          <p:cNvSpPr/>
          <p:nvPr/>
        </p:nvSpPr>
        <p:spPr>
          <a:xfrm>
            <a:off x="3010313" y="4195571"/>
            <a:ext cx="2629074" cy="618175"/>
          </a:xfrm>
          <a:prstGeom prst="wedgeRoundRectCallout">
            <a:avLst>
              <a:gd name="adj1" fmla="val -19455"/>
              <a:gd name="adj2" fmla="val 65189"/>
              <a:gd name="adj3" fmla="val 16667"/>
            </a:avLst>
          </a:prstGeom>
          <a:solidFill>
            <a:schemeClr val="tx1"/>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600" b="1" dirty="0">
                <a:solidFill>
                  <a:prstClr val="black"/>
                </a:solidFill>
                <a:latin typeface="游ゴシック" panose="020B0400000000000000" pitchFamily="50" charset="-128"/>
                <a:ea typeface="游ゴシック" panose="020B0400000000000000" pitchFamily="50" charset="-128"/>
              </a:rPr>
              <a:t>止めてもらえませんか？</a:t>
            </a:r>
            <a:endParaRPr lang="en-US" altLang="ja-JP" sz="1600" b="1" dirty="0">
              <a:solidFill>
                <a:prstClr val="black"/>
              </a:solidFill>
              <a:latin typeface="游ゴシック" panose="020B0400000000000000" pitchFamily="50" charset="-128"/>
              <a:ea typeface="游ゴシック" panose="020B0400000000000000" pitchFamily="50" charset="-128"/>
            </a:endParaRPr>
          </a:p>
        </p:txBody>
      </p:sp>
      <p:sp>
        <p:nvSpPr>
          <p:cNvPr id="1033" name="吹き出し: 角を丸めた四角形 1032">
            <a:extLst>
              <a:ext uri="{FF2B5EF4-FFF2-40B4-BE49-F238E27FC236}">
                <a16:creationId xmlns:a16="http://schemas.microsoft.com/office/drawing/2014/main" id="{65D9CCFB-414A-E6FA-C04E-EA8CF768B657}"/>
              </a:ext>
            </a:extLst>
          </p:cNvPr>
          <p:cNvSpPr/>
          <p:nvPr/>
        </p:nvSpPr>
        <p:spPr>
          <a:xfrm>
            <a:off x="5036136" y="5150943"/>
            <a:ext cx="700652" cy="514915"/>
          </a:xfrm>
          <a:prstGeom prst="wedgeRoundRectCallout">
            <a:avLst>
              <a:gd name="adj1" fmla="val -62924"/>
              <a:gd name="adj2" fmla="val 30264"/>
              <a:gd name="adj3" fmla="val 16667"/>
            </a:avLst>
          </a:prstGeom>
          <a:solidFill>
            <a:schemeClr val="tx1"/>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en-US" altLang="ja-JP" sz="1600" b="1" dirty="0">
                <a:solidFill>
                  <a:prstClr val="black"/>
                </a:solidFill>
                <a:latin typeface="游ゴシック" panose="020B0400000000000000" pitchFamily="50" charset="-128"/>
                <a:ea typeface="游ゴシック" panose="020B0400000000000000" pitchFamily="50" charset="-128"/>
              </a:rPr>
              <a:t>OK!</a:t>
            </a:r>
          </a:p>
        </p:txBody>
      </p:sp>
      <p:pic>
        <p:nvPicPr>
          <p:cNvPr id="1026" name="オーディオ 1025">
            <a:hlinkClick r:id="" action="ppaction://media"/>
            <a:extLst>
              <a:ext uri="{FF2B5EF4-FFF2-40B4-BE49-F238E27FC236}">
                <a16:creationId xmlns:a16="http://schemas.microsoft.com/office/drawing/2014/main" id="{DF8E6820-228A-5275-3053-F0FDDA9FF656}"/>
              </a:ext>
            </a:extLst>
          </p:cNvPr>
          <p:cNvPicPr>
            <a:picLocks noChangeAspect="1"/>
          </p:cNvPicPr>
          <p:nvPr>
            <a:audioFile r:link="rId3"/>
            <p:extLst>
              <p:ext uri="{DAA4B4D4-6D71-4841-9C94-3DE7FCFB9230}">
                <p14:media xmlns:p14="http://schemas.microsoft.com/office/powerpoint/2010/main" r:embed="rId2"/>
              </p:ext>
            </p:extLst>
          </p:nvPr>
        </p:nvPicPr>
        <p:blipFill>
          <a:blip r:embed="rId35"/>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209680548"/>
      </p:ext>
    </p:extLst>
  </p:cSld>
  <p:clrMapOvr>
    <a:masterClrMapping/>
  </p:clrMapOvr>
  <mc:AlternateContent xmlns:mc="http://schemas.openxmlformats.org/markup-compatibility/2006" xmlns:p14="http://schemas.microsoft.com/office/powerpoint/2010/main">
    <mc:Choice Requires="p14">
      <p:transition p14:dur="10" advTm="34348"/>
    </mc:Choice>
    <mc:Fallback xmlns="">
      <p:transition advTm="34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2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fade">
                                      <p:cBhvr>
                                        <p:cTn id="11" dur="500"/>
                                        <p:tgtEl>
                                          <p:spTgt spid="20"/>
                                        </p:tgtEl>
                                      </p:cBhvr>
                                    </p:animEffect>
                                  </p:childTnLst>
                                </p:cTn>
                              </p:par>
                            </p:childTnLst>
                          </p:cTn>
                        </p:par>
                        <p:par>
                          <p:cTn id="12" fill="hold">
                            <p:stCondLst>
                              <p:cond delay="500"/>
                            </p:stCondLst>
                            <p:childTnLst>
                              <p:par>
                                <p:cTn id="13" presetID="10" presetClass="entr" presetSubtype="0" fill="hold" grpId="0" nodeType="afterEffect">
                                  <p:stCondLst>
                                    <p:cond delay="0"/>
                                  </p:stCondLst>
                                  <p:childTnLst>
                                    <p:set>
                                      <p:cBhvr>
                                        <p:cTn id="14" dur="1" fill="hold">
                                          <p:stCondLst>
                                            <p:cond delay="0"/>
                                          </p:stCondLst>
                                        </p:cTn>
                                        <p:tgtEl>
                                          <p:spTgt spid="56"/>
                                        </p:tgtEl>
                                        <p:attrNameLst>
                                          <p:attrName>style.visibility</p:attrName>
                                        </p:attrNameLst>
                                      </p:cBhvr>
                                      <p:to>
                                        <p:strVal val="visible"/>
                                      </p:to>
                                    </p:set>
                                    <p:animEffect transition="in" filter="fade">
                                      <p:cBhvr>
                                        <p:cTn id="15" dur="500"/>
                                        <p:tgtEl>
                                          <p:spTgt spid="56"/>
                                        </p:tgtEl>
                                      </p:cBhvr>
                                    </p:animEffect>
                                  </p:childTnLst>
                                </p:cTn>
                              </p:par>
                            </p:childTnLst>
                          </p:cTn>
                        </p:par>
                        <p:par>
                          <p:cTn id="16" fill="hold">
                            <p:stCondLst>
                              <p:cond delay="1000"/>
                            </p:stCondLst>
                            <p:childTnLst>
                              <p:par>
                                <p:cTn id="17" presetID="10" presetClass="entr" presetSubtype="0" fill="hold" grpId="0" nodeType="afterEffect">
                                  <p:stCondLst>
                                    <p:cond delay="0"/>
                                  </p:stCondLst>
                                  <p:childTnLst>
                                    <p:set>
                                      <p:cBhvr>
                                        <p:cTn id="18" dur="1" fill="hold">
                                          <p:stCondLst>
                                            <p:cond delay="0"/>
                                          </p:stCondLst>
                                        </p:cTn>
                                        <p:tgtEl>
                                          <p:spTgt spid="62"/>
                                        </p:tgtEl>
                                        <p:attrNameLst>
                                          <p:attrName>style.visibility</p:attrName>
                                        </p:attrNameLst>
                                      </p:cBhvr>
                                      <p:to>
                                        <p:strVal val="visible"/>
                                      </p:to>
                                    </p:set>
                                    <p:animEffect transition="in" filter="fade">
                                      <p:cBhvr>
                                        <p:cTn id="19" dur="500"/>
                                        <p:tgtEl>
                                          <p:spTgt spid="62"/>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1"/>
                                        </p:tgtEl>
                                        <p:attrNameLst>
                                          <p:attrName>style.visibility</p:attrName>
                                        </p:attrNameLst>
                                      </p:cBhvr>
                                      <p:to>
                                        <p:strVal val="visible"/>
                                      </p:to>
                                    </p:set>
                                    <p:animEffect transition="in" filter="fade">
                                      <p:cBhvr>
                                        <p:cTn id="24" dur="500"/>
                                        <p:tgtEl>
                                          <p:spTgt spid="31"/>
                                        </p:tgtEl>
                                      </p:cBhvr>
                                    </p:animEffect>
                                  </p:childTnLst>
                                </p:cTn>
                              </p:par>
                              <p:par>
                                <p:cTn id="25" presetID="10" presetClass="entr" presetSubtype="0" fill="hold" nodeType="with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par>
                                <p:cTn id="28" presetID="10" presetClass="entr" presetSubtype="0" fill="hold" nodeType="withEffect">
                                  <p:stCondLst>
                                    <p:cond delay="0"/>
                                  </p:stCondLst>
                                  <p:childTnLst>
                                    <p:set>
                                      <p:cBhvr>
                                        <p:cTn id="29" dur="1" fill="hold">
                                          <p:stCondLst>
                                            <p:cond delay="0"/>
                                          </p:stCondLst>
                                        </p:cTn>
                                        <p:tgtEl>
                                          <p:spTgt spid="29"/>
                                        </p:tgtEl>
                                        <p:attrNameLst>
                                          <p:attrName>style.visibility</p:attrName>
                                        </p:attrNameLst>
                                      </p:cBhvr>
                                      <p:to>
                                        <p:strVal val="visible"/>
                                      </p:to>
                                    </p:set>
                                    <p:animEffect transition="in" filter="fade">
                                      <p:cBhvr>
                                        <p:cTn id="30" dur="500"/>
                                        <p:tgtEl>
                                          <p:spTgt spid="29"/>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54"/>
                                        </p:tgtEl>
                                        <p:attrNameLst>
                                          <p:attrName>style.visibility</p:attrName>
                                        </p:attrNameLst>
                                      </p:cBhvr>
                                      <p:to>
                                        <p:strVal val="visible"/>
                                      </p:to>
                                    </p:set>
                                    <p:animEffect transition="in" filter="fade">
                                      <p:cBhvr>
                                        <p:cTn id="33" dur="500"/>
                                        <p:tgtEl>
                                          <p:spTgt spid="54"/>
                                        </p:tgtEl>
                                      </p:cBhvr>
                                    </p:animEffect>
                                  </p:childTnLst>
                                </p:cTn>
                              </p:par>
                              <p:par>
                                <p:cTn id="34" presetID="10" presetClass="entr" presetSubtype="0" fill="hold" nodeType="withEffect">
                                  <p:stCondLst>
                                    <p:cond delay="0"/>
                                  </p:stCondLst>
                                  <p:childTnLst>
                                    <p:set>
                                      <p:cBhvr>
                                        <p:cTn id="35" dur="1" fill="hold">
                                          <p:stCondLst>
                                            <p:cond delay="0"/>
                                          </p:stCondLst>
                                        </p:cTn>
                                        <p:tgtEl>
                                          <p:spTgt spid="42"/>
                                        </p:tgtEl>
                                        <p:attrNameLst>
                                          <p:attrName>style.visibility</p:attrName>
                                        </p:attrNameLst>
                                      </p:cBhvr>
                                      <p:to>
                                        <p:strVal val="visible"/>
                                      </p:to>
                                    </p:set>
                                    <p:animEffect transition="in" filter="fade">
                                      <p:cBhvr>
                                        <p:cTn id="36" dur="500"/>
                                        <p:tgtEl>
                                          <p:spTgt spid="42"/>
                                        </p:tgtEl>
                                      </p:cBhvr>
                                    </p:animEffect>
                                  </p:childTnLst>
                                </p:cTn>
                              </p:par>
                              <p:par>
                                <p:cTn id="37" presetID="10" presetClass="entr" presetSubtype="0" fill="hold" nodeType="withEffect">
                                  <p:stCondLst>
                                    <p:cond delay="0"/>
                                  </p:stCondLst>
                                  <p:childTnLst>
                                    <p:set>
                                      <p:cBhvr>
                                        <p:cTn id="38" dur="1" fill="hold">
                                          <p:stCondLst>
                                            <p:cond delay="0"/>
                                          </p:stCondLst>
                                        </p:cTn>
                                        <p:tgtEl>
                                          <p:spTgt spid="3"/>
                                        </p:tgtEl>
                                        <p:attrNameLst>
                                          <p:attrName>style.visibility</p:attrName>
                                        </p:attrNameLst>
                                      </p:cBhvr>
                                      <p:to>
                                        <p:strVal val="visible"/>
                                      </p:to>
                                    </p:set>
                                    <p:animEffect transition="in" filter="fade">
                                      <p:cBhvr>
                                        <p:cTn id="39" dur="500"/>
                                        <p:tgtEl>
                                          <p:spTgt spid="3"/>
                                        </p:tgtEl>
                                      </p:cBhvr>
                                    </p:animEffect>
                                  </p:childTnLst>
                                </p:cTn>
                              </p:par>
                            </p:childTnLst>
                          </p:cTn>
                        </p:par>
                        <p:par>
                          <p:cTn id="40" fill="hold">
                            <p:stCondLst>
                              <p:cond delay="500"/>
                            </p:stCondLst>
                            <p:childTnLst>
                              <p:par>
                                <p:cTn id="41" presetID="10" presetClass="entr" presetSubtype="0" fill="hold" grpId="0" nodeType="afterEffect">
                                  <p:stCondLst>
                                    <p:cond delay="0"/>
                                  </p:stCondLst>
                                  <p:childTnLst>
                                    <p:set>
                                      <p:cBhvr>
                                        <p:cTn id="42" dur="1" fill="hold">
                                          <p:stCondLst>
                                            <p:cond delay="0"/>
                                          </p:stCondLst>
                                        </p:cTn>
                                        <p:tgtEl>
                                          <p:spTgt spid="61"/>
                                        </p:tgtEl>
                                        <p:attrNameLst>
                                          <p:attrName>style.visibility</p:attrName>
                                        </p:attrNameLst>
                                      </p:cBhvr>
                                      <p:to>
                                        <p:strVal val="visible"/>
                                      </p:to>
                                    </p:set>
                                    <p:animEffect transition="in" filter="fade">
                                      <p:cBhvr>
                                        <p:cTn id="43" dur="500"/>
                                        <p:tgtEl>
                                          <p:spTgt spid="61"/>
                                        </p:tgtEl>
                                      </p:cBhvr>
                                    </p:animEffect>
                                  </p:childTnLst>
                                </p:cTn>
                              </p:par>
                            </p:childTnLst>
                          </p:cTn>
                        </p:par>
                        <p:par>
                          <p:cTn id="44" fill="hold">
                            <p:stCondLst>
                              <p:cond delay="1000"/>
                            </p:stCondLst>
                            <p:childTnLst>
                              <p:par>
                                <p:cTn id="45" presetID="10" presetClass="entr" presetSubtype="0" fill="hold" grpId="0" nodeType="afterEffect">
                                  <p:stCondLst>
                                    <p:cond delay="0"/>
                                  </p:stCondLst>
                                  <p:childTnLst>
                                    <p:set>
                                      <p:cBhvr>
                                        <p:cTn id="46" dur="1" fill="hold">
                                          <p:stCondLst>
                                            <p:cond delay="0"/>
                                          </p:stCondLst>
                                        </p:cTn>
                                        <p:tgtEl>
                                          <p:spTgt spid="49"/>
                                        </p:tgtEl>
                                        <p:attrNameLst>
                                          <p:attrName>style.visibility</p:attrName>
                                        </p:attrNameLst>
                                      </p:cBhvr>
                                      <p:to>
                                        <p:strVal val="visible"/>
                                      </p:to>
                                    </p:set>
                                    <p:animEffect transition="in" filter="fade">
                                      <p:cBhvr>
                                        <p:cTn id="47" dur="500"/>
                                        <p:tgtEl>
                                          <p:spTgt spid="49"/>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40"/>
                                        </p:tgtEl>
                                        <p:attrNameLst>
                                          <p:attrName>style.visibility</p:attrName>
                                        </p:attrNameLst>
                                      </p:cBhvr>
                                      <p:to>
                                        <p:strVal val="visible"/>
                                      </p:to>
                                    </p:set>
                                    <p:animEffect transition="in" filter="fade">
                                      <p:cBhvr>
                                        <p:cTn id="50" dur="500"/>
                                        <p:tgtEl>
                                          <p:spTgt spid="40"/>
                                        </p:tgtEl>
                                      </p:cBhvr>
                                    </p:animEffect>
                                  </p:childTnLst>
                                </p:cTn>
                              </p:par>
                              <p:par>
                                <p:cTn id="51" presetID="10" presetClass="entr" presetSubtype="0" fill="hold" nodeType="withEffect">
                                  <p:stCondLst>
                                    <p:cond delay="0"/>
                                  </p:stCondLst>
                                  <p:childTnLst>
                                    <p:set>
                                      <p:cBhvr>
                                        <p:cTn id="52" dur="1" fill="hold">
                                          <p:stCondLst>
                                            <p:cond delay="0"/>
                                          </p:stCondLst>
                                        </p:cTn>
                                        <p:tgtEl>
                                          <p:spTgt spid="1032"/>
                                        </p:tgtEl>
                                        <p:attrNameLst>
                                          <p:attrName>style.visibility</p:attrName>
                                        </p:attrNameLst>
                                      </p:cBhvr>
                                      <p:to>
                                        <p:strVal val="visible"/>
                                      </p:to>
                                    </p:set>
                                    <p:animEffect transition="in" filter="fade">
                                      <p:cBhvr>
                                        <p:cTn id="53" dur="500"/>
                                        <p:tgtEl>
                                          <p:spTgt spid="1032"/>
                                        </p:tgtEl>
                                      </p:cBhvr>
                                    </p:animEffect>
                                  </p:childTnLst>
                                </p:cTn>
                              </p:par>
                              <p:par>
                                <p:cTn id="54" presetID="10" presetClass="entr" presetSubtype="0" fill="hold" nodeType="withEffect">
                                  <p:stCondLst>
                                    <p:cond delay="0"/>
                                  </p:stCondLst>
                                  <p:childTnLst>
                                    <p:set>
                                      <p:cBhvr>
                                        <p:cTn id="55" dur="1" fill="hold">
                                          <p:stCondLst>
                                            <p:cond delay="0"/>
                                          </p:stCondLst>
                                        </p:cTn>
                                        <p:tgtEl>
                                          <p:spTgt spid="45"/>
                                        </p:tgtEl>
                                        <p:attrNameLst>
                                          <p:attrName>style.visibility</p:attrName>
                                        </p:attrNameLst>
                                      </p:cBhvr>
                                      <p:to>
                                        <p:strVal val="visible"/>
                                      </p:to>
                                    </p:set>
                                    <p:animEffect transition="in" filter="fade">
                                      <p:cBhvr>
                                        <p:cTn id="56" dur="500"/>
                                        <p:tgtEl>
                                          <p:spTgt spid="45"/>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55"/>
                                        </p:tgtEl>
                                        <p:attrNameLst>
                                          <p:attrName>style.visibility</p:attrName>
                                        </p:attrNameLst>
                                      </p:cBhvr>
                                      <p:to>
                                        <p:strVal val="visible"/>
                                      </p:to>
                                    </p:set>
                                    <p:animEffect transition="in" filter="fade">
                                      <p:cBhvr>
                                        <p:cTn id="59" dur="500"/>
                                        <p:tgtEl>
                                          <p:spTgt spid="55"/>
                                        </p:tgtEl>
                                      </p:cBhvr>
                                    </p:animEffect>
                                  </p:childTnLst>
                                </p:cTn>
                              </p:par>
                            </p:childTnLst>
                          </p:cTn>
                        </p:par>
                        <p:par>
                          <p:cTn id="60" fill="hold">
                            <p:stCondLst>
                              <p:cond delay="1500"/>
                            </p:stCondLst>
                            <p:childTnLst>
                              <p:par>
                                <p:cTn id="61" presetID="10" presetClass="entr" presetSubtype="0" fill="hold" grpId="0" nodeType="afterEffect">
                                  <p:stCondLst>
                                    <p:cond delay="0"/>
                                  </p:stCondLst>
                                  <p:childTnLst>
                                    <p:set>
                                      <p:cBhvr>
                                        <p:cTn id="62" dur="1" fill="hold">
                                          <p:stCondLst>
                                            <p:cond delay="0"/>
                                          </p:stCondLst>
                                        </p:cTn>
                                        <p:tgtEl>
                                          <p:spTgt spid="53"/>
                                        </p:tgtEl>
                                        <p:attrNameLst>
                                          <p:attrName>style.visibility</p:attrName>
                                        </p:attrNameLst>
                                      </p:cBhvr>
                                      <p:to>
                                        <p:strVal val="visible"/>
                                      </p:to>
                                    </p:set>
                                    <p:animEffect transition="in" filter="fade">
                                      <p:cBhvr>
                                        <p:cTn id="63" dur="500"/>
                                        <p:tgtEl>
                                          <p:spTgt spid="53"/>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1033"/>
                                        </p:tgtEl>
                                        <p:attrNameLst>
                                          <p:attrName>style.visibility</p:attrName>
                                        </p:attrNameLst>
                                      </p:cBhvr>
                                      <p:to>
                                        <p:strVal val="visible"/>
                                      </p:to>
                                    </p:set>
                                    <p:animEffect transition="in" filter="fade">
                                      <p:cBhvr>
                                        <p:cTn id="66" dur="500"/>
                                        <p:tgtEl>
                                          <p:spTgt spid="1033"/>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grpId="0" nodeType="clickEffect">
                                  <p:stCondLst>
                                    <p:cond delay="0"/>
                                  </p:stCondLst>
                                  <p:childTnLst>
                                    <p:set>
                                      <p:cBhvr>
                                        <p:cTn id="70" dur="1" fill="hold">
                                          <p:stCondLst>
                                            <p:cond delay="0"/>
                                          </p:stCondLst>
                                        </p:cTn>
                                        <p:tgtEl>
                                          <p:spTgt spid="4"/>
                                        </p:tgtEl>
                                        <p:attrNameLst>
                                          <p:attrName>style.visibility</p:attrName>
                                        </p:attrNameLst>
                                      </p:cBhvr>
                                      <p:to>
                                        <p:strVal val="visible"/>
                                      </p:to>
                                    </p:set>
                                    <p:animEffect transition="in" filter="fade">
                                      <p:cBhvr>
                                        <p:cTn id="71" dur="500"/>
                                        <p:tgtEl>
                                          <p:spTgt spid="4"/>
                                        </p:tgtEl>
                                      </p:cBhvr>
                                    </p:animEffect>
                                  </p:childTnLst>
                                </p:cTn>
                              </p:par>
                            </p:childTnLst>
                          </p:cTn>
                        </p:par>
                      </p:childTnLst>
                    </p:cTn>
                  </p:par>
                  <p:par>
                    <p:cTn id="72" fill="hold">
                      <p:stCondLst>
                        <p:cond delay="indefinite"/>
                      </p:stCondLst>
                      <p:childTnLst>
                        <p:par>
                          <p:cTn id="73" fill="hold">
                            <p:stCondLst>
                              <p:cond delay="0"/>
                            </p:stCondLst>
                            <p:childTnLst>
                              <p:par>
                                <p:cTn id="74" presetID="22" presetClass="entr" presetSubtype="1" fill="hold" grpId="0" nodeType="clickEffect">
                                  <p:stCondLst>
                                    <p:cond delay="0"/>
                                  </p:stCondLst>
                                  <p:childTnLst>
                                    <p:set>
                                      <p:cBhvr>
                                        <p:cTn id="75" dur="1" fill="hold">
                                          <p:stCondLst>
                                            <p:cond delay="0"/>
                                          </p:stCondLst>
                                        </p:cTn>
                                        <p:tgtEl>
                                          <p:spTgt spid="2"/>
                                        </p:tgtEl>
                                        <p:attrNameLst>
                                          <p:attrName>style.visibility</p:attrName>
                                        </p:attrNameLst>
                                      </p:cBhvr>
                                      <p:to>
                                        <p:strVal val="visible"/>
                                      </p:to>
                                    </p:set>
                                    <p:animEffect transition="in" filter="wipe(up)">
                                      <p:cBhvr>
                                        <p:cTn id="7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7" fill="hold" display="0">
                  <p:stCondLst>
                    <p:cond delay="indefinite"/>
                  </p:stCondLst>
                  <p:endCondLst>
                    <p:cond evt="onStopAudio" delay="0">
                      <p:tgtEl>
                        <p:sldTgt/>
                      </p:tgtEl>
                    </p:cond>
                  </p:endCondLst>
                </p:cTn>
                <p:tgtEl>
                  <p:spTgt spid="1026"/>
                </p:tgtEl>
              </p:cMediaNode>
            </p:audio>
          </p:childTnLst>
        </p:cTn>
      </p:par>
    </p:tnLst>
    <p:bldLst>
      <p:bldP spid="2" grpId="0"/>
      <p:bldP spid="20" grpId="0"/>
      <p:bldP spid="31" grpId="0"/>
      <p:bldP spid="49" grpId="0" animBg="1"/>
      <p:bldP spid="54" grpId="0"/>
      <p:bldP spid="40" grpId="0"/>
      <p:bldP spid="55" grpId="0"/>
      <p:bldP spid="56" grpId="0" animBg="1"/>
      <p:bldP spid="62" grpId="0" animBg="1"/>
      <p:bldP spid="4" grpId="0" animBg="1"/>
      <p:bldP spid="61" grpId="0" animBg="1"/>
      <p:bldP spid="53" grpId="0" animBg="1"/>
      <p:bldP spid="1033"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角丸四角形 2">
            <a:extLst>
              <a:ext uri="{FF2B5EF4-FFF2-40B4-BE49-F238E27FC236}">
                <a16:creationId xmlns:a16="http://schemas.microsoft.com/office/drawing/2014/main" id="{7446C997-7748-4794-9530-5E83FDD7F501}"/>
              </a:ext>
            </a:extLst>
          </p:cNvPr>
          <p:cNvSpPr>
            <a:spLocks noGrp="1" noRot="1" noMove="1" noResize="1" noEditPoints="1" noAdjustHandles="1" noChangeArrowheads="1" noChangeShapeType="1"/>
          </p:cNvSpPr>
          <p:nvPr/>
        </p:nvSpPr>
        <p:spPr>
          <a:xfrm>
            <a:off x="-3174" y="399689"/>
            <a:ext cx="12188827" cy="6458311"/>
          </a:xfrm>
          <a:prstGeom prst="roundRect">
            <a:avLst>
              <a:gd name="adj" fmla="val 0"/>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ja-JP" altLang="en-US" sz="2400" dirty="0"/>
          </a:p>
        </p:txBody>
      </p:sp>
      <p:sp>
        <p:nvSpPr>
          <p:cNvPr id="11" name="角丸四角形 72">
            <a:extLst>
              <a:ext uri="{FF2B5EF4-FFF2-40B4-BE49-F238E27FC236}">
                <a16:creationId xmlns:a16="http://schemas.microsoft.com/office/drawing/2014/main" id="{8306FEC3-D75E-DE2F-BFD0-890B045D8476}"/>
              </a:ext>
            </a:extLst>
          </p:cNvPr>
          <p:cNvSpPr/>
          <p:nvPr/>
        </p:nvSpPr>
        <p:spPr>
          <a:xfrm>
            <a:off x="-80913" y="177233"/>
            <a:ext cx="6176780" cy="1062167"/>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en-US" altLang="ja-JP" sz="2667" b="1" dirty="0">
                <a:solidFill>
                  <a:sysClr val="windowText" lastClr="000000"/>
                </a:solidFill>
                <a:latin typeface="游ゴシック" panose="020B0400000000000000" pitchFamily="50" charset="-128"/>
                <a:ea typeface="游ゴシック" panose="020B0400000000000000" pitchFamily="50" charset="-128"/>
              </a:rPr>
              <a:t>【</a:t>
            </a:r>
            <a:r>
              <a:rPr lang="ja-JP" altLang="en-US" sz="2667" b="1" dirty="0">
                <a:solidFill>
                  <a:sysClr val="windowText" lastClr="000000"/>
                </a:solidFill>
                <a:latin typeface="游ゴシック" panose="020B0400000000000000" pitchFamily="50" charset="-128"/>
                <a:ea typeface="游ゴシック" panose="020B0400000000000000" pitchFamily="50" charset="-128"/>
              </a:rPr>
              <a:t>①設置箇所</a:t>
            </a:r>
            <a:r>
              <a:rPr lang="en-US" altLang="ja-JP" sz="2667" b="1" dirty="0">
                <a:solidFill>
                  <a:sysClr val="windowText" lastClr="000000"/>
                </a:solidFill>
                <a:latin typeface="游ゴシック" panose="020B0400000000000000" pitchFamily="50" charset="-128"/>
                <a:ea typeface="游ゴシック" panose="020B0400000000000000" pitchFamily="50" charset="-128"/>
              </a:rPr>
              <a:t>】</a:t>
            </a:r>
          </a:p>
        </p:txBody>
      </p:sp>
      <p:pic>
        <p:nvPicPr>
          <p:cNvPr id="37" name="図 36">
            <a:extLst>
              <a:ext uri="{FF2B5EF4-FFF2-40B4-BE49-F238E27FC236}">
                <a16:creationId xmlns:a16="http://schemas.microsoft.com/office/drawing/2014/main" id="{C7E32C58-43BF-B500-88FB-9C843C431BFE}"/>
              </a:ext>
            </a:extLst>
          </p:cNvPr>
          <p:cNvPicPr>
            <a:picLocks noChangeAspect="1"/>
          </p:cNvPicPr>
          <p:nvPr/>
        </p:nvPicPr>
        <p:blipFill rotWithShape="1">
          <a:blip r:embed="rId6"/>
          <a:srcRect l="2236"/>
          <a:stretch/>
        </p:blipFill>
        <p:spPr>
          <a:xfrm>
            <a:off x="352695" y="861022"/>
            <a:ext cx="4691638" cy="2389489"/>
          </a:xfrm>
          <a:prstGeom prst="rect">
            <a:avLst/>
          </a:prstGeom>
        </p:spPr>
      </p:pic>
      <p:sp>
        <p:nvSpPr>
          <p:cNvPr id="38" name="角丸四角形 72">
            <a:extLst>
              <a:ext uri="{FF2B5EF4-FFF2-40B4-BE49-F238E27FC236}">
                <a16:creationId xmlns:a16="http://schemas.microsoft.com/office/drawing/2014/main" id="{9ADEA069-5708-065E-079F-7886C0CA57F4}"/>
              </a:ext>
            </a:extLst>
          </p:cNvPr>
          <p:cNvSpPr/>
          <p:nvPr/>
        </p:nvSpPr>
        <p:spPr>
          <a:xfrm>
            <a:off x="5506728" y="175662"/>
            <a:ext cx="6812727" cy="1062167"/>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en-US" altLang="ja-JP" sz="2667" b="1" dirty="0">
                <a:solidFill>
                  <a:sysClr val="windowText" lastClr="000000"/>
                </a:solidFill>
                <a:latin typeface="游ゴシック" panose="020B0400000000000000" pitchFamily="50" charset="-128"/>
                <a:ea typeface="游ゴシック" panose="020B0400000000000000" pitchFamily="50" charset="-128"/>
              </a:rPr>
              <a:t>【</a:t>
            </a:r>
            <a:r>
              <a:rPr lang="ja-JP" altLang="en-US" sz="2667" b="1" dirty="0">
                <a:solidFill>
                  <a:sysClr val="windowText" lastClr="000000"/>
                </a:solidFill>
                <a:latin typeface="游ゴシック" panose="020B0400000000000000" pitchFamily="50" charset="-128"/>
                <a:ea typeface="游ゴシック" panose="020B0400000000000000" pitchFamily="50" charset="-128"/>
              </a:rPr>
              <a:t>②プレッシャースイッチの圧力設定</a:t>
            </a:r>
            <a:r>
              <a:rPr lang="en-US" altLang="ja-JP" sz="2667" b="1" dirty="0">
                <a:solidFill>
                  <a:sysClr val="windowText" lastClr="000000"/>
                </a:solidFill>
                <a:latin typeface="游ゴシック" panose="020B0400000000000000" pitchFamily="50" charset="-128"/>
                <a:ea typeface="游ゴシック" panose="020B0400000000000000" pitchFamily="50" charset="-128"/>
              </a:rPr>
              <a:t>】</a:t>
            </a:r>
          </a:p>
        </p:txBody>
      </p:sp>
      <p:pic>
        <p:nvPicPr>
          <p:cNvPr id="41" name="図 40">
            <a:extLst>
              <a:ext uri="{FF2B5EF4-FFF2-40B4-BE49-F238E27FC236}">
                <a16:creationId xmlns:a16="http://schemas.microsoft.com/office/drawing/2014/main" id="{EEAF1AA8-C3C0-0D35-BEEE-5E73AA3D3830}"/>
              </a:ext>
            </a:extLst>
          </p:cNvPr>
          <p:cNvPicPr>
            <a:picLocks noChangeAspect="1"/>
          </p:cNvPicPr>
          <p:nvPr/>
        </p:nvPicPr>
        <p:blipFill>
          <a:blip r:embed="rId7"/>
          <a:stretch>
            <a:fillRect/>
          </a:stretch>
        </p:blipFill>
        <p:spPr>
          <a:xfrm>
            <a:off x="6453168" y="861027"/>
            <a:ext cx="4212588" cy="2389493"/>
          </a:xfrm>
          <a:prstGeom prst="rect">
            <a:avLst/>
          </a:prstGeom>
        </p:spPr>
      </p:pic>
      <p:sp>
        <p:nvSpPr>
          <p:cNvPr id="42" name="角丸四角形 72">
            <a:extLst>
              <a:ext uri="{FF2B5EF4-FFF2-40B4-BE49-F238E27FC236}">
                <a16:creationId xmlns:a16="http://schemas.microsoft.com/office/drawing/2014/main" id="{8FFBA5DC-C3BF-89BD-5430-3A9BB8E5CAD7}"/>
              </a:ext>
            </a:extLst>
          </p:cNvPr>
          <p:cNvSpPr/>
          <p:nvPr/>
        </p:nvSpPr>
        <p:spPr>
          <a:xfrm>
            <a:off x="-80913" y="3269467"/>
            <a:ext cx="6176780" cy="777662"/>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en-US" altLang="ja-JP" sz="2667" b="1" dirty="0">
                <a:solidFill>
                  <a:sysClr val="windowText" lastClr="000000"/>
                </a:solidFill>
                <a:latin typeface="游ゴシック" panose="020B0400000000000000" pitchFamily="50" charset="-128"/>
                <a:ea typeface="游ゴシック" panose="020B0400000000000000" pitchFamily="50" charset="-128"/>
              </a:rPr>
              <a:t>【</a:t>
            </a:r>
            <a:r>
              <a:rPr lang="ja-JP" altLang="en-US" sz="2667" b="1" dirty="0">
                <a:solidFill>
                  <a:sysClr val="windowText" lastClr="000000"/>
                </a:solidFill>
                <a:latin typeface="游ゴシック" panose="020B0400000000000000" pitchFamily="50" charset="-128"/>
                <a:ea typeface="游ゴシック" panose="020B0400000000000000" pitchFamily="50" charset="-128"/>
              </a:rPr>
              <a:t>③電気回路の変更</a:t>
            </a:r>
            <a:r>
              <a:rPr lang="en-US" altLang="ja-JP" sz="2667" b="1" dirty="0">
                <a:solidFill>
                  <a:sysClr val="windowText" lastClr="000000"/>
                </a:solidFill>
                <a:latin typeface="游ゴシック" panose="020B0400000000000000" pitchFamily="50" charset="-128"/>
                <a:ea typeface="游ゴシック" panose="020B0400000000000000" pitchFamily="50" charset="-128"/>
              </a:rPr>
              <a:t>】</a:t>
            </a:r>
          </a:p>
        </p:txBody>
      </p:sp>
      <p:pic>
        <p:nvPicPr>
          <p:cNvPr id="44" name="図 43">
            <a:extLst>
              <a:ext uri="{FF2B5EF4-FFF2-40B4-BE49-F238E27FC236}">
                <a16:creationId xmlns:a16="http://schemas.microsoft.com/office/drawing/2014/main" id="{99631083-173C-0376-1C38-6FA53F24ABCD}"/>
              </a:ext>
            </a:extLst>
          </p:cNvPr>
          <p:cNvPicPr>
            <a:picLocks noChangeAspect="1"/>
          </p:cNvPicPr>
          <p:nvPr/>
        </p:nvPicPr>
        <p:blipFill>
          <a:blip r:embed="rId8"/>
          <a:stretch>
            <a:fillRect/>
          </a:stretch>
        </p:blipFill>
        <p:spPr>
          <a:xfrm>
            <a:off x="352695" y="3941281"/>
            <a:ext cx="4493625" cy="1587338"/>
          </a:xfrm>
          <a:prstGeom prst="rect">
            <a:avLst/>
          </a:prstGeom>
        </p:spPr>
      </p:pic>
      <p:pic>
        <p:nvPicPr>
          <p:cNvPr id="45" name="図 44">
            <a:extLst>
              <a:ext uri="{FF2B5EF4-FFF2-40B4-BE49-F238E27FC236}">
                <a16:creationId xmlns:a16="http://schemas.microsoft.com/office/drawing/2014/main" id="{E83F9681-70F7-999C-A3D5-87E7046A867F}"/>
              </a:ext>
            </a:extLst>
          </p:cNvPr>
          <p:cNvPicPr>
            <a:picLocks noChangeAspect="1"/>
          </p:cNvPicPr>
          <p:nvPr/>
        </p:nvPicPr>
        <p:blipFill>
          <a:blip r:embed="rId9"/>
          <a:stretch>
            <a:fillRect/>
          </a:stretch>
        </p:blipFill>
        <p:spPr>
          <a:xfrm>
            <a:off x="4846320" y="3997352"/>
            <a:ext cx="1828826" cy="1283226"/>
          </a:xfrm>
          <a:prstGeom prst="rect">
            <a:avLst/>
          </a:prstGeom>
        </p:spPr>
      </p:pic>
      <p:sp>
        <p:nvSpPr>
          <p:cNvPr id="62" name="角丸四角形 184">
            <a:extLst>
              <a:ext uri="{FF2B5EF4-FFF2-40B4-BE49-F238E27FC236}">
                <a16:creationId xmlns:a16="http://schemas.microsoft.com/office/drawing/2014/main" id="{4BF16181-7005-14EA-576F-E23966E6A300}"/>
              </a:ext>
            </a:extLst>
          </p:cNvPr>
          <p:cNvSpPr/>
          <p:nvPr/>
        </p:nvSpPr>
        <p:spPr>
          <a:xfrm>
            <a:off x="-61906" y="6096087"/>
            <a:ext cx="12185653" cy="963153"/>
          </a:xfrm>
          <a:prstGeom prst="roundRect">
            <a:avLst/>
          </a:prstGeom>
          <a:noFill/>
          <a:ln w="28575">
            <a:noFill/>
          </a:ln>
        </p:spPr>
        <p:style>
          <a:lnRef idx="2">
            <a:schemeClr val="accent6"/>
          </a:lnRef>
          <a:fillRef idx="1">
            <a:schemeClr val="lt1"/>
          </a:fillRef>
          <a:effectRef idx="0">
            <a:schemeClr val="accent6"/>
          </a:effectRef>
          <a:fontRef idx="minor">
            <a:schemeClr val="dk1"/>
          </a:fontRef>
        </p:style>
        <p:txBody>
          <a:bodyPr rtlCol="0" anchor="t"/>
          <a:lstStyle/>
          <a:p>
            <a:pPr algn="ctr" defTabSz="914377">
              <a:defRPr/>
            </a:pPr>
            <a:r>
              <a:rPr kumimoji="0" lang="ja-JP" altLang="en-US" sz="4267" b="1" dirty="0">
                <a:ln w="0">
                  <a:noFill/>
                </a:ln>
                <a:solidFill>
                  <a:srgbClr val="F5640B"/>
                </a:solidFill>
                <a:latin typeface="游ゴシック" panose="020B0400000000000000" pitchFamily="50" charset="-128"/>
                <a:ea typeface="游ゴシック" panose="020B0400000000000000" pitchFamily="50" charset="-128"/>
              </a:rPr>
              <a:t>すべての対策完了！</a:t>
            </a:r>
          </a:p>
        </p:txBody>
      </p:sp>
      <p:sp>
        <p:nvSpPr>
          <p:cNvPr id="67" name="吹き出し: 角を丸めた四角形 66">
            <a:extLst>
              <a:ext uri="{FF2B5EF4-FFF2-40B4-BE49-F238E27FC236}">
                <a16:creationId xmlns:a16="http://schemas.microsoft.com/office/drawing/2014/main" id="{22D3386E-85C1-1660-64E4-5E91A4A7B395}"/>
              </a:ext>
            </a:extLst>
          </p:cNvPr>
          <p:cNvSpPr/>
          <p:nvPr/>
        </p:nvSpPr>
        <p:spPr>
          <a:xfrm>
            <a:off x="6769760" y="4127478"/>
            <a:ext cx="1498829" cy="746290"/>
          </a:xfrm>
          <a:prstGeom prst="wedgeRoundRectCallout">
            <a:avLst>
              <a:gd name="adj1" fmla="val 64448"/>
              <a:gd name="adj2" fmla="val 17871"/>
              <a:gd name="adj3" fmla="val 16667"/>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2400" b="1" dirty="0"/>
          </a:p>
        </p:txBody>
      </p:sp>
      <p:sp>
        <p:nvSpPr>
          <p:cNvPr id="68" name="テキスト ボックス 67">
            <a:extLst>
              <a:ext uri="{FF2B5EF4-FFF2-40B4-BE49-F238E27FC236}">
                <a16:creationId xmlns:a16="http://schemas.microsoft.com/office/drawing/2014/main" id="{43976498-596F-B91A-724A-B35DA023CEC4}"/>
              </a:ext>
            </a:extLst>
          </p:cNvPr>
          <p:cNvSpPr txBox="1"/>
          <p:nvPr/>
        </p:nvSpPr>
        <p:spPr>
          <a:xfrm>
            <a:off x="6793080" y="4208236"/>
            <a:ext cx="2023393" cy="584774"/>
          </a:xfrm>
          <a:prstGeom prst="rect">
            <a:avLst/>
          </a:prstGeom>
          <a:noFill/>
        </p:spPr>
        <p:txBody>
          <a:bodyPr wrap="square" rtlCol="0">
            <a:spAutoFit/>
          </a:bodyPr>
          <a:lstStyle/>
          <a:p>
            <a:r>
              <a:rPr lang="ja-JP" altLang="en-US" sz="1600" b="1" dirty="0">
                <a:solidFill>
                  <a:schemeClr val="bg1"/>
                </a:solidFill>
              </a:rPr>
              <a:t>稼働中でも</a:t>
            </a:r>
            <a:endParaRPr lang="en-US" altLang="ja-JP" sz="1600" b="1" dirty="0">
              <a:solidFill>
                <a:schemeClr val="bg1"/>
              </a:solidFill>
            </a:endParaRPr>
          </a:p>
          <a:p>
            <a:r>
              <a:rPr lang="ja-JP" altLang="en-US" sz="1600" b="1" dirty="0">
                <a:solidFill>
                  <a:schemeClr val="bg1"/>
                </a:solidFill>
              </a:rPr>
              <a:t>確認できます！</a:t>
            </a:r>
            <a:endParaRPr lang="en-US" altLang="ja-JP" sz="1600" b="1" dirty="0">
              <a:solidFill>
                <a:schemeClr val="bg1"/>
              </a:solidFill>
            </a:endParaRPr>
          </a:p>
        </p:txBody>
      </p:sp>
      <p:sp>
        <p:nvSpPr>
          <p:cNvPr id="70" name="吹き出し: 角を丸めた四角形 69">
            <a:extLst>
              <a:ext uri="{FF2B5EF4-FFF2-40B4-BE49-F238E27FC236}">
                <a16:creationId xmlns:a16="http://schemas.microsoft.com/office/drawing/2014/main" id="{6769F2F7-8BB9-9218-43EB-0B25C6FF6765}"/>
              </a:ext>
            </a:extLst>
          </p:cNvPr>
          <p:cNvSpPr/>
          <p:nvPr/>
        </p:nvSpPr>
        <p:spPr>
          <a:xfrm>
            <a:off x="6446821" y="3240223"/>
            <a:ext cx="3504858" cy="729094"/>
          </a:xfrm>
          <a:prstGeom prst="wedgeRoundRectCallout">
            <a:avLst>
              <a:gd name="adj1" fmla="val 24246"/>
              <a:gd name="adj2" fmla="val 74801"/>
              <a:gd name="adj3" fmla="val 16667"/>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2400" b="1"/>
          </a:p>
        </p:txBody>
      </p:sp>
      <p:sp>
        <p:nvSpPr>
          <p:cNvPr id="71" name="テキスト ボックス 70">
            <a:extLst>
              <a:ext uri="{FF2B5EF4-FFF2-40B4-BE49-F238E27FC236}">
                <a16:creationId xmlns:a16="http://schemas.microsoft.com/office/drawing/2014/main" id="{71D13547-A8FA-07B6-1140-E11E439B3BB0}"/>
              </a:ext>
            </a:extLst>
          </p:cNvPr>
          <p:cNvSpPr txBox="1"/>
          <p:nvPr/>
        </p:nvSpPr>
        <p:spPr>
          <a:xfrm>
            <a:off x="6512942" y="3273263"/>
            <a:ext cx="3504861" cy="646331"/>
          </a:xfrm>
          <a:prstGeom prst="rect">
            <a:avLst/>
          </a:prstGeom>
          <a:noFill/>
        </p:spPr>
        <p:txBody>
          <a:bodyPr wrap="square" rtlCol="0">
            <a:spAutoFit/>
          </a:bodyPr>
          <a:lstStyle/>
          <a:p>
            <a:r>
              <a:rPr lang="ja-JP" altLang="en-US" b="1" dirty="0">
                <a:solidFill>
                  <a:schemeClr val="bg1"/>
                </a:solidFill>
              </a:rPr>
              <a:t>異常を</a:t>
            </a:r>
            <a:r>
              <a:rPr lang="en-US" altLang="ja-JP" b="1" dirty="0">
                <a:solidFill>
                  <a:schemeClr val="bg1"/>
                </a:solidFill>
              </a:rPr>
              <a:t>0.2Mpa</a:t>
            </a:r>
          </a:p>
          <a:p>
            <a:r>
              <a:rPr lang="ja-JP" altLang="en-US" b="1" dirty="0">
                <a:solidFill>
                  <a:schemeClr val="bg1"/>
                </a:solidFill>
              </a:rPr>
              <a:t>警報を</a:t>
            </a:r>
            <a:r>
              <a:rPr lang="en-US" altLang="ja-JP" b="1" dirty="0">
                <a:solidFill>
                  <a:schemeClr val="bg1"/>
                </a:solidFill>
              </a:rPr>
              <a:t>0.3Mpa</a:t>
            </a:r>
            <a:r>
              <a:rPr lang="ja-JP" altLang="en-US" b="1" dirty="0">
                <a:solidFill>
                  <a:schemeClr val="bg1"/>
                </a:solidFill>
              </a:rPr>
              <a:t>にしましょう！</a:t>
            </a:r>
          </a:p>
        </p:txBody>
      </p:sp>
      <p:sp>
        <p:nvSpPr>
          <p:cNvPr id="76" name="吹き出し: 角を丸めた四角形 75">
            <a:extLst>
              <a:ext uri="{FF2B5EF4-FFF2-40B4-BE49-F238E27FC236}">
                <a16:creationId xmlns:a16="http://schemas.microsoft.com/office/drawing/2014/main" id="{3FE28DC9-B45E-1942-5B95-C824E0B75183}"/>
              </a:ext>
            </a:extLst>
          </p:cNvPr>
          <p:cNvSpPr/>
          <p:nvPr/>
        </p:nvSpPr>
        <p:spPr>
          <a:xfrm>
            <a:off x="9222606" y="3190500"/>
            <a:ext cx="2801967" cy="729094"/>
          </a:xfrm>
          <a:prstGeom prst="wedgeRoundRectCallout">
            <a:avLst>
              <a:gd name="adj1" fmla="val 17075"/>
              <a:gd name="adj2" fmla="val 85867"/>
              <a:gd name="adj3" fmla="val 16667"/>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ja-JP" altLang="en-US" sz="2400" b="1"/>
          </a:p>
        </p:txBody>
      </p:sp>
      <p:sp>
        <p:nvSpPr>
          <p:cNvPr id="72" name="テキスト ボックス 71">
            <a:extLst>
              <a:ext uri="{FF2B5EF4-FFF2-40B4-BE49-F238E27FC236}">
                <a16:creationId xmlns:a16="http://schemas.microsoft.com/office/drawing/2014/main" id="{F40332D3-366F-9E12-60B4-FFEF51EB3774}"/>
              </a:ext>
            </a:extLst>
          </p:cNvPr>
          <p:cNvSpPr txBox="1"/>
          <p:nvPr/>
        </p:nvSpPr>
        <p:spPr>
          <a:xfrm>
            <a:off x="9362756" y="3279071"/>
            <a:ext cx="2801967" cy="584775"/>
          </a:xfrm>
          <a:prstGeom prst="rect">
            <a:avLst/>
          </a:prstGeom>
          <a:noFill/>
        </p:spPr>
        <p:txBody>
          <a:bodyPr wrap="square" rtlCol="0">
            <a:spAutoFit/>
          </a:bodyPr>
          <a:lstStyle/>
          <a:p>
            <a:pPr defTabSz="914377"/>
            <a:r>
              <a:rPr lang="ja-JP" altLang="en-US" sz="1600" b="1" dirty="0">
                <a:solidFill>
                  <a:prstClr val="black"/>
                </a:solidFill>
                <a:latin typeface="Calibri" panose="020F0502020204030204"/>
                <a:ea typeface="游ゴシック" panose="020B0400000000000000" pitchFamily="50" charset="-128"/>
              </a:rPr>
              <a:t>警報灯の設置とそれぞれの</a:t>
            </a:r>
            <a:endParaRPr lang="en-US" altLang="ja-JP" sz="1600" b="1" dirty="0">
              <a:solidFill>
                <a:prstClr val="black"/>
              </a:solidFill>
              <a:latin typeface="Calibri" panose="020F0502020204030204"/>
              <a:ea typeface="游ゴシック" panose="020B0400000000000000" pitchFamily="50" charset="-128"/>
            </a:endParaRPr>
          </a:p>
          <a:p>
            <a:pPr defTabSz="914377"/>
            <a:r>
              <a:rPr lang="ja-JP" altLang="en-US" sz="1600" b="1" dirty="0">
                <a:solidFill>
                  <a:prstClr val="black"/>
                </a:solidFill>
                <a:latin typeface="Calibri" panose="020F0502020204030204"/>
                <a:ea typeface="游ゴシック" panose="020B0400000000000000" pitchFamily="50" charset="-128"/>
              </a:rPr>
              <a:t>電気回路変更したよ！</a:t>
            </a:r>
          </a:p>
        </p:txBody>
      </p:sp>
      <p:sp>
        <p:nvSpPr>
          <p:cNvPr id="2" name="正方形/長方形 1">
            <a:extLst>
              <a:ext uri="{FF2B5EF4-FFF2-40B4-BE49-F238E27FC236}">
                <a16:creationId xmlns:a16="http://schemas.microsoft.com/office/drawing/2014/main" id="{F737BB26-BFB7-6BCF-7803-A1DBCF5FC156}"/>
              </a:ext>
            </a:extLst>
          </p:cNvPr>
          <p:cNvSpPr/>
          <p:nvPr/>
        </p:nvSpPr>
        <p:spPr>
          <a:xfrm>
            <a:off x="10906801" y="-253817"/>
            <a:ext cx="128519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tx1"/>
                </a:solidFill>
              </a:rPr>
              <a:t>43/50</a:t>
            </a:r>
            <a:endParaRPr kumimoji="1" lang="ja-JP" altLang="en-US" sz="3200" dirty="0">
              <a:solidFill>
                <a:schemeClr val="tx1"/>
              </a:solidFill>
            </a:endParaRPr>
          </a:p>
        </p:txBody>
      </p:sp>
      <p:sp>
        <p:nvSpPr>
          <p:cNvPr id="3" name="Rectangle 2">
            <a:extLst>
              <a:ext uri="{FF2B5EF4-FFF2-40B4-BE49-F238E27FC236}">
                <a16:creationId xmlns:a16="http://schemas.microsoft.com/office/drawing/2014/main" id="{5658989D-CDE9-C100-1FBC-17C77330D102}"/>
              </a:ext>
            </a:extLst>
          </p:cNvPr>
          <p:cNvSpPr>
            <a:spLocks noChangeArrowheads="1"/>
          </p:cNvSpPr>
          <p:nvPr/>
        </p:nvSpPr>
        <p:spPr bwMode="auto">
          <a:xfrm>
            <a:off x="0" y="-74804"/>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ea typeface="HG創英角ﾎﾟｯﾌﾟ体" pitchFamily="49" charset="-128"/>
              </a:rPr>
              <a:t>ステップ３－１４（事例）</a:t>
            </a:r>
          </a:p>
        </p:txBody>
      </p:sp>
      <p:grpSp>
        <p:nvGrpSpPr>
          <p:cNvPr id="14" name="グループ化 13">
            <a:extLst>
              <a:ext uri="{FF2B5EF4-FFF2-40B4-BE49-F238E27FC236}">
                <a16:creationId xmlns:a16="http://schemas.microsoft.com/office/drawing/2014/main" id="{4A3BE1E6-7187-A48D-50B4-E41B1126EF99}"/>
              </a:ext>
            </a:extLst>
          </p:cNvPr>
          <p:cNvGrpSpPr/>
          <p:nvPr/>
        </p:nvGrpSpPr>
        <p:grpSpPr>
          <a:xfrm>
            <a:off x="8314062" y="4208236"/>
            <a:ext cx="1030787" cy="2393714"/>
            <a:chOff x="12321103" y="1451936"/>
            <a:chExt cx="800068" cy="2056289"/>
          </a:xfrm>
        </p:grpSpPr>
        <p:grpSp>
          <p:nvGrpSpPr>
            <p:cNvPr id="4" name="グループ化 3">
              <a:extLst>
                <a:ext uri="{FF2B5EF4-FFF2-40B4-BE49-F238E27FC236}">
                  <a16:creationId xmlns:a16="http://schemas.microsoft.com/office/drawing/2014/main" id="{6979FD80-C63C-A38C-0BC8-A55BBC20EC94}"/>
                </a:ext>
              </a:extLst>
            </p:cNvPr>
            <p:cNvGrpSpPr/>
            <p:nvPr/>
          </p:nvGrpSpPr>
          <p:grpSpPr>
            <a:xfrm>
              <a:off x="12321103" y="1462789"/>
              <a:ext cx="800068" cy="2045436"/>
              <a:chOff x="3797091" y="590638"/>
              <a:chExt cx="1549817" cy="3962225"/>
            </a:xfrm>
          </p:grpSpPr>
          <p:pic>
            <p:nvPicPr>
              <p:cNvPr id="5" name="図 4">
                <a:extLst>
                  <a:ext uri="{FF2B5EF4-FFF2-40B4-BE49-F238E27FC236}">
                    <a16:creationId xmlns:a16="http://schemas.microsoft.com/office/drawing/2014/main" id="{366B36CE-2978-8AD9-D51A-F499C0C3C8CB}"/>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797091" y="1683660"/>
                <a:ext cx="1433883" cy="2869203"/>
              </a:xfrm>
              <a:prstGeom prst="rect">
                <a:avLst/>
              </a:prstGeom>
            </p:spPr>
          </p:pic>
          <p:pic>
            <p:nvPicPr>
              <p:cNvPr id="6" name="図 5">
                <a:extLst>
                  <a:ext uri="{FF2B5EF4-FFF2-40B4-BE49-F238E27FC236}">
                    <a16:creationId xmlns:a16="http://schemas.microsoft.com/office/drawing/2014/main" id="{407008B8-ED51-8999-46CC-5D4C9C6DBE3F}"/>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4018127" y="590638"/>
                <a:ext cx="1328781" cy="1279646"/>
              </a:xfrm>
              <a:prstGeom prst="rect">
                <a:avLst/>
              </a:prstGeom>
            </p:spPr>
          </p:pic>
        </p:grpSp>
        <p:pic>
          <p:nvPicPr>
            <p:cNvPr id="7" name="図 6">
              <a:extLst>
                <a:ext uri="{FF2B5EF4-FFF2-40B4-BE49-F238E27FC236}">
                  <a16:creationId xmlns:a16="http://schemas.microsoft.com/office/drawing/2014/main" id="{2B7C5C3B-936F-098A-8AE2-8E2E6F9F8770}"/>
                </a:ext>
              </a:extLst>
            </p:cNvPr>
            <p:cNvPicPr>
              <a:picLocks noChangeAspect="1"/>
            </p:cNvPicPr>
            <p:nvPr/>
          </p:nvPicPr>
          <p:blipFill rotWithShape="1">
            <a:blip r:embed="rId12" cstate="print">
              <a:extLst>
                <a:ext uri="{BEBA8EAE-BF5A-486C-A8C5-ECC9F3942E4B}">
                  <a14:imgProps xmlns:a14="http://schemas.microsoft.com/office/drawing/2010/main">
                    <a14:imgLayer r:embed="rId13">
                      <a14:imgEffect>
                        <a14:backgroundRemoval t="0" b="100000" l="0" r="100000"/>
                      </a14:imgEffect>
                    </a14:imgLayer>
                  </a14:imgProps>
                </a:ext>
                <a:ext uri="{28A0092B-C50C-407E-A947-70E740481C1C}">
                  <a14:useLocalDpi xmlns:a14="http://schemas.microsoft.com/office/drawing/2010/main"/>
                </a:ext>
              </a:extLst>
            </a:blip>
            <a:srcRect/>
            <a:stretch/>
          </p:blipFill>
          <p:spPr>
            <a:xfrm>
              <a:off x="12461221" y="1451936"/>
              <a:ext cx="562004" cy="646334"/>
            </a:xfrm>
            <a:prstGeom prst="rect">
              <a:avLst/>
            </a:prstGeom>
          </p:spPr>
        </p:pic>
      </p:grpSp>
      <p:grpSp>
        <p:nvGrpSpPr>
          <p:cNvPr id="8" name="グループ化 7">
            <a:extLst>
              <a:ext uri="{FF2B5EF4-FFF2-40B4-BE49-F238E27FC236}">
                <a16:creationId xmlns:a16="http://schemas.microsoft.com/office/drawing/2014/main" id="{4DF8038E-0455-3504-324D-0C295281B908}"/>
              </a:ext>
            </a:extLst>
          </p:cNvPr>
          <p:cNvGrpSpPr/>
          <p:nvPr/>
        </p:nvGrpSpPr>
        <p:grpSpPr>
          <a:xfrm>
            <a:off x="10441419" y="4261579"/>
            <a:ext cx="1397886" cy="2196732"/>
            <a:chOff x="7172453" y="2941129"/>
            <a:chExt cx="771178" cy="1533562"/>
          </a:xfrm>
        </p:grpSpPr>
        <p:pic>
          <p:nvPicPr>
            <p:cNvPr id="10" name="図 9">
              <a:extLst>
                <a:ext uri="{FF2B5EF4-FFF2-40B4-BE49-F238E27FC236}">
                  <a16:creationId xmlns:a16="http://schemas.microsoft.com/office/drawing/2014/main" id="{50460A16-A132-145E-50DA-3F32AE596267}"/>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7172453" y="3155048"/>
              <a:ext cx="771178" cy="1319643"/>
            </a:xfrm>
            <a:prstGeom prst="rect">
              <a:avLst/>
            </a:prstGeom>
          </p:spPr>
        </p:pic>
        <p:pic>
          <p:nvPicPr>
            <p:cNvPr id="12" name="図 11">
              <a:extLst>
                <a:ext uri="{FF2B5EF4-FFF2-40B4-BE49-F238E27FC236}">
                  <a16:creationId xmlns:a16="http://schemas.microsoft.com/office/drawing/2014/main" id="{382430EE-CF92-545F-F757-1A5402FD1EBE}"/>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7344317" y="2989537"/>
              <a:ext cx="470186" cy="423865"/>
            </a:xfrm>
            <a:prstGeom prst="rect">
              <a:avLst/>
            </a:prstGeom>
          </p:spPr>
        </p:pic>
        <p:pic>
          <p:nvPicPr>
            <p:cNvPr id="13" name="図 12">
              <a:extLst>
                <a:ext uri="{FF2B5EF4-FFF2-40B4-BE49-F238E27FC236}">
                  <a16:creationId xmlns:a16="http://schemas.microsoft.com/office/drawing/2014/main" id="{4BEB531D-9D27-F8B1-A214-541B01518D53}"/>
                </a:ext>
              </a:extLst>
            </p:cNvPr>
            <p:cNvPicPr>
              <a:picLocks noChangeAspect="1"/>
            </p:cNvPicPr>
            <p:nvPr/>
          </p:nvPicPr>
          <p:blipFill>
            <a:blip r:embed="rId16"/>
            <a:stretch>
              <a:fillRect/>
            </a:stretch>
          </p:blipFill>
          <p:spPr>
            <a:xfrm>
              <a:off x="7383073" y="2941129"/>
              <a:ext cx="378066" cy="237745"/>
            </a:xfrm>
            <a:prstGeom prst="rect">
              <a:avLst/>
            </a:prstGeom>
          </p:spPr>
        </p:pic>
      </p:grpSp>
      <p:grpSp>
        <p:nvGrpSpPr>
          <p:cNvPr id="22" name="グループ化 21">
            <a:extLst>
              <a:ext uri="{FF2B5EF4-FFF2-40B4-BE49-F238E27FC236}">
                <a16:creationId xmlns:a16="http://schemas.microsoft.com/office/drawing/2014/main" id="{3CF38B93-C9EF-EEB2-FCCC-09587EAD25DF}"/>
              </a:ext>
            </a:extLst>
          </p:cNvPr>
          <p:cNvGrpSpPr/>
          <p:nvPr/>
        </p:nvGrpSpPr>
        <p:grpSpPr>
          <a:xfrm>
            <a:off x="9335108" y="4277743"/>
            <a:ext cx="1171791" cy="1411946"/>
            <a:chOff x="2502195" y="3833301"/>
            <a:chExt cx="1798658" cy="2490399"/>
          </a:xfrm>
        </p:grpSpPr>
        <p:grpSp>
          <p:nvGrpSpPr>
            <p:cNvPr id="18" name="グループ化 17">
              <a:extLst>
                <a:ext uri="{FF2B5EF4-FFF2-40B4-BE49-F238E27FC236}">
                  <a16:creationId xmlns:a16="http://schemas.microsoft.com/office/drawing/2014/main" id="{353F0F33-9871-325B-C6EF-4DE5C1983905}"/>
                </a:ext>
              </a:extLst>
            </p:cNvPr>
            <p:cNvGrpSpPr/>
            <p:nvPr/>
          </p:nvGrpSpPr>
          <p:grpSpPr>
            <a:xfrm>
              <a:off x="2502195" y="3939042"/>
              <a:ext cx="1798658" cy="2384658"/>
              <a:chOff x="1032630" y="3750711"/>
              <a:chExt cx="813980" cy="1097963"/>
            </a:xfrm>
          </p:grpSpPr>
          <p:pic>
            <p:nvPicPr>
              <p:cNvPr id="19" name="図 18">
                <a:extLst>
                  <a:ext uri="{FF2B5EF4-FFF2-40B4-BE49-F238E27FC236}">
                    <a16:creationId xmlns:a16="http://schemas.microsoft.com/office/drawing/2014/main" id="{8A9BAD78-EB65-5E70-6275-93D18F7754B8}"/>
                  </a:ext>
                </a:extLst>
              </p:cNvPr>
              <p:cNvPicPr>
                <a:picLocks noChangeAspect="1"/>
              </p:cNvPicPr>
              <p:nvPr/>
            </p:nvPicPr>
            <p:blipFill>
              <a:blip r:embed="rId17"/>
              <a:stretch>
                <a:fillRect/>
              </a:stretch>
            </p:blipFill>
            <p:spPr>
              <a:xfrm>
                <a:off x="1032630" y="4057857"/>
                <a:ext cx="813980" cy="790817"/>
              </a:xfrm>
              <a:prstGeom prst="rect">
                <a:avLst/>
              </a:prstGeom>
            </p:spPr>
          </p:pic>
          <p:pic>
            <p:nvPicPr>
              <p:cNvPr id="20" name="図 19">
                <a:extLst>
                  <a:ext uri="{FF2B5EF4-FFF2-40B4-BE49-F238E27FC236}">
                    <a16:creationId xmlns:a16="http://schemas.microsoft.com/office/drawing/2014/main" id="{4880D027-9A54-1473-32D3-9E1F61DFF061}"/>
                  </a:ext>
                </a:extLst>
              </p:cNvPr>
              <p:cNvPicPr>
                <a:picLocks noChangeAspect="1"/>
              </p:cNvPicPr>
              <p:nvPr/>
            </p:nvPicPr>
            <p:blipFill>
              <a:blip r:embed="rId18"/>
              <a:stretch>
                <a:fillRect/>
              </a:stretch>
            </p:blipFill>
            <p:spPr>
              <a:xfrm>
                <a:off x="1187366" y="3750711"/>
                <a:ext cx="446605" cy="526657"/>
              </a:xfrm>
              <a:prstGeom prst="rect">
                <a:avLst/>
              </a:prstGeom>
            </p:spPr>
          </p:pic>
        </p:grpSp>
        <p:pic>
          <p:nvPicPr>
            <p:cNvPr id="21" name="図 20">
              <a:extLst>
                <a:ext uri="{FF2B5EF4-FFF2-40B4-BE49-F238E27FC236}">
                  <a16:creationId xmlns:a16="http://schemas.microsoft.com/office/drawing/2014/main" id="{FFA6A801-C284-D329-8769-3C3A3FA50B2A}"/>
                </a:ext>
              </a:extLst>
            </p:cNvPr>
            <p:cNvPicPr>
              <a:picLocks noChangeAspect="1"/>
            </p:cNvPicPr>
            <p:nvPr/>
          </p:nvPicPr>
          <p:blipFill>
            <a:blip r:embed="rId19"/>
            <a:stretch>
              <a:fillRect/>
            </a:stretch>
          </p:blipFill>
          <p:spPr>
            <a:xfrm>
              <a:off x="2788969" y="3833301"/>
              <a:ext cx="1097159" cy="674299"/>
            </a:xfrm>
            <a:prstGeom prst="rect">
              <a:avLst/>
            </a:prstGeom>
          </p:spPr>
        </p:pic>
      </p:grpSp>
      <p:sp>
        <p:nvSpPr>
          <p:cNvPr id="23" name="テキスト ボックス 22">
            <a:extLst>
              <a:ext uri="{FF2B5EF4-FFF2-40B4-BE49-F238E27FC236}">
                <a16:creationId xmlns:a16="http://schemas.microsoft.com/office/drawing/2014/main" id="{548EC9DC-06CD-60E3-0E16-BDB3445EC98F}"/>
              </a:ext>
            </a:extLst>
          </p:cNvPr>
          <p:cNvSpPr txBox="1"/>
          <p:nvPr/>
        </p:nvSpPr>
        <p:spPr>
          <a:xfrm>
            <a:off x="8295334" y="5632510"/>
            <a:ext cx="1057450" cy="400110"/>
          </a:xfrm>
          <a:prstGeom prst="rect">
            <a:avLst/>
          </a:prstGeom>
          <a:solidFill>
            <a:schemeClr val="tx1">
              <a:lumMod val="95000"/>
            </a:schemeClr>
          </a:solidFill>
        </p:spPr>
        <p:txBody>
          <a:bodyPr wrap="square" rtlCol="0">
            <a:spAutoFit/>
          </a:bodyPr>
          <a:lstStyle/>
          <a:p>
            <a:pPr algn="ctr" defTabSz="914377"/>
            <a:r>
              <a:rPr lang="ja-JP" altLang="en-US" sz="2000" b="1" dirty="0">
                <a:solidFill>
                  <a:prstClr val="black"/>
                </a:solidFill>
                <a:latin typeface="游ゴシック" panose="020B0400000000000000" pitchFamily="50" charset="-128"/>
                <a:ea typeface="游ゴシック" panose="020B0400000000000000" pitchFamily="50" charset="-128"/>
              </a:rPr>
              <a:t>南里</a:t>
            </a:r>
          </a:p>
        </p:txBody>
      </p:sp>
      <p:sp>
        <p:nvSpPr>
          <p:cNvPr id="26" name="テキスト ボックス 25">
            <a:extLst>
              <a:ext uri="{FF2B5EF4-FFF2-40B4-BE49-F238E27FC236}">
                <a16:creationId xmlns:a16="http://schemas.microsoft.com/office/drawing/2014/main" id="{ACD5197D-8371-E315-0E8F-BBDF3FE42C2C}"/>
              </a:ext>
            </a:extLst>
          </p:cNvPr>
          <p:cNvSpPr txBox="1"/>
          <p:nvPr/>
        </p:nvSpPr>
        <p:spPr>
          <a:xfrm>
            <a:off x="8328734" y="5992385"/>
            <a:ext cx="1436689" cy="400110"/>
          </a:xfrm>
          <a:prstGeom prst="rect">
            <a:avLst/>
          </a:prstGeom>
          <a:solidFill>
            <a:schemeClr val="tx1">
              <a:lumMod val="95000"/>
            </a:schemeClr>
          </a:solidFill>
        </p:spPr>
        <p:txBody>
          <a:bodyPr wrap="square" rtlCol="0">
            <a:spAutoFit/>
          </a:bodyPr>
          <a:lstStyle/>
          <a:p>
            <a:pPr algn="ctr" defTabSz="914377"/>
            <a:endParaRPr lang="ja-JP" altLang="en-US" sz="2000" b="1" dirty="0">
              <a:solidFill>
                <a:prstClr val="black"/>
              </a:solidFill>
              <a:latin typeface="游ゴシック" panose="020B0400000000000000" pitchFamily="50" charset="-128"/>
              <a:ea typeface="游ゴシック" panose="020B0400000000000000" pitchFamily="50" charset="-128"/>
            </a:endParaRPr>
          </a:p>
        </p:txBody>
      </p:sp>
      <p:sp>
        <p:nvSpPr>
          <p:cNvPr id="25" name="正方形/長方形 24">
            <a:extLst>
              <a:ext uri="{FF2B5EF4-FFF2-40B4-BE49-F238E27FC236}">
                <a16:creationId xmlns:a16="http://schemas.microsoft.com/office/drawing/2014/main" id="{A3A81A38-6929-9616-69D4-79E8E267A997}"/>
              </a:ext>
            </a:extLst>
          </p:cNvPr>
          <p:cNvSpPr/>
          <p:nvPr/>
        </p:nvSpPr>
        <p:spPr>
          <a:xfrm>
            <a:off x="9021578" y="5502009"/>
            <a:ext cx="1992449" cy="93541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600" b="1" dirty="0">
                <a:solidFill>
                  <a:schemeClr val="bg1">
                    <a:lumMod val="85000"/>
                    <a:lumOff val="15000"/>
                  </a:schemeClr>
                </a:solidFill>
              </a:rPr>
              <a:t>エリーサークル</a:t>
            </a:r>
            <a:endParaRPr lang="en-US" altLang="ja-JP" sz="1600" b="1" dirty="0">
              <a:solidFill>
                <a:schemeClr val="bg1">
                  <a:lumMod val="85000"/>
                  <a:lumOff val="15000"/>
                </a:schemeClr>
              </a:solidFill>
            </a:endParaRPr>
          </a:p>
          <a:p>
            <a:pPr algn="ctr"/>
            <a:r>
              <a:rPr lang="ja-JP" altLang="en-US" sz="1600" b="1" dirty="0">
                <a:solidFill>
                  <a:schemeClr val="bg1">
                    <a:lumMod val="85000"/>
                    <a:lumOff val="15000"/>
                  </a:schemeClr>
                </a:solidFill>
              </a:rPr>
              <a:t>岡崎さん</a:t>
            </a:r>
          </a:p>
        </p:txBody>
      </p:sp>
      <p:sp>
        <p:nvSpPr>
          <p:cNvPr id="27" name="テキスト ボックス 26">
            <a:extLst>
              <a:ext uri="{FF2B5EF4-FFF2-40B4-BE49-F238E27FC236}">
                <a16:creationId xmlns:a16="http://schemas.microsoft.com/office/drawing/2014/main" id="{2D701EE3-E7C8-ADBF-649B-F52CC00116A2}"/>
              </a:ext>
            </a:extLst>
          </p:cNvPr>
          <p:cNvSpPr txBox="1"/>
          <p:nvPr/>
        </p:nvSpPr>
        <p:spPr>
          <a:xfrm>
            <a:off x="8314636" y="6239998"/>
            <a:ext cx="1436689" cy="400110"/>
          </a:xfrm>
          <a:prstGeom prst="rect">
            <a:avLst/>
          </a:prstGeom>
          <a:solidFill>
            <a:schemeClr val="tx1">
              <a:lumMod val="95000"/>
            </a:schemeClr>
          </a:solidFill>
        </p:spPr>
        <p:txBody>
          <a:bodyPr wrap="square" rtlCol="0">
            <a:spAutoFit/>
          </a:bodyPr>
          <a:lstStyle/>
          <a:p>
            <a:pPr algn="ctr" defTabSz="914377"/>
            <a:endParaRPr lang="ja-JP" altLang="en-US" sz="2000" b="1" dirty="0">
              <a:solidFill>
                <a:prstClr val="black"/>
              </a:solidFill>
              <a:latin typeface="游ゴシック" panose="020B0400000000000000" pitchFamily="50" charset="-128"/>
              <a:ea typeface="游ゴシック" panose="020B0400000000000000" pitchFamily="50" charset="-128"/>
            </a:endParaRPr>
          </a:p>
        </p:txBody>
      </p:sp>
      <p:sp>
        <p:nvSpPr>
          <p:cNvPr id="28" name="テキスト ボックス 27">
            <a:extLst>
              <a:ext uri="{FF2B5EF4-FFF2-40B4-BE49-F238E27FC236}">
                <a16:creationId xmlns:a16="http://schemas.microsoft.com/office/drawing/2014/main" id="{8AFCEFCD-E2B7-BAF1-B89E-FD2DFAD56C7E}"/>
              </a:ext>
            </a:extLst>
          </p:cNvPr>
          <p:cNvSpPr txBox="1"/>
          <p:nvPr/>
        </p:nvSpPr>
        <p:spPr>
          <a:xfrm>
            <a:off x="10728034" y="5701709"/>
            <a:ext cx="1436689" cy="400110"/>
          </a:xfrm>
          <a:prstGeom prst="rect">
            <a:avLst/>
          </a:prstGeom>
          <a:solidFill>
            <a:schemeClr val="tx1">
              <a:lumMod val="95000"/>
            </a:schemeClr>
          </a:solidFill>
        </p:spPr>
        <p:txBody>
          <a:bodyPr wrap="square" rtlCol="0">
            <a:spAutoFit/>
          </a:bodyPr>
          <a:lstStyle/>
          <a:p>
            <a:pPr algn="ctr" defTabSz="914377"/>
            <a:endParaRPr lang="ja-JP" altLang="en-US" sz="2000" b="1" dirty="0">
              <a:solidFill>
                <a:prstClr val="black"/>
              </a:solidFill>
              <a:latin typeface="游ゴシック" panose="020B0400000000000000" pitchFamily="50" charset="-128"/>
              <a:ea typeface="游ゴシック" panose="020B0400000000000000" pitchFamily="50" charset="-128"/>
            </a:endParaRPr>
          </a:p>
        </p:txBody>
      </p:sp>
      <p:sp>
        <p:nvSpPr>
          <p:cNvPr id="24" name="テキスト ボックス 23">
            <a:extLst>
              <a:ext uri="{FF2B5EF4-FFF2-40B4-BE49-F238E27FC236}">
                <a16:creationId xmlns:a16="http://schemas.microsoft.com/office/drawing/2014/main" id="{58D9FDED-0BB9-94AD-E81F-B161FDF2CE54}"/>
              </a:ext>
            </a:extLst>
          </p:cNvPr>
          <p:cNvSpPr txBox="1"/>
          <p:nvPr/>
        </p:nvSpPr>
        <p:spPr>
          <a:xfrm>
            <a:off x="10472001" y="5979505"/>
            <a:ext cx="1700662" cy="523220"/>
          </a:xfrm>
          <a:prstGeom prst="rect">
            <a:avLst/>
          </a:prstGeom>
          <a:solidFill>
            <a:schemeClr val="tx1">
              <a:lumMod val="95000"/>
            </a:schemeClr>
          </a:solidFill>
        </p:spPr>
        <p:txBody>
          <a:bodyPr wrap="square" rtlCol="0">
            <a:spAutoFit/>
          </a:bodyPr>
          <a:lstStyle/>
          <a:p>
            <a:pPr algn="ctr" defTabSz="914377"/>
            <a:r>
              <a:rPr lang="ja-JP" altLang="en-US" sz="1400" b="1" dirty="0">
                <a:solidFill>
                  <a:prstClr val="black"/>
                </a:solidFill>
                <a:latin typeface="游ゴシック" panose="020B0400000000000000" pitchFamily="50" charset="-128"/>
                <a:ea typeface="游ゴシック" panose="020B0400000000000000" pitchFamily="50" charset="-128"/>
              </a:rPr>
              <a:t>いなずまサークル</a:t>
            </a:r>
            <a:endParaRPr lang="en-US" altLang="ja-JP" sz="1400" b="1" dirty="0">
              <a:solidFill>
                <a:prstClr val="black"/>
              </a:solidFill>
              <a:latin typeface="游ゴシック" panose="020B0400000000000000" pitchFamily="50" charset="-128"/>
              <a:ea typeface="游ゴシック" panose="020B0400000000000000" pitchFamily="50" charset="-128"/>
            </a:endParaRPr>
          </a:p>
          <a:p>
            <a:pPr algn="ctr" defTabSz="914377"/>
            <a:r>
              <a:rPr lang="ja-JP" altLang="en-US" sz="1400" b="1" dirty="0">
                <a:solidFill>
                  <a:prstClr val="black"/>
                </a:solidFill>
                <a:latin typeface="游ゴシック" panose="020B0400000000000000" pitchFamily="50" charset="-128"/>
                <a:ea typeface="游ゴシック" panose="020B0400000000000000" pitchFamily="50" charset="-128"/>
              </a:rPr>
              <a:t>福田班長</a:t>
            </a:r>
          </a:p>
        </p:txBody>
      </p:sp>
      <p:sp>
        <p:nvSpPr>
          <p:cNvPr id="17" name="吹き出し: 角を丸めた四角形 16">
            <a:extLst>
              <a:ext uri="{FF2B5EF4-FFF2-40B4-BE49-F238E27FC236}">
                <a16:creationId xmlns:a16="http://schemas.microsoft.com/office/drawing/2014/main" id="{118D2ADC-243C-0723-C535-030991A52D14}"/>
              </a:ext>
            </a:extLst>
          </p:cNvPr>
          <p:cNvSpPr/>
          <p:nvPr/>
        </p:nvSpPr>
        <p:spPr bwMode="auto">
          <a:xfrm>
            <a:off x="9168125" y="5220150"/>
            <a:ext cx="1422400" cy="448798"/>
          </a:xfrm>
          <a:prstGeom prst="wedgeRoundRectCallout">
            <a:avLst>
              <a:gd name="adj1" fmla="val 7739"/>
              <a:gd name="adj2" fmla="val -87478"/>
              <a:gd name="adj3" fmla="val 16667"/>
            </a:avLst>
          </a:prstGeom>
          <a:solidFill>
            <a:schemeClr val="tx1"/>
          </a:solidFill>
          <a:ln w="9525">
            <a:solidFill>
              <a:srgbClr xmlns:mc="http://schemas.openxmlformats.org/markup-compatibility/2006" xmlns:a14="http://schemas.microsoft.com/office/drawing/2010/main" val="000000" mc:Ignorable="a14" a14:legacySpreadsheetColorIndex="64"/>
            </a:solidFill>
            <a:round/>
            <a:headEnd/>
            <a:tailEnd/>
          </a:ln>
        </p:spPr>
        <p:txBody>
          <a:bodyPr rtlCol="0" anchor="ctr"/>
          <a:lstStyle/>
          <a:p>
            <a:pPr algn="l"/>
            <a:r>
              <a:rPr kumimoji="1" lang="ja-JP" altLang="en-US" b="1" dirty="0">
                <a:solidFill>
                  <a:schemeClr val="bg1"/>
                </a:solidFill>
              </a:rPr>
              <a:t>ありがとう</a:t>
            </a:r>
          </a:p>
        </p:txBody>
      </p:sp>
      <p:pic>
        <p:nvPicPr>
          <p:cNvPr id="16" name="オーディオ 15">
            <a:hlinkClick r:id="" action="ppaction://media"/>
            <a:extLst>
              <a:ext uri="{FF2B5EF4-FFF2-40B4-BE49-F238E27FC236}">
                <a16:creationId xmlns:a16="http://schemas.microsoft.com/office/drawing/2014/main" id="{21C3EA63-1575-A363-C102-C40A14A5D8B9}"/>
              </a:ext>
            </a:extLst>
          </p:cNvPr>
          <p:cNvPicPr>
            <a:picLocks noChangeAspect="1"/>
          </p:cNvPicPr>
          <p:nvPr>
            <a:audioFile r:link="rId3"/>
            <p:extLst>
              <p:ext uri="{DAA4B4D4-6D71-4841-9C94-3DE7FCFB9230}">
                <p14:media xmlns:p14="http://schemas.microsoft.com/office/powerpoint/2010/main" r:embed="rId2"/>
              </p:ext>
            </p:extLst>
          </p:nvPr>
        </p:nvPicPr>
        <p:blipFill>
          <a:blip r:embed="rId20"/>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150005969"/>
      </p:ext>
    </p:extLst>
  </p:cSld>
  <p:clrMapOvr>
    <a:masterClrMapping/>
  </p:clrMapOvr>
  <mc:AlternateContent xmlns:mc="http://schemas.openxmlformats.org/markup-compatibility/2006" xmlns:p14="http://schemas.microsoft.com/office/powerpoint/2010/main">
    <mc:Choice Requires="p14">
      <p:transition p14:dur="10" advTm="21985"/>
    </mc:Choice>
    <mc:Fallback xmlns="">
      <p:transition advTm="21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7"/>
                                        </p:tgtEl>
                                        <p:attrNameLst>
                                          <p:attrName>style.visibility</p:attrName>
                                        </p:attrNameLst>
                                      </p:cBhvr>
                                      <p:to>
                                        <p:strVal val="visible"/>
                                      </p:to>
                                    </p:set>
                                    <p:animEffect transition="in" filter="fade">
                                      <p:cBhvr>
                                        <p:cTn id="11" dur="500"/>
                                        <p:tgtEl>
                                          <p:spTgt spid="67"/>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8"/>
                                        </p:tgtEl>
                                        <p:attrNameLst>
                                          <p:attrName>style.visibility</p:attrName>
                                        </p:attrNameLst>
                                      </p:cBhvr>
                                      <p:to>
                                        <p:strVal val="visible"/>
                                      </p:to>
                                    </p:set>
                                    <p:animEffect transition="in" filter="fade">
                                      <p:cBhvr>
                                        <p:cTn id="14" dur="500"/>
                                        <p:tgtEl>
                                          <p:spTgt spid="68"/>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fade">
                                      <p:cBhvr>
                                        <p:cTn id="19" dur="500"/>
                                        <p:tgtEl>
                                          <p:spTgt spid="38"/>
                                        </p:tgtEl>
                                      </p:cBhvr>
                                    </p:animEffect>
                                  </p:childTnLst>
                                </p:cTn>
                              </p:par>
                              <p:par>
                                <p:cTn id="20" presetID="10" presetClass="exit" presetSubtype="0" fill="hold" grpId="1" nodeType="withEffect">
                                  <p:stCondLst>
                                    <p:cond delay="0"/>
                                  </p:stCondLst>
                                  <p:childTnLst>
                                    <p:animEffect transition="out" filter="fade">
                                      <p:cBhvr>
                                        <p:cTn id="21" dur="500"/>
                                        <p:tgtEl>
                                          <p:spTgt spid="67"/>
                                        </p:tgtEl>
                                      </p:cBhvr>
                                    </p:animEffect>
                                    <p:set>
                                      <p:cBhvr>
                                        <p:cTn id="22" dur="1" fill="hold">
                                          <p:stCondLst>
                                            <p:cond delay="499"/>
                                          </p:stCondLst>
                                        </p:cTn>
                                        <p:tgtEl>
                                          <p:spTgt spid="67"/>
                                        </p:tgtEl>
                                        <p:attrNameLst>
                                          <p:attrName>style.visibility</p:attrName>
                                        </p:attrNameLst>
                                      </p:cBhvr>
                                      <p:to>
                                        <p:strVal val="hidden"/>
                                      </p:to>
                                    </p:set>
                                  </p:childTnLst>
                                </p:cTn>
                              </p:par>
                              <p:par>
                                <p:cTn id="23" presetID="10" presetClass="exit" presetSubtype="0" fill="hold" grpId="1" nodeType="withEffect">
                                  <p:stCondLst>
                                    <p:cond delay="0"/>
                                  </p:stCondLst>
                                  <p:childTnLst>
                                    <p:animEffect transition="out" filter="fade">
                                      <p:cBhvr>
                                        <p:cTn id="24" dur="500"/>
                                        <p:tgtEl>
                                          <p:spTgt spid="68"/>
                                        </p:tgtEl>
                                      </p:cBhvr>
                                    </p:animEffect>
                                    <p:set>
                                      <p:cBhvr>
                                        <p:cTn id="25" dur="1" fill="hold">
                                          <p:stCondLst>
                                            <p:cond delay="499"/>
                                          </p:stCondLst>
                                        </p:cTn>
                                        <p:tgtEl>
                                          <p:spTgt spid="68"/>
                                        </p:tgtEl>
                                        <p:attrNameLst>
                                          <p:attrName>style.visibility</p:attrName>
                                        </p:attrNameLst>
                                      </p:cBhvr>
                                      <p:to>
                                        <p:strVal val="hidden"/>
                                      </p:to>
                                    </p:set>
                                  </p:childTnLst>
                                </p:cTn>
                              </p:par>
                              <p:par>
                                <p:cTn id="26" presetID="10" presetClass="entr" presetSubtype="0" fill="hold" nodeType="withEffect">
                                  <p:stCondLst>
                                    <p:cond delay="0"/>
                                  </p:stCondLst>
                                  <p:childTnLst>
                                    <p:set>
                                      <p:cBhvr>
                                        <p:cTn id="27" dur="1" fill="hold">
                                          <p:stCondLst>
                                            <p:cond delay="0"/>
                                          </p:stCondLst>
                                        </p:cTn>
                                        <p:tgtEl>
                                          <p:spTgt spid="41"/>
                                        </p:tgtEl>
                                        <p:attrNameLst>
                                          <p:attrName>style.visibility</p:attrName>
                                        </p:attrNameLst>
                                      </p:cBhvr>
                                      <p:to>
                                        <p:strVal val="visible"/>
                                      </p:to>
                                    </p:set>
                                    <p:animEffect transition="in" filter="fade">
                                      <p:cBhvr>
                                        <p:cTn id="28" dur="500"/>
                                        <p:tgtEl>
                                          <p:spTgt spid="41"/>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71"/>
                                        </p:tgtEl>
                                        <p:attrNameLst>
                                          <p:attrName>style.visibility</p:attrName>
                                        </p:attrNameLst>
                                      </p:cBhvr>
                                      <p:to>
                                        <p:strVal val="visible"/>
                                      </p:to>
                                    </p:set>
                                    <p:animEffect transition="in" filter="fade">
                                      <p:cBhvr>
                                        <p:cTn id="31" dur="500"/>
                                        <p:tgtEl>
                                          <p:spTgt spid="7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0"/>
                                        </p:tgtEl>
                                        <p:attrNameLst>
                                          <p:attrName>style.visibility</p:attrName>
                                        </p:attrNameLst>
                                      </p:cBhvr>
                                      <p:to>
                                        <p:strVal val="visible"/>
                                      </p:to>
                                    </p:set>
                                    <p:animEffect transition="in" filter="fade">
                                      <p:cBhvr>
                                        <p:cTn id="34" dur="500"/>
                                        <p:tgtEl>
                                          <p:spTgt spid="70"/>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xit" presetSubtype="0" fill="hold" grpId="1" nodeType="clickEffect">
                                  <p:stCondLst>
                                    <p:cond delay="0"/>
                                  </p:stCondLst>
                                  <p:childTnLst>
                                    <p:animEffect transition="out" filter="fade">
                                      <p:cBhvr>
                                        <p:cTn id="38" dur="500"/>
                                        <p:tgtEl>
                                          <p:spTgt spid="71"/>
                                        </p:tgtEl>
                                      </p:cBhvr>
                                    </p:animEffect>
                                    <p:set>
                                      <p:cBhvr>
                                        <p:cTn id="39" dur="1" fill="hold">
                                          <p:stCondLst>
                                            <p:cond delay="499"/>
                                          </p:stCondLst>
                                        </p:cTn>
                                        <p:tgtEl>
                                          <p:spTgt spid="71"/>
                                        </p:tgtEl>
                                        <p:attrNameLst>
                                          <p:attrName>style.visibility</p:attrName>
                                        </p:attrNameLst>
                                      </p:cBhvr>
                                      <p:to>
                                        <p:strVal val="hidden"/>
                                      </p:to>
                                    </p:set>
                                  </p:childTnLst>
                                </p:cTn>
                              </p:par>
                              <p:par>
                                <p:cTn id="40" presetID="10" presetClass="exit" presetSubtype="0" fill="hold" grpId="1" nodeType="withEffect">
                                  <p:stCondLst>
                                    <p:cond delay="0"/>
                                  </p:stCondLst>
                                  <p:childTnLst>
                                    <p:animEffect transition="out" filter="fade">
                                      <p:cBhvr>
                                        <p:cTn id="41" dur="500"/>
                                        <p:tgtEl>
                                          <p:spTgt spid="70"/>
                                        </p:tgtEl>
                                      </p:cBhvr>
                                    </p:animEffect>
                                    <p:set>
                                      <p:cBhvr>
                                        <p:cTn id="42" dur="1" fill="hold">
                                          <p:stCondLst>
                                            <p:cond delay="499"/>
                                          </p:stCondLst>
                                        </p:cTn>
                                        <p:tgtEl>
                                          <p:spTgt spid="70"/>
                                        </p:tgtEl>
                                        <p:attrNameLst>
                                          <p:attrName>style.visibility</p:attrName>
                                        </p:attrNameLst>
                                      </p:cBhvr>
                                      <p:to>
                                        <p:strVal val="hidden"/>
                                      </p:to>
                                    </p:set>
                                  </p:childTnLst>
                                </p:cTn>
                              </p:par>
                            </p:childTnLst>
                          </p:cTn>
                        </p:par>
                        <p:par>
                          <p:cTn id="43" fill="hold">
                            <p:stCondLst>
                              <p:cond delay="500"/>
                            </p:stCondLst>
                            <p:childTnLst>
                              <p:par>
                                <p:cTn id="44" presetID="10" presetClass="entr" presetSubtype="0" fill="hold" grpId="0" nodeType="afterEffect">
                                  <p:stCondLst>
                                    <p:cond delay="0"/>
                                  </p:stCondLst>
                                  <p:childTnLst>
                                    <p:set>
                                      <p:cBhvr>
                                        <p:cTn id="45" dur="1" fill="hold">
                                          <p:stCondLst>
                                            <p:cond delay="0"/>
                                          </p:stCondLst>
                                        </p:cTn>
                                        <p:tgtEl>
                                          <p:spTgt spid="72"/>
                                        </p:tgtEl>
                                        <p:attrNameLst>
                                          <p:attrName>style.visibility</p:attrName>
                                        </p:attrNameLst>
                                      </p:cBhvr>
                                      <p:to>
                                        <p:strVal val="visible"/>
                                      </p:to>
                                    </p:set>
                                    <p:animEffect transition="in" filter="fade">
                                      <p:cBhvr>
                                        <p:cTn id="46" dur="500"/>
                                        <p:tgtEl>
                                          <p:spTgt spid="72"/>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76"/>
                                        </p:tgtEl>
                                        <p:attrNameLst>
                                          <p:attrName>style.visibility</p:attrName>
                                        </p:attrNameLst>
                                      </p:cBhvr>
                                      <p:to>
                                        <p:strVal val="visible"/>
                                      </p:to>
                                    </p:set>
                                    <p:animEffect transition="in" filter="fade">
                                      <p:cBhvr>
                                        <p:cTn id="49" dur="500"/>
                                        <p:tgtEl>
                                          <p:spTgt spid="76"/>
                                        </p:tgtEl>
                                      </p:cBhvr>
                                    </p:animEffect>
                                  </p:childTnLst>
                                </p:cTn>
                              </p:par>
                              <p:par>
                                <p:cTn id="50" presetID="10" presetClass="entr" presetSubtype="0" fill="hold" nodeType="withEffect">
                                  <p:stCondLst>
                                    <p:cond delay="0"/>
                                  </p:stCondLst>
                                  <p:childTnLst>
                                    <p:set>
                                      <p:cBhvr>
                                        <p:cTn id="51" dur="1" fill="hold">
                                          <p:stCondLst>
                                            <p:cond delay="0"/>
                                          </p:stCondLst>
                                        </p:cTn>
                                        <p:tgtEl>
                                          <p:spTgt spid="44"/>
                                        </p:tgtEl>
                                        <p:attrNameLst>
                                          <p:attrName>style.visibility</p:attrName>
                                        </p:attrNameLst>
                                      </p:cBhvr>
                                      <p:to>
                                        <p:strVal val="visible"/>
                                      </p:to>
                                    </p:set>
                                    <p:animEffect transition="in" filter="fade">
                                      <p:cBhvr>
                                        <p:cTn id="52" dur="500"/>
                                        <p:tgtEl>
                                          <p:spTgt spid="44"/>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42"/>
                                        </p:tgtEl>
                                        <p:attrNameLst>
                                          <p:attrName>style.visibility</p:attrName>
                                        </p:attrNameLst>
                                      </p:cBhvr>
                                      <p:to>
                                        <p:strVal val="visible"/>
                                      </p:to>
                                    </p:set>
                                    <p:animEffect transition="in" filter="fade">
                                      <p:cBhvr>
                                        <p:cTn id="55" dur="500"/>
                                        <p:tgtEl>
                                          <p:spTgt spid="42"/>
                                        </p:tgtEl>
                                      </p:cBhvr>
                                    </p:animEffect>
                                  </p:childTnLst>
                                </p:cTn>
                              </p:par>
                              <p:par>
                                <p:cTn id="56" presetID="10" presetClass="entr" presetSubtype="0" fill="hold" nodeType="withEffect">
                                  <p:stCondLst>
                                    <p:cond delay="0"/>
                                  </p:stCondLst>
                                  <p:childTnLst>
                                    <p:set>
                                      <p:cBhvr>
                                        <p:cTn id="57" dur="1" fill="hold">
                                          <p:stCondLst>
                                            <p:cond delay="0"/>
                                          </p:stCondLst>
                                        </p:cTn>
                                        <p:tgtEl>
                                          <p:spTgt spid="45"/>
                                        </p:tgtEl>
                                        <p:attrNameLst>
                                          <p:attrName>style.visibility</p:attrName>
                                        </p:attrNameLst>
                                      </p:cBhvr>
                                      <p:to>
                                        <p:strVal val="visible"/>
                                      </p:to>
                                    </p:set>
                                    <p:animEffect transition="in" filter="fade">
                                      <p:cBhvr>
                                        <p:cTn id="58" dur="500"/>
                                        <p:tgtEl>
                                          <p:spTgt spid="45"/>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1" fill="hold" grpId="0" nodeType="clickEffect">
                                  <p:stCondLst>
                                    <p:cond delay="0"/>
                                  </p:stCondLst>
                                  <p:childTnLst>
                                    <p:set>
                                      <p:cBhvr>
                                        <p:cTn id="62" dur="1" fill="hold">
                                          <p:stCondLst>
                                            <p:cond delay="0"/>
                                          </p:stCondLst>
                                        </p:cTn>
                                        <p:tgtEl>
                                          <p:spTgt spid="62"/>
                                        </p:tgtEl>
                                        <p:attrNameLst>
                                          <p:attrName>style.visibility</p:attrName>
                                        </p:attrNameLst>
                                      </p:cBhvr>
                                      <p:to>
                                        <p:strVal val="visible"/>
                                      </p:to>
                                    </p:set>
                                    <p:animEffect transition="in" filter="wipe(up)">
                                      <p:cBhvr>
                                        <p:cTn id="63" dur="500"/>
                                        <p:tgtEl>
                                          <p:spTgt spid="62"/>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17"/>
                                        </p:tgtEl>
                                        <p:attrNameLst>
                                          <p:attrName>style.visibility</p:attrName>
                                        </p:attrNameLst>
                                      </p:cBhvr>
                                      <p:to>
                                        <p:strVal val="visible"/>
                                      </p:to>
                                    </p:set>
                                    <p:animEffect transition="in" filter="fade">
                                      <p:cBhvr>
                                        <p:cTn id="66" dur="500"/>
                                        <p:tgtEl>
                                          <p:spTgt spid="17"/>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23"/>
                                        </p:tgtEl>
                                        <p:attrNameLst>
                                          <p:attrName>style.visibility</p:attrName>
                                        </p:attrNameLst>
                                      </p:cBhvr>
                                      <p:to>
                                        <p:strVal val="visible"/>
                                      </p:to>
                                    </p:set>
                                    <p:animEffect transition="in" filter="fade">
                                      <p:cBhvr>
                                        <p:cTn id="69" dur="500"/>
                                        <p:tgtEl>
                                          <p:spTgt spid="23"/>
                                        </p:tgtEl>
                                      </p:cBhvr>
                                    </p:animEffect>
                                  </p:childTnLst>
                                </p:cTn>
                              </p:par>
                              <p:par>
                                <p:cTn id="70" presetID="10" presetClass="entr" presetSubtype="0" fill="hold" grpId="0" nodeType="withEffect" nodePh="1">
                                  <p:stCondLst>
                                    <p:cond delay="0"/>
                                  </p:stCondLst>
                                  <p:endCondLst>
                                    <p:cond evt="begin" delay="0">
                                      <p:tn val="70"/>
                                    </p:cond>
                                  </p:endCondLst>
                                  <p:childTnLst>
                                    <p:set>
                                      <p:cBhvr>
                                        <p:cTn id="71" dur="1" fill="hold">
                                          <p:stCondLst>
                                            <p:cond delay="0"/>
                                          </p:stCondLst>
                                        </p:cTn>
                                        <p:tgtEl>
                                          <p:spTgt spid="26"/>
                                        </p:tgtEl>
                                        <p:attrNameLst>
                                          <p:attrName>style.visibility</p:attrName>
                                        </p:attrNameLst>
                                      </p:cBhvr>
                                      <p:to>
                                        <p:strVal val="visible"/>
                                      </p:to>
                                    </p:set>
                                    <p:animEffect transition="in" filter="fade">
                                      <p:cBhvr>
                                        <p:cTn id="72" dur="500"/>
                                        <p:tgtEl>
                                          <p:spTgt spid="26"/>
                                        </p:tgtEl>
                                      </p:cBhvr>
                                    </p:animEffect>
                                  </p:childTnLst>
                                </p:cTn>
                              </p:par>
                              <p:par>
                                <p:cTn id="73" presetID="10" presetClass="entr" presetSubtype="0" fill="hold" grpId="0" nodeType="withEffect" nodePh="1">
                                  <p:stCondLst>
                                    <p:cond delay="0"/>
                                  </p:stCondLst>
                                  <p:endCondLst>
                                    <p:cond evt="begin" delay="0">
                                      <p:tn val="73"/>
                                    </p:cond>
                                  </p:endCondLst>
                                  <p:childTnLst>
                                    <p:set>
                                      <p:cBhvr>
                                        <p:cTn id="74" dur="1" fill="hold">
                                          <p:stCondLst>
                                            <p:cond delay="0"/>
                                          </p:stCondLst>
                                        </p:cTn>
                                        <p:tgtEl>
                                          <p:spTgt spid="27"/>
                                        </p:tgtEl>
                                        <p:attrNameLst>
                                          <p:attrName>style.visibility</p:attrName>
                                        </p:attrNameLst>
                                      </p:cBhvr>
                                      <p:to>
                                        <p:strVal val="visible"/>
                                      </p:to>
                                    </p:set>
                                    <p:animEffect transition="in" filter="fade">
                                      <p:cBhvr>
                                        <p:cTn id="75" dur="500"/>
                                        <p:tgtEl>
                                          <p:spTgt spid="27"/>
                                        </p:tgtEl>
                                      </p:cBhvr>
                                    </p:animEffect>
                                  </p:childTnLst>
                                </p:cTn>
                              </p:par>
                              <p:par>
                                <p:cTn id="76" presetID="10" presetClass="entr" presetSubtype="0" fill="hold" grpId="0" nodeType="withEffect" nodePh="1">
                                  <p:stCondLst>
                                    <p:cond delay="0"/>
                                  </p:stCondLst>
                                  <p:endCondLst>
                                    <p:cond evt="begin" delay="0">
                                      <p:tn val="76"/>
                                    </p:cond>
                                  </p:endCondLst>
                                  <p:childTnLst>
                                    <p:set>
                                      <p:cBhvr>
                                        <p:cTn id="77" dur="1" fill="hold">
                                          <p:stCondLst>
                                            <p:cond delay="0"/>
                                          </p:stCondLst>
                                        </p:cTn>
                                        <p:tgtEl>
                                          <p:spTgt spid="28"/>
                                        </p:tgtEl>
                                        <p:attrNameLst>
                                          <p:attrName>style.visibility</p:attrName>
                                        </p:attrNameLst>
                                      </p:cBhvr>
                                      <p:to>
                                        <p:strVal val="visible"/>
                                      </p:to>
                                    </p:set>
                                    <p:animEffect transition="in" filter="fade">
                                      <p:cBhvr>
                                        <p:cTn id="78"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9" fill="hold" display="0">
                  <p:stCondLst>
                    <p:cond delay="indefinite"/>
                  </p:stCondLst>
                  <p:endCondLst>
                    <p:cond evt="onStopAudio" delay="0">
                      <p:tgtEl>
                        <p:sldTgt/>
                      </p:tgtEl>
                    </p:cond>
                  </p:endCondLst>
                </p:cTn>
                <p:tgtEl>
                  <p:spTgt spid="16"/>
                </p:tgtEl>
              </p:cMediaNode>
            </p:audio>
          </p:childTnLst>
        </p:cTn>
      </p:par>
    </p:tnLst>
    <p:bldLst>
      <p:bldP spid="38" grpId="0"/>
      <p:bldP spid="42" grpId="0"/>
      <p:bldP spid="62" grpId="0"/>
      <p:bldP spid="67" grpId="0" animBg="1"/>
      <p:bldP spid="67" grpId="1" animBg="1"/>
      <p:bldP spid="68" grpId="0"/>
      <p:bldP spid="68" grpId="1"/>
      <p:bldP spid="70" grpId="0" animBg="1"/>
      <p:bldP spid="70" grpId="1" animBg="1"/>
      <p:bldP spid="71" grpId="0"/>
      <p:bldP spid="71" grpId="1"/>
      <p:bldP spid="76" grpId="0" animBg="1"/>
      <p:bldP spid="72" grpId="0"/>
      <p:bldP spid="23" grpId="0" animBg="1"/>
      <p:bldP spid="26" grpId="0" animBg="1"/>
      <p:bldP spid="27" grpId="0" animBg="1"/>
      <p:bldP spid="28" grpId="0" animBg="1"/>
      <p:bldP spid="17"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角丸四角形 2">
            <a:extLst>
              <a:ext uri="{FF2B5EF4-FFF2-40B4-BE49-F238E27FC236}">
                <a16:creationId xmlns:a16="http://schemas.microsoft.com/office/drawing/2014/main" id="{7446C997-7748-4794-9530-5E83FDD7F501}"/>
              </a:ext>
            </a:extLst>
          </p:cNvPr>
          <p:cNvSpPr>
            <a:spLocks noGrp="1" noRot="1" noMove="1" noResize="1" noEditPoints="1" noAdjustHandles="1" noChangeArrowheads="1" noChangeShapeType="1"/>
          </p:cNvSpPr>
          <p:nvPr/>
        </p:nvSpPr>
        <p:spPr>
          <a:xfrm>
            <a:off x="-3174" y="399689"/>
            <a:ext cx="12188827" cy="6458311"/>
          </a:xfrm>
          <a:prstGeom prst="roundRect">
            <a:avLst>
              <a:gd name="adj" fmla="val 0"/>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pic>
        <p:nvPicPr>
          <p:cNvPr id="13" name="図 12">
            <a:extLst>
              <a:ext uri="{FF2B5EF4-FFF2-40B4-BE49-F238E27FC236}">
                <a16:creationId xmlns:a16="http://schemas.microsoft.com/office/drawing/2014/main" id="{8AAF3F12-56FC-649D-FEAD-B815EC3D97E1}"/>
              </a:ext>
            </a:extLst>
          </p:cNvPr>
          <p:cNvPicPr>
            <a:picLocks noChangeAspect="1"/>
          </p:cNvPicPr>
          <p:nvPr/>
        </p:nvPicPr>
        <p:blipFill>
          <a:blip r:embed="rId6"/>
          <a:stretch>
            <a:fillRect/>
          </a:stretch>
        </p:blipFill>
        <p:spPr>
          <a:xfrm>
            <a:off x="139809" y="928309"/>
            <a:ext cx="5314215" cy="3103763"/>
          </a:xfrm>
          <a:prstGeom prst="rect">
            <a:avLst/>
          </a:prstGeom>
        </p:spPr>
      </p:pic>
      <p:sp>
        <p:nvSpPr>
          <p:cNvPr id="15" name="角丸四角形 63">
            <a:extLst>
              <a:ext uri="{FF2B5EF4-FFF2-40B4-BE49-F238E27FC236}">
                <a16:creationId xmlns:a16="http://schemas.microsoft.com/office/drawing/2014/main" id="{3BC6D94E-3D60-8053-6D08-5085A90D2DDB}"/>
              </a:ext>
            </a:extLst>
          </p:cNvPr>
          <p:cNvSpPr/>
          <p:nvPr/>
        </p:nvSpPr>
        <p:spPr>
          <a:xfrm>
            <a:off x="121801" y="6115310"/>
            <a:ext cx="11926716" cy="690711"/>
          </a:xfrm>
          <a:prstGeom prst="roundRect">
            <a:avLst/>
          </a:prstGeom>
          <a:noFill/>
          <a:ln w="28575">
            <a:noFill/>
          </a:ln>
        </p:spPr>
        <p:style>
          <a:lnRef idx="2">
            <a:schemeClr val="accent6"/>
          </a:lnRef>
          <a:fillRef idx="1">
            <a:schemeClr val="lt1"/>
          </a:fillRef>
          <a:effectRef idx="0">
            <a:schemeClr val="accent6"/>
          </a:effectRef>
          <a:fontRef idx="minor">
            <a:schemeClr val="dk1"/>
          </a:fontRef>
        </p:style>
        <p:txBody>
          <a:bodyPr lIns="91440" tIns="45720" rIns="91440" bIns="45720" rtlCol="0" anchor="t"/>
          <a:lstStyle/>
          <a:p>
            <a:pPr algn="ctr" defTabSz="914377">
              <a:defRPr/>
            </a:pPr>
            <a:r>
              <a:rPr kumimoji="0" lang="ja-JP" altLang="en-US" sz="3733" b="1" dirty="0">
                <a:ln w="0">
                  <a:noFill/>
                </a:ln>
                <a:solidFill>
                  <a:srgbClr val="F5640B"/>
                </a:solidFill>
                <a:latin typeface="游ゴシック" panose="020B0400000000000000" pitchFamily="50" charset="-128"/>
                <a:ea typeface="游ゴシック" panose="020B0400000000000000" pitchFamily="50" charset="-128"/>
              </a:rPr>
              <a:t>製品曲がり発生</a:t>
            </a:r>
            <a:r>
              <a:rPr kumimoji="0" lang="en-US" altLang="ja-JP" sz="3733" b="1" dirty="0">
                <a:ln w="0">
                  <a:noFill/>
                </a:ln>
                <a:solidFill>
                  <a:srgbClr val="F5640B"/>
                </a:solidFill>
                <a:latin typeface="游ゴシック" panose="020B0400000000000000" pitchFamily="50" charset="-128"/>
                <a:ea typeface="游ゴシック" panose="020B0400000000000000" pitchFamily="50" charset="-128"/>
              </a:rPr>
              <a:t>『</a:t>
            </a:r>
            <a:r>
              <a:rPr kumimoji="0" lang="ja-JP" altLang="en-US" sz="3733" b="1" dirty="0">
                <a:ln w="0">
                  <a:noFill/>
                </a:ln>
                <a:solidFill>
                  <a:srgbClr val="F5640B"/>
                </a:solidFill>
                <a:latin typeface="游ゴシック" panose="020B0400000000000000" pitchFamily="50" charset="-128"/>
                <a:ea typeface="游ゴシック" panose="020B0400000000000000" pitchFamily="50" charset="-128"/>
              </a:rPr>
              <a:t>０</a:t>
            </a:r>
            <a:r>
              <a:rPr kumimoji="0" lang="en-US" altLang="ja-JP" sz="3733" b="1" dirty="0">
                <a:ln w="0">
                  <a:noFill/>
                </a:ln>
                <a:solidFill>
                  <a:srgbClr val="F5640B"/>
                </a:solidFill>
                <a:latin typeface="游ゴシック" panose="020B0400000000000000" pitchFamily="50" charset="-128"/>
                <a:ea typeface="游ゴシック" panose="020B0400000000000000" pitchFamily="50" charset="-128"/>
              </a:rPr>
              <a:t>』</a:t>
            </a:r>
            <a:r>
              <a:rPr kumimoji="0" lang="ja-JP" altLang="en-US" sz="3733" b="1" dirty="0">
                <a:ln w="0">
                  <a:noFill/>
                </a:ln>
                <a:solidFill>
                  <a:srgbClr val="F5640B"/>
                </a:solidFill>
                <a:latin typeface="游ゴシック" panose="020B0400000000000000" pitchFamily="50" charset="-128"/>
                <a:ea typeface="游ゴシック" panose="020B0400000000000000" pitchFamily="50" charset="-128"/>
              </a:rPr>
              <a:t>継続中！</a:t>
            </a:r>
            <a:endParaRPr kumimoji="0" lang="en-US" altLang="ja-JP" sz="3733" b="1" dirty="0">
              <a:ln w="0">
                <a:noFill/>
              </a:ln>
              <a:solidFill>
                <a:srgbClr val="F5640B"/>
              </a:solidFill>
              <a:latin typeface="游ゴシック" panose="020B0400000000000000" pitchFamily="50" charset="-128"/>
              <a:ea typeface="游ゴシック" panose="020B0400000000000000" pitchFamily="50" charset="-128"/>
            </a:endParaRPr>
          </a:p>
        </p:txBody>
      </p:sp>
      <p:sp>
        <p:nvSpPr>
          <p:cNvPr id="7" name="Text Box 8">
            <a:extLst>
              <a:ext uri="{FF2B5EF4-FFF2-40B4-BE49-F238E27FC236}">
                <a16:creationId xmlns:a16="http://schemas.microsoft.com/office/drawing/2014/main" id="{27E3637D-6611-C72A-467E-19E13B657C50}"/>
              </a:ext>
            </a:extLst>
          </p:cNvPr>
          <p:cNvSpPr txBox="1">
            <a:spLocks noChangeArrowheads="1"/>
          </p:cNvSpPr>
          <p:nvPr/>
        </p:nvSpPr>
        <p:spPr bwMode="auto">
          <a:xfrm>
            <a:off x="1729749" y="4004980"/>
            <a:ext cx="4364664" cy="502573"/>
          </a:xfrm>
          <a:prstGeom prst="rect">
            <a:avLst/>
          </a:prstGeom>
          <a:noFill/>
          <a:ln w="9525">
            <a:no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l" eaLnBrk="0" hangingPunct="0">
              <a:spcBef>
                <a:spcPct val="20000"/>
              </a:spcBef>
              <a:buFont typeface="Arial" panose="020B0604020202020204" pitchFamily="34" charset="0"/>
              <a:buChar char="•"/>
              <a:defRPr kumimoji="1" sz="2400">
                <a:solidFill>
                  <a:srgbClr val="7F7F7F"/>
                </a:solidFill>
                <a:latin typeface="Century Gothic" panose="020B0502020202020204" pitchFamily="34" charset="0"/>
                <a:ea typeface="HGS明朝E" panose="02020900000000000000" pitchFamily="18" charset="-128"/>
              </a:defRPr>
            </a:lvl1pPr>
            <a:lvl2pPr marL="742950" indent="-285750" algn="l" eaLnBrk="0" hangingPunct="0">
              <a:spcBef>
                <a:spcPct val="20000"/>
              </a:spcBef>
              <a:buFont typeface="Courier New" panose="02070309020205020404" pitchFamily="49" charset="0"/>
              <a:buChar char="o"/>
              <a:defRPr kumimoji="1" sz="1600">
                <a:solidFill>
                  <a:srgbClr val="7F7F7F"/>
                </a:solidFill>
                <a:latin typeface="Century Gothic" panose="020B0502020202020204" pitchFamily="34" charset="0"/>
                <a:ea typeface="HGS明朝E" panose="02020900000000000000" pitchFamily="18" charset="-128"/>
              </a:defRPr>
            </a:lvl2pPr>
            <a:lvl3pPr marL="1143000" indent="-228600" algn="l" eaLnBrk="0" hangingPunct="0">
              <a:spcBef>
                <a:spcPct val="20000"/>
              </a:spcBef>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3pPr>
            <a:lvl4pPr marL="1600200" indent="-228600" algn="l" eaLnBrk="0" hangingPunct="0">
              <a:spcBef>
                <a:spcPct val="20000"/>
              </a:spcBef>
              <a:buFont typeface="Courier New" panose="02070309020205020404" pitchFamily="49" charset="0"/>
              <a:buChar char="o"/>
              <a:defRPr kumimoji="1" sz="1600">
                <a:solidFill>
                  <a:srgbClr val="7F7F7F"/>
                </a:solidFill>
                <a:latin typeface="Century Gothic" panose="020B0502020202020204" pitchFamily="34" charset="0"/>
                <a:ea typeface="HGS明朝E" panose="02020900000000000000" pitchFamily="18" charset="-128"/>
              </a:defRPr>
            </a:lvl4pPr>
            <a:lvl5pPr marL="2057400" indent="-228600" algn="l" eaLnBrk="0" hangingPunct="0">
              <a:spcBef>
                <a:spcPct val="20000"/>
              </a:spcBef>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5pPr>
            <a:lvl6pPr marL="25146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6pPr>
            <a:lvl7pPr marL="29718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7pPr>
            <a:lvl8pPr marL="34290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8pPr>
            <a:lvl9pPr marL="3886200" indent="-228600" eaLnBrk="0" fontAlgn="base" hangingPunct="0">
              <a:spcBef>
                <a:spcPct val="20000"/>
              </a:spcBef>
              <a:spcAft>
                <a:spcPct val="0"/>
              </a:spcAft>
              <a:buFont typeface="Arial" panose="020B0604020202020204" pitchFamily="34" charset="0"/>
              <a:buChar char="•"/>
              <a:defRPr kumimoji="1" sz="1600">
                <a:solidFill>
                  <a:srgbClr val="7F7F7F"/>
                </a:solidFill>
                <a:latin typeface="Century Gothic" panose="020B0502020202020204" pitchFamily="34" charset="0"/>
                <a:ea typeface="HGS明朝E" panose="02020900000000000000" pitchFamily="18" charset="-128"/>
              </a:defRPr>
            </a:lvl9pPr>
          </a:lstStyle>
          <a:p>
            <a:pPr defTabSz="914377" eaLnBrk="1" hangingPunct="1">
              <a:spcBef>
                <a:spcPct val="0"/>
              </a:spcBef>
              <a:buNone/>
            </a:pPr>
            <a:r>
              <a:rPr lang="ja-JP" altLang="en-US" sz="1333" b="1" u="sng" dirty="0">
                <a:solidFill>
                  <a:prstClr val="black"/>
                </a:solidFill>
                <a:latin typeface="游ゴシック" panose="020B0400000000000000" pitchFamily="50" charset="-128"/>
                <a:ea typeface="游ゴシック" panose="020B0400000000000000" pitchFamily="50" charset="-128"/>
              </a:rPr>
              <a:t>図</a:t>
            </a:r>
            <a:r>
              <a:rPr lang="en-US" altLang="ja-JP" sz="1333" b="1" u="sng" dirty="0">
                <a:solidFill>
                  <a:prstClr val="black"/>
                </a:solidFill>
                <a:latin typeface="游ゴシック" panose="020B0400000000000000" pitchFamily="50" charset="-128"/>
                <a:ea typeface="游ゴシック" panose="020B0400000000000000" pitchFamily="50" charset="-128"/>
              </a:rPr>
              <a:t>16. </a:t>
            </a:r>
            <a:r>
              <a:rPr lang="ja-JP" altLang="en-US" sz="1333" b="1" u="sng" dirty="0">
                <a:solidFill>
                  <a:prstClr val="black"/>
                </a:solidFill>
                <a:latin typeface="游ゴシック" panose="020B0400000000000000" pitchFamily="50" charset="-128"/>
                <a:ea typeface="游ゴシック" panose="020B0400000000000000" pitchFamily="50" charset="-128"/>
              </a:rPr>
              <a:t>製品曲がり発生件数</a:t>
            </a:r>
            <a:endParaRPr lang="en-US" altLang="ja-JP" sz="1333" b="1" u="sng" dirty="0">
              <a:solidFill>
                <a:prstClr val="black"/>
              </a:solidFill>
              <a:latin typeface="游ゴシック" panose="020B0400000000000000" pitchFamily="50" charset="-128"/>
              <a:ea typeface="游ゴシック" panose="020B0400000000000000" pitchFamily="50" charset="-128"/>
            </a:endParaRPr>
          </a:p>
          <a:p>
            <a:pPr defTabSz="914377" eaLnBrk="1" hangingPunct="1">
              <a:spcBef>
                <a:spcPct val="0"/>
              </a:spcBef>
              <a:buNone/>
            </a:pPr>
            <a:r>
              <a:rPr lang="ja-JP" altLang="en-US" sz="1333" b="1" u="sng" dirty="0">
                <a:solidFill>
                  <a:prstClr val="black"/>
                </a:solidFill>
                <a:latin typeface="游ゴシック" panose="020B0400000000000000" pitchFamily="50" charset="-128"/>
                <a:ea typeface="游ゴシック" panose="020B0400000000000000" pitchFamily="50" charset="-128"/>
              </a:rPr>
              <a:t>作成日：</a:t>
            </a:r>
            <a:r>
              <a:rPr lang="en-US" altLang="ja-JP" sz="1333" b="1" u="sng" dirty="0">
                <a:solidFill>
                  <a:prstClr val="black"/>
                </a:solidFill>
                <a:latin typeface="游ゴシック" panose="020B0400000000000000" pitchFamily="50" charset="-128"/>
                <a:ea typeface="游ゴシック" panose="020B0400000000000000" pitchFamily="50" charset="-128"/>
              </a:rPr>
              <a:t>2024</a:t>
            </a:r>
            <a:r>
              <a:rPr lang="ja-JP" altLang="en-US" sz="1333" b="1" u="sng" dirty="0">
                <a:solidFill>
                  <a:prstClr val="black"/>
                </a:solidFill>
                <a:latin typeface="游ゴシック" panose="020B0400000000000000" pitchFamily="50" charset="-128"/>
                <a:ea typeface="游ゴシック" panose="020B0400000000000000" pitchFamily="50" charset="-128"/>
              </a:rPr>
              <a:t>年</a:t>
            </a:r>
            <a:r>
              <a:rPr lang="en-US" altLang="ja-JP" sz="1333" b="1" u="sng" dirty="0">
                <a:solidFill>
                  <a:prstClr val="black"/>
                </a:solidFill>
                <a:latin typeface="游ゴシック" panose="020B0400000000000000" pitchFamily="50" charset="-128"/>
                <a:ea typeface="游ゴシック" panose="020B0400000000000000" pitchFamily="50" charset="-128"/>
              </a:rPr>
              <a:t>9</a:t>
            </a:r>
            <a:r>
              <a:rPr lang="ja-JP" altLang="en-US" sz="1333" b="1" u="sng" dirty="0">
                <a:solidFill>
                  <a:prstClr val="black"/>
                </a:solidFill>
                <a:latin typeface="游ゴシック" panose="020B0400000000000000" pitchFamily="50" charset="-128"/>
                <a:ea typeface="游ゴシック" panose="020B0400000000000000" pitchFamily="50" charset="-128"/>
              </a:rPr>
              <a:t>月</a:t>
            </a:r>
            <a:r>
              <a:rPr lang="en-US" altLang="ja-JP" sz="1333" b="1" u="sng" dirty="0">
                <a:solidFill>
                  <a:prstClr val="black"/>
                </a:solidFill>
                <a:latin typeface="游ゴシック" panose="020B0400000000000000" pitchFamily="50" charset="-128"/>
                <a:ea typeface="游ゴシック" panose="020B0400000000000000" pitchFamily="50" charset="-128"/>
              </a:rPr>
              <a:t>1</a:t>
            </a:r>
            <a:r>
              <a:rPr lang="ja-JP" altLang="en-US" sz="1333" b="1" u="sng" dirty="0">
                <a:solidFill>
                  <a:prstClr val="black"/>
                </a:solidFill>
                <a:latin typeface="游ゴシック" panose="020B0400000000000000" pitchFamily="50" charset="-128"/>
                <a:ea typeface="游ゴシック" panose="020B0400000000000000" pitchFamily="50" charset="-128"/>
              </a:rPr>
              <a:t>日作成者：南里　慶太郎</a:t>
            </a:r>
            <a:endParaRPr lang="en-US" altLang="ja-JP" sz="1333" b="1" u="sng" dirty="0">
              <a:solidFill>
                <a:prstClr val="black"/>
              </a:solidFill>
              <a:latin typeface="游ゴシック" panose="020B0400000000000000" pitchFamily="50" charset="-128"/>
              <a:ea typeface="游ゴシック" panose="020B0400000000000000" pitchFamily="50" charset="-128"/>
            </a:endParaRPr>
          </a:p>
        </p:txBody>
      </p:sp>
      <p:sp>
        <p:nvSpPr>
          <p:cNvPr id="3" name="角丸四角形 72">
            <a:extLst>
              <a:ext uri="{FF2B5EF4-FFF2-40B4-BE49-F238E27FC236}">
                <a16:creationId xmlns:a16="http://schemas.microsoft.com/office/drawing/2014/main" id="{F52ECF10-7ADA-CBF0-B84B-35935B192818}"/>
              </a:ext>
            </a:extLst>
          </p:cNvPr>
          <p:cNvSpPr/>
          <p:nvPr/>
        </p:nvSpPr>
        <p:spPr>
          <a:xfrm>
            <a:off x="-80913" y="177233"/>
            <a:ext cx="6176780" cy="1062167"/>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en-US" altLang="ja-JP" sz="2667" b="1" dirty="0">
                <a:solidFill>
                  <a:sysClr val="windowText" lastClr="000000"/>
                </a:solidFill>
                <a:latin typeface="游ゴシック" panose="020B0400000000000000" pitchFamily="50" charset="-128"/>
                <a:ea typeface="游ゴシック" panose="020B0400000000000000" pitchFamily="50" charset="-128"/>
              </a:rPr>
              <a:t>【</a:t>
            </a:r>
            <a:r>
              <a:rPr lang="ja-JP" altLang="en-US" sz="2667" b="1" dirty="0">
                <a:solidFill>
                  <a:sysClr val="windowText" lastClr="000000"/>
                </a:solidFill>
                <a:latin typeface="游ゴシック" panose="020B0400000000000000" pitchFamily="50" charset="-128"/>
                <a:ea typeface="游ゴシック" panose="020B0400000000000000" pitchFamily="50" charset="-128"/>
              </a:rPr>
              <a:t>対策案実施後</a:t>
            </a:r>
            <a:r>
              <a:rPr lang="en-US" altLang="ja-JP" sz="2667" b="1" dirty="0">
                <a:solidFill>
                  <a:sysClr val="windowText" lastClr="000000"/>
                </a:solidFill>
                <a:latin typeface="游ゴシック" panose="020B0400000000000000" pitchFamily="50" charset="-128"/>
                <a:ea typeface="游ゴシック" panose="020B0400000000000000" pitchFamily="50" charset="-128"/>
              </a:rPr>
              <a:t>】</a:t>
            </a:r>
          </a:p>
        </p:txBody>
      </p:sp>
      <p:sp>
        <p:nvSpPr>
          <p:cNvPr id="8" name="テキスト ボックス 7">
            <a:extLst>
              <a:ext uri="{FF2B5EF4-FFF2-40B4-BE49-F238E27FC236}">
                <a16:creationId xmlns:a16="http://schemas.microsoft.com/office/drawing/2014/main" id="{29321DF9-4146-0A59-7871-C89E9E099C79}"/>
              </a:ext>
            </a:extLst>
          </p:cNvPr>
          <p:cNvSpPr txBox="1"/>
          <p:nvPr/>
        </p:nvSpPr>
        <p:spPr>
          <a:xfrm>
            <a:off x="-118653" y="4587948"/>
            <a:ext cx="5392823" cy="748795"/>
          </a:xfrm>
          <a:prstGeom prst="rect">
            <a:avLst/>
          </a:prstGeom>
          <a:noFill/>
        </p:spPr>
        <p:txBody>
          <a:bodyPr wrap="none" rtlCol="0">
            <a:spAutoFit/>
          </a:bodyPr>
          <a:lstStyle/>
          <a:p>
            <a:pPr defTabSz="914377"/>
            <a:r>
              <a:rPr lang="ja-JP" altLang="en-US" sz="2133" b="1" dirty="0">
                <a:solidFill>
                  <a:prstClr val="black"/>
                </a:solidFill>
                <a:latin typeface="Calibri" panose="020F0502020204030204"/>
                <a:ea typeface="游ゴシック" panose="020B0400000000000000" pitchFamily="50" charset="-128"/>
              </a:rPr>
              <a:t>・製品曲がり発生による製品全数検査作業</a:t>
            </a:r>
            <a:endParaRPr lang="en-US" altLang="ja-JP" sz="2133" b="1" dirty="0">
              <a:solidFill>
                <a:prstClr val="black"/>
              </a:solidFill>
              <a:latin typeface="Calibri" panose="020F0502020204030204"/>
              <a:ea typeface="游ゴシック" panose="020B0400000000000000" pitchFamily="50" charset="-128"/>
            </a:endParaRPr>
          </a:p>
          <a:p>
            <a:pPr defTabSz="914377"/>
            <a:r>
              <a:rPr lang="ja-JP" altLang="en-US" sz="2133" b="1" dirty="0">
                <a:solidFill>
                  <a:prstClr val="black"/>
                </a:solidFill>
                <a:latin typeface="Calibri" panose="020F0502020204030204"/>
                <a:ea typeface="游ゴシック" panose="020B0400000000000000" pitchFamily="50" charset="-128"/>
              </a:rPr>
              <a:t>　約８４０分</a:t>
            </a:r>
            <a:r>
              <a:rPr lang="en-US" altLang="ja-JP" sz="2133" b="1" dirty="0">
                <a:solidFill>
                  <a:prstClr val="black"/>
                </a:solidFill>
                <a:latin typeface="Calibri" panose="020F0502020204030204"/>
                <a:ea typeface="游ゴシック" panose="020B0400000000000000" pitchFamily="50" charset="-128"/>
              </a:rPr>
              <a:t>/</a:t>
            </a:r>
            <a:r>
              <a:rPr lang="ja-JP" altLang="en-US" sz="2133" b="1" dirty="0">
                <a:solidFill>
                  <a:prstClr val="black"/>
                </a:solidFill>
                <a:latin typeface="Calibri" panose="020F0502020204030204"/>
                <a:ea typeface="游ゴシック" panose="020B0400000000000000" pitchFamily="50" charset="-128"/>
              </a:rPr>
              <a:t>月 → </a:t>
            </a:r>
            <a:r>
              <a:rPr lang="ja-JP" altLang="en-US" sz="2133" b="1" dirty="0">
                <a:solidFill>
                  <a:srgbClr val="FF0000"/>
                </a:solidFill>
                <a:latin typeface="Calibri" panose="020F0502020204030204"/>
                <a:ea typeface="游ゴシック" panose="020B0400000000000000" pitchFamily="50" charset="-128"/>
              </a:rPr>
              <a:t>０分</a:t>
            </a:r>
            <a:r>
              <a:rPr lang="en-US" altLang="ja-JP" sz="2133" b="1" dirty="0">
                <a:solidFill>
                  <a:srgbClr val="FF0000"/>
                </a:solidFill>
                <a:latin typeface="Calibri" panose="020F0502020204030204"/>
                <a:ea typeface="游ゴシック" panose="020B0400000000000000" pitchFamily="50" charset="-128"/>
              </a:rPr>
              <a:t>/</a:t>
            </a:r>
            <a:r>
              <a:rPr lang="ja-JP" altLang="en-US" sz="2133" b="1" dirty="0">
                <a:solidFill>
                  <a:srgbClr val="FF0000"/>
                </a:solidFill>
                <a:latin typeface="Calibri" panose="020F0502020204030204"/>
                <a:ea typeface="游ゴシック" panose="020B0400000000000000" pitchFamily="50" charset="-128"/>
              </a:rPr>
              <a:t>月</a:t>
            </a:r>
            <a:endParaRPr lang="en-US" altLang="ja-JP" sz="2133" b="1" dirty="0">
              <a:solidFill>
                <a:srgbClr val="FF0000"/>
              </a:solidFill>
              <a:latin typeface="Calibri" panose="020F0502020204030204"/>
              <a:ea typeface="游ゴシック" panose="020B0400000000000000" pitchFamily="50" charset="-128"/>
            </a:endParaRPr>
          </a:p>
        </p:txBody>
      </p:sp>
      <p:sp>
        <p:nvSpPr>
          <p:cNvPr id="12" name="テキスト ボックス 11">
            <a:extLst>
              <a:ext uri="{FF2B5EF4-FFF2-40B4-BE49-F238E27FC236}">
                <a16:creationId xmlns:a16="http://schemas.microsoft.com/office/drawing/2014/main" id="{8C233DE1-A0CF-4F97-BBDB-ED7DDE03A5CA}"/>
              </a:ext>
            </a:extLst>
          </p:cNvPr>
          <p:cNvSpPr txBox="1"/>
          <p:nvPr/>
        </p:nvSpPr>
        <p:spPr>
          <a:xfrm>
            <a:off x="-118653" y="5338510"/>
            <a:ext cx="4118435" cy="748795"/>
          </a:xfrm>
          <a:prstGeom prst="rect">
            <a:avLst/>
          </a:prstGeom>
          <a:noFill/>
        </p:spPr>
        <p:txBody>
          <a:bodyPr wrap="none" rtlCol="0">
            <a:spAutoFit/>
          </a:bodyPr>
          <a:lstStyle/>
          <a:p>
            <a:pPr defTabSz="914377"/>
            <a:r>
              <a:rPr lang="ja-JP" altLang="en-US" sz="2133" b="1" dirty="0">
                <a:solidFill>
                  <a:prstClr val="black"/>
                </a:solidFill>
                <a:latin typeface="Calibri" panose="020F0502020204030204"/>
                <a:ea typeface="游ゴシック" panose="020B0400000000000000" pitchFamily="50" charset="-128"/>
              </a:rPr>
              <a:t>・曲がり製品の損失額 </a:t>
            </a:r>
            <a:endParaRPr lang="en-US" altLang="ja-JP" sz="2133" b="1" dirty="0">
              <a:solidFill>
                <a:prstClr val="black"/>
              </a:solidFill>
              <a:latin typeface="Calibri" panose="020F0502020204030204"/>
              <a:ea typeface="游ゴシック" panose="020B0400000000000000" pitchFamily="50" charset="-128"/>
            </a:endParaRPr>
          </a:p>
          <a:p>
            <a:pPr defTabSz="914377"/>
            <a:r>
              <a:rPr lang="en-US" altLang="ja-JP" sz="2133" b="1" dirty="0">
                <a:solidFill>
                  <a:prstClr val="black"/>
                </a:solidFill>
                <a:latin typeface="Calibri" panose="020F0502020204030204"/>
                <a:ea typeface="游ゴシック" panose="020B0400000000000000" pitchFamily="50" charset="-128"/>
              </a:rPr>
              <a:t>     </a:t>
            </a:r>
            <a:r>
              <a:rPr lang="ja-JP" altLang="en-US" sz="2133" b="1" dirty="0">
                <a:solidFill>
                  <a:prstClr val="black"/>
                </a:solidFill>
                <a:latin typeface="Calibri" panose="020F0502020204030204"/>
                <a:ea typeface="游ゴシック" panose="020B0400000000000000" pitchFamily="50" charset="-128"/>
              </a:rPr>
              <a:t>約７００千円</a:t>
            </a:r>
            <a:r>
              <a:rPr lang="en-US" altLang="ja-JP" sz="2133" b="1" dirty="0">
                <a:solidFill>
                  <a:prstClr val="black"/>
                </a:solidFill>
                <a:latin typeface="Calibri" panose="020F0502020204030204"/>
                <a:ea typeface="游ゴシック" panose="020B0400000000000000" pitchFamily="50" charset="-128"/>
              </a:rPr>
              <a:t>/</a:t>
            </a:r>
            <a:r>
              <a:rPr lang="ja-JP" altLang="en-US" sz="2133" b="1" dirty="0">
                <a:solidFill>
                  <a:prstClr val="black"/>
                </a:solidFill>
                <a:latin typeface="Calibri" panose="020F0502020204030204"/>
                <a:ea typeface="游ゴシック" panose="020B0400000000000000" pitchFamily="50" charset="-128"/>
              </a:rPr>
              <a:t>月 →</a:t>
            </a:r>
            <a:r>
              <a:rPr lang="ja-JP" altLang="en-US" sz="2133" b="1" dirty="0">
                <a:solidFill>
                  <a:srgbClr val="FF0000"/>
                </a:solidFill>
                <a:latin typeface="Calibri" panose="020F0502020204030204"/>
                <a:ea typeface="游ゴシック" panose="020B0400000000000000" pitchFamily="50" charset="-128"/>
              </a:rPr>
              <a:t>０千円</a:t>
            </a:r>
            <a:r>
              <a:rPr lang="en-US" altLang="ja-JP" sz="2133" b="1" dirty="0">
                <a:solidFill>
                  <a:srgbClr val="FF0000"/>
                </a:solidFill>
                <a:latin typeface="Calibri" panose="020F0502020204030204"/>
                <a:ea typeface="游ゴシック" panose="020B0400000000000000" pitchFamily="50" charset="-128"/>
              </a:rPr>
              <a:t>/</a:t>
            </a:r>
            <a:r>
              <a:rPr lang="ja-JP" altLang="en-US" sz="2133" b="1" dirty="0">
                <a:solidFill>
                  <a:srgbClr val="FF0000"/>
                </a:solidFill>
                <a:latin typeface="Calibri" panose="020F0502020204030204"/>
                <a:ea typeface="游ゴシック" panose="020B0400000000000000" pitchFamily="50" charset="-128"/>
              </a:rPr>
              <a:t>月 </a:t>
            </a:r>
            <a:endParaRPr lang="en-US" altLang="ja-JP" sz="2133" b="1" dirty="0">
              <a:solidFill>
                <a:srgbClr val="FF0000"/>
              </a:solidFill>
              <a:latin typeface="Calibri" panose="020F0502020204030204"/>
              <a:ea typeface="游ゴシック" panose="020B0400000000000000" pitchFamily="50" charset="-128"/>
            </a:endParaRPr>
          </a:p>
        </p:txBody>
      </p:sp>
      <p:cxnSp>
        <p:nvCxnSpPr>
          <p:cNvPr id="14" name="直線コネクタ 13">
            <a:extLst>
              <a:ext uri="{FF2B5EF4-FFF2-40B4-BE49-F238E27FC236}">
                <a16:creationId xmlns:a16="http://schemas.microsoft.com/office/drawing/2014/main" id="{C649DE69-99A7-B45C-D1E6-88A694FF9A66}"/>
              </a:ext>
            </a:extLst>
          </p:cNvPr>
          <p:cNvCxnSpPr>
            <a:cxnSpLocks/>
          </p:cNvCxnSpPr>
          <p:nvPr/>
        </p:nvCxnSpPr>
        <p:spPr>
          <a:xfrm flipV="1">
            <a:off x="5711957" y="464489"/>
            <a:ext cx="0" cy="5730800"/>
          </a:xfrm>
          <a:prstGeom prst="line">
            <a:avLst/>
          </a:prstGeom>
          <a:ln w="19050" cap="rnd">
            <a:solidFill>
              <a:schemeClr val="bg1">
                <a:lumMod val="65000"/>
                <a:lumOff val="35000"/>
              </a:schemeClr>
            </a:solidFill>
            <a:prstDash val="sysDash"/>
            <a:round/>
          </a:ln>
        </p:spPr>
        <p:style>
          <a:lnRef idx="1">
            <a:schemeClr val="accent1"/>
          </a:lnRef>
          <a:fillRef idx="0">
            <a:schemeClr val="accent1"/>
          </a:fillRef>
          <a:effectRef idx="0">
            <a:schemeClr val="accent1"/>
          </a:effectRef>
          <a:fontRef idx="minor">
            <a:schemeClr val="tx1"/>
          </a:fontRef>
        </p:style>
      </p:cxnSp>
      <p:sp>
        <p:nvSpPr>
          <p:cNvPr id="18" name="テキスト ボックス 17">
            <a:extLst>
              <a:ext uri="{FF2B5EF4-FFF2-40B4-BE49-F238E27FC236}">
                <a16:creationId xmlns:a16="http://schemas.microsoft.com/office/drawing/2014/main" id="{1AB4E5DF-CE3E-7AF2-FBE9-8DA2A75462A5}"/>
              </a:ext>
            </a:extLst>
          </p:cNvPr>
          <p:cNvSpPr txBox="1"/>
          <p:nvPr/>
        </p:nvSpPr>
        <p:spPr>
          <a:xfrm>
            <a:off x="6014551" y="1038560"/>
            <a:ext cx="5724644" cy="461665"/>
          </a:xfrm>
          <a:prstGeom prst="rect">
            <a:avLst/>
          </a:prstGeom>
          <a:noFill/>
        </p:spPr>
        <p:txBody>
          <a:bodyPr wrap="none" rtlCol="0">
            <a:spAutoFit/>
          </a:bodyPr>
          <a:lstStyle/>
          <a:p>
            <a:pPr defTabSz="914377"/>
            <a:r>
              <a:rPr lang="ja-JP" altLang="en-US" sz="2400" b="1" dirty="0">
                <a:solidFill>
                  <a:prstClr val="black"/>
                </a:solidFill>
                <a:latin typeface="Calibri" panose="020F0502020204030204"/>
                <a:ea typeface="游ゴシック" panose="020B0400000000000000" pitchFamily="50" charset="-128"/>
              </a:rPr>
              <a:t>配管からエアー漏れで圧力低下警報発生</a:t>
            </a:r>
            <a:endParaRPr lang="en-US" altLang="ja-JP" sz="2400" b="1" dirty="0">
              <a:solidFill>
                <a:srgbClr val="FF0000"/>
              </a:solidFill>
              <a:latin typeface="Calibri" panose="020F0502020204030204"/>
              <a:ea typeface="游ゴシック" panose="020B0400000000000000" pitchFamily="50" charset="-128"/>
            </a:endParaRPr>
          </a:p>
        </p:txBody>
      </p:sp>
      <p:sp>
        <p:nvSpPr>
          <p:cNvPr id="21" name="角丸四角形 72">
            <a:extLst>
              <a:ext uri="{FF2B5EF4-FFF2-40B4-BE49-F238E27FC236}">
                <a16:creationId xmlns:a16="http://schemas.microsoft.com/office/drawing/2014/main" id="{F98FA690-7553-A33B-5278-D7BCE78CFA84}"/>
              </a:ext>
            </a:extLst>
          </p:cNvPr>
          <p:cNvSpPr/>
          <p:nvPr/>
        </p:nvSpPr>
        <p:spPr>
          <a:xfrm>
            <a:off x="5468119" y="177233"/>
            <a:ext cx="6176780" cy="1062167"/>
          </a:xfrm>
          <a:prstGeom prst="round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defTabSz="1219170">
              <a:defRPr/>
            </a:pPr>
            <a:r>
              <a:rPr lang="en-US" altLang="ja-JP" sz="2667" b="1" dirty="0">
                <a:solidFill>
                  <a:sysClr val="windowText" lastClr="000000"/>
                </a:solidFill>
                <a:latin typeface="游ゴシック" panose="020B0400000000000000" pitchFamily="50" charset="-128"/>
                <a:ea typeface="游ゴシック" panose="020B0400000000000000" pitchFamily="50" charset="-128"/>
              </a:rPr>
              <a:t>【</a:t>
            </a:r>
            <a:r>
              <a:rPr lang="ja-JP" altLang="en-US" sz="2667" b="1" dirty="0">
                <a:solidFill>
                  <a:sysClr val="windowText" lastClr="000000"/>
                </a:solidFill>
                <a:latin typeface="游ゴシック" panose="020B0400000000000000" pitchFamily="50" charset="-128"/>
                <a:ea typeface="游ゴシック" panose="020B0400000000000000" pitchFamily="50" charset="-128"/>
              </a:rPr>
              <a:t>実施した対策の有効性確認</a:t>
            </a:r>
            <a:r>
              <a:rPr lang="en-US" altLang="ja-JP" sz="2667" b="1" dirty="0">
                <a:solidFill>
                  <a:sysClr val="windowText" lastClr="000000"/>
                </a:solidFill>
                <a:latin typeface="游ゴシック" panose="020B0400000000000000" pitchFamily="50" charset="-128"/>
                <a:ea typeface="游ゴシック" panose="020B0400000000000000" pitchFamily="50" charset="-128"/>
              </a:rPr>
              <a:t>】</a:t>
            </a:r>
          </a:p>
        </p:txBody>
      </p:sp>
      <p:grpSp>
        <p:nvGrpSpPr>
          <p:cNvPr id="27" name="グループ化 26">
            <a:extLst>
              <a:ext uri="{FF2B5EF4-FFF2-40B4-BE49-F238E27FC236}">
                <a16:creationId xmlns:a16="http://schemas.microsoft.com/office/drawing/2014/main" id="{5808C52B-5A7F-8982-4472-561CC54B8E55}"/>
              </a:ext>
            </a:extLst>
          </p:cNvPr>
          <p:cNvGrpSpPr/>
          <p:nvPr/>
        </p:nvGrpSpPr>
        <p:grpSpPr>
          <a:xfrm>
            <a:off x="6148307" y="1884949"/>
            <a:ext cx="2683584" cy="3859872"/>
            <a:chOff x="231896" y="1472565"/>
            <a:chExt cx="2612539" cy="2819200"/>
          </a:xfrm>
        </p:grpSpPr>
        <p:sp>
          <p:nvSpPr>
            <p:cNvPr id="28" name="直方体 27">
              <a:extLst>
                <a:ext uri="{FF2B5EF4-FFF2-40B4-BE49-F238E27FC236}">
                  <a16:creationId xmlns:a16="http://schemas.microsoft.com/office/drawing/2014/main" id="{07EA0A45-0588-6F1E-9D9A-B1A150CA278C}"/>
                </a:ext>
              </a:extLst>
            </p:cNvPr>
            <p:cNvSpPr>
              <a:spLocks/>
            </p:cNvSpPr>
            <p:nvPr/>
          </p:nvSpPr>
          <p:spPr>
            <a:xfrm>
              <a:off x="407980" y="3455903"/>
              <a:ext cx="2436455" cy="613696"/>
            </a:xfrm>
            <a:prstGeom prst="cube">
              <a:avLst>
                <a:gd name="adj" fmla="val 71600"/>
              </a:avLst>
            </a:prstGeom>
            <a:solidFill>
              <a:schemeClr val="tx2">
                <a:lumMod val="2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grpSp>
          <p:nvGrpSpPr>
            <p:cNvPr id="29" name="グループ化 28">
              <a:extLst>
                <a:ext uri="{FF2B5EF4-FFF2-40B4-BE49-F238E27FC236}">
                  <a16:creationId xmlns:a16="http://schemas.microsoft.com/office/drawing/2014/main" id="{7ED7CFE4-2A3E-96DB-75FC-EAAFF0956E6F}"/>
                </a:ext>
              </a:extLst>
            </p:cNvPr>
            <p:cNvGrpSpPr/>
            <p:nvPr/>
          </p:nvGrpSpPr>
          <p:grpSpPr>
            <a:xfrm>
              <a:off x="872505" y="3094401"/>
              <a:ext cx="1642277" cy="744344"/>
              <a:chOff x="5444126" y="2890954"/>
              <a:chExt cx="2478187" cy="1013417"/>
            </a:xfrm>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p:grpSpPr>
          <p:sp>
            <p:nvSpPr>
              <p:cNvPr id="61" name="直方体 60">
                <a:extLst>
                  <a:ext uri="{FF2B5EF4-FFF2-40B4-BE49-F238E27FC236}">
                    <a16:creationId xmlns:a16="http://schemas.microsoft.com/office/drawing/2014/main" id="{EEF603FC-CF69-5B0F-7FBF-1AB55D201AF1}"/>
                  </a:ext>
                </a:extLst>
              </p:cNvPr>
              <p:cNvSpPr/>
              <p:nvPr/>
            </p:nvSpPr>
            <p:spPr>
              <a:xfrm>
                <a:off x="6809914" y="3010757"/>
                <a:ext cx="690676" cy="878414"/>
              </a:xfrm>
              <a:prstGeom prst="cube">
                <a:avLst>
                  <a:gd name="adj" fmla="val 64384"/>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62" name="直方体 61">
                <a:extLst>
                  <a:ext uri="{FF2B5EF4-FFF2-40B4-BE49-F238E27FC236}">
                    <a16:creationId xmlns:a16="http://schemas.microsoft.com/office/drawing/2014/main" id="{F50E0180-C8CB-03F7-7D7E-76623691161D}"/>
                  </a:ext>
                </a:extLst>
              </p:cNvPr>
              <p:cNvSpPr>
                <a:spLocks/>
              </p:cNvSpPr>
              <p:nvPr/>
            </p:nvSpPr>
            <p:spPr>
              <a:xfrm>
                <a:off x="5444126" y="3073862"/>
                <a:ext cx="690676" cy="828772"/>
              </a:xfrm>
              <a:prstGeom prst="cube">
                <a:avLst>
                  <a:gd name="adj" fmla="val 64384"/>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63" name="直方体 62">
                <a:extLst>
                  <a:ext uri="{FF2B5EF4-FFF2-40B4-BE49-F238E27FC236}">
                    <a16:creationId xmlns:a16="http://schemas.microsoft.com/office/drawing/2014/main" id="{D598B12E-56E5-8AFF-FCA7-A00095B02492}"/>
                  </a:ext>
                </a:extLst>
              </p:cNvPr>
              <p:cNvSpPr>
                <a:spLocks/>
              </p:cNvSpPr>
              <p:nvPr/>
            </p:nvSpPr>
            <p:spPr>
              <a:xfrm>
                <a:off x="7038585" y="3075176"/>
                <a:ext cx="690676" cy="829195"/>
              </a:xfrm>
              <a:prstGeom prst="cube">
                <a:avLst>
                  <a:gd name="adj" fmla="val 64384"/>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64" name="直方体 63">
                <a:extLst>
                  <a:ext uri="{FF2B5EF4-FFF2-40B4-BE49-F238E27FC236}">
                    <a16:creationId xmlns:a16="http://schemas.microsoft.com/office/drawing/2014/main" id="{35197CB6-B347-6B09-FE9C-73183F9C49C1}"/>
                  </a:ext>
                </a:extLst>
              </p:cNvPr>
              <p:cNvSpPr/>
              <p:nvPr/>
            </p:nvSpPr>
            <p:spPr>
              <a:xfrm>
                <a:off x="5702526" y="2890954"/>
                <a:ext cx="681092" cy="993063"/>
              </a:xfrm>
              <a:prstGeom prst="cube">
                <a:avLst>
                  <a:gd name="adj" fmla="val 64384"/>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65" name="直方体 64">
                <a:extLst>
                  <a:ext uri="{FF2B5EF4-FFF2-40B4-BE49-F238E27FC236}">
                    <a16:creationId xmlns:a16="http://schemas.microsoft.com/office/drawing/2014/main" id="{87089703-2B3B-985F-CE16-28C274798096}"/>
                  </a:ext>
                </a:extLst>
              </p:cNvPr>
              <p:cNvSpPr/>
              <p:nvPr/>
            </p:nvSpPr>
            <p:spPr>
              <a:xfrm>
                <a:off x="7231637" y="3038033"/>
                <a:ext cx="690676" cy="851135"/>
              </a:xfrm>
              <a:prstGeom prst="cube">
                <a:avLst>
                  <a:gd name="adj" fmla="val 64384"/>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grpSp>
        <p:grpSp>
          <p:nvGrpSpPr>
            <p:cNvPr id="30" name="グループ化 29">
              <a:extLst>
                <a:ext uri="{FF2B5EF4-FFF2-40B4-BE49-F238E27FC236}">
                  <a16:creationId xmlns:a16="http://schemas.microsoft.com/office/drawing/2014/main" id="{0996FA77-E623-E2D4-F31E-785A5B15B9B1}"/>
                </a:ext>
              </a:extLst>
            </p:cNvPr>
            <p:cNvGrpSpPr/>
            <p:nvPr/>
          </p:nvGrpSpPr>
          <p:grpSpPr>
            <a:xfrm>
              <a:off x="851470" y="2266373"/>
              <a:ext cx="1819768" cy="1277670"/>
              <a:chOff x="930456" y="1698229"/>
              <a:chExt cx="1819768" cy="1277670"/>
            </a:xfrm>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effectLst/>
          </p:grpSpPr>
          <p:grpSp>
            <p:nvGrpSpPr>
              <p:cNvPr id="55" name="グループ化 54">
                <a:extLst>
                  <a:ext uri="{FF2B5EF4-FFF2-40B4-BE49-F238E27FC236}">
                    <a16:creationId xmlns:a16="http://schemas.microsoft.com/office/drawing/2014/main" id="{A084BD6D-1C6C-B635-1DFA-DBEBEFA2BA82}"/>
                  </a:ext>
                </a:extLst>
              </p:cNvPr>
              <p:cNvGrpSpPr/>
              <p:nvPr/>
            </p:nvGrpSpPr>
            <p:grpSpPr>
              <a:xfrm>
                <a:off x="930456" y="1698229"/>
                <a:ext cx="1819768" cy="1277670"/>
                <a:chOff x="5927150" y="1745186"/>
                <a:chExt cx="2696649" cy="1813125"/>
              </a:xfrm>
              <a:grpFill/>
            </p:grpSpPr>
            <p:sp>
              <p:nvSpPr>
                <p:cNvPr id="57" name="直方体 56">
                  <a:extLst>
                    <a:ext uri="{FF2B5EF4-FFF2-40B4-BE49-F238E27FC236}">
                      <a16:creationId xmlns:a16="http://schemas.microsoft.com/office/drawing/2014/main" id="{A0CF02FA-D73F-092F-0B69-813F6B7DEE5B}"/>
                    </a:ext>
                  </a:extLst>
                </p:cNvPr>
                <p:cNvSpPr/>
                <p:nvPr/>
              </p:nvSpPr>
              <p:spPr>
                <a:xfrm>
                  <a:off x="5927150" y="1745186"/>
                  <a:ext cx="2696649" cy="1813125"/>
                </a:xfrm>
                <a:prstGeom prst="cube">
                  <a:avLst/>
                </a:prstGeom>
                <a:grpFill/>
                <a:ln>
                  <a:solidFill>
                    <a:schemeClr val="bg1"/>
                  </a:solidFill>
                </a:ln>
                <a:scene3d>
                  <a:camera prst="orthographicFront"/>
                  <a:lightRig rig="threePt" dir="t"/>
                </a:scene3d>
                <a:sp3d prstMaterial="matte"/>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58" name="楕円 57">
                  <a:extLst>
                    <a:ext uri="{FF2B5EF4-FFF2-40B4-BE49-F238E27FC236}">
                      <a16:creationId xmlns:a16="http://schemas.microsoft.com/office/drawing/2014/main" id="{A9C39AED-4D9A-299F-F0B3-2A6334C706F3}"/>
                    </a:ext>
                  </a:extLst>
                </p:cNvPr>
                <p:cNvSpPr/>
                <p:nvPr/>
              </p:nvSpPr>
              <p:spPr>
                <a:xfrm>
                  <a:off x="6345985" y="2510073"/>
                  <a:ext cx="1071905" cy="994465"/>
                </a:xfrm>
                <a:prstGeom prst="ellipse">
                  <a:avLst/>
                </a:prstGeom>
                <a:grpFill/>
                <a:ln>
                  <a:solidFill>
                    <a:schemeClr val="bg1"/>
                  </a:solidFill>
                </a:ln>
                <a:scene3d>
                  <a:camera prst="obliqueTopRight"/>
                  <a:lightRig rig="threePt" dir="t"/>
                </a:scene3d>
                <a:sp3d extrusionH="844550" contourW="12700" prstMaterial="plastic">
                  <a:extrusionClr>
                    <a:schemeClr val="tx1">
                      <a:lumMod val="85000"/>
                    </a:schemeClr>
                  </a:extrusionClr>
                  <a:contourClr>
                    <a:schemeClr val="bg1"/>
                  </a:contourClr>
                </a:sp3d>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endParaRPr lang="ja-JP" altLang="en-US" sz="1467" dirty="0">
                    <a:solidFill>
                      <a:prstClr val="white"/>
                    </a:solidFill>
                    <a:latin typeface="Calibri" panose="020F0502020204030204"/>
                    <a:ea typeface="游ゴシック" panose="020B0400000000000000" pitchFamily="50" charset="-128"/>
                  </a:endParaRPr>
                </a:p>
              </p:txBody>
            </p:sp>
            <p:sp>
              <p:nvSpPr>
                <p:cNvPr id="59" name="正方形/長方形 58">
                  <a:extLst>
                    <a:ext uri="{FF2B5EF4-FFF2-40B4-BE49-F238E27FC236}">
                      <a16:creationId xmlns:a16="http://schemas.microsoft.com/office/drawing/2014/main" id="{BE65F9FC-2F0B-D520-AA45-AAE11A3597AE}"/>
                    </a:ext>
                  </a:extLst>
                </p:cNvPr>
                <p:cNvSpPr/>
                <p:nvPr/>
              </p:nvSpPr>
              <p:spPr>
                <a:xfrm rot="19562592">
                  <a:off x="6819669" y="3027501"/>
                  <a:ext cx="256298" cy="72327"/>
                </a:xfrm>
                <a:prstGeom prst="rect">
                  <a:avLst/>
                </a:prstGeom>
                <a:grpFill/>
                <a:ln>
                  <a:solidFill>
                    <a:schemeClr val="bg1"/>
                  </a:solidFill>
                </a:ln>
                <a:scene3d>
                  <a:camera prst="obliqueBottomRight"/>
                  <a:lightRig rig="threePt" dir="t"/>
                </a:scene3d>
                <a:sp3d extrusionH="285750" contourW="12700">
                  <a:extrusionClr>
                    <a:schemeClr val="bg1">
                      <a:lumMod val="75000"/>
                      <a:lumOff val="25000"/>
                    </a:schemeClr>
                  </a:extrusionClr>
                  <a:contourClr>
                    <a:schemeClr val="bg1"/>
                  </a:contourClr>
                </a:sp3d>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endParaRPr lang="ja-JP" altLang="en-US" sz="1467">
                    <a:solidFill>
                      <a:prstClr val="white"/>
                    </a:solidFill>
                    <a:latin typeface="Calibri" panose="020F0502020204030204"/>
                    <a:ea typeface="游ゴシック" panose="020B0400000000000000" pitchFamily="50" charset="-128"/>
                  </a:endParaRPr>
                </a:p>
              </p:txBody>
            </p:sp>
            <p:sp>
              <p:nvSpPr>
                <p:cNvPr id="60" name="正方形/長方形 59">
                  <a:extLst>
                    <a:ext uri="{FF2B5EF4-FFF2-40B4-BE49-F238E27FC236}">
                      <a16:creationId xmlns:a16="http://schemas.microsoft.com/office/drawing/2014/main" id="{328784AD-0955-23CD-8E5E-8A54EA049482}"/>
                    </a:ext>
                  </a:extLst>
                </p:cNvPr>
                <p:cNvSpPr/>
                <p:nvPr/>
              </p:nvSpPr>
              <p:spPr>
                <a:xfrm>
                  <a:off x="6724951" y="2850692"/>
                  <a:ext cx="274103" cy="45719"/>
                </a:xfrm>
                <a:prstGeom prst="rect">
                  <a:avLst/>
                </a:prstGeom>
                <a:grpFill/>
                <a:ln>
                  <a:solidFill>
                    <a:schemeClr val="bg1"/>
                  </a:solidFill>
                </a:ln>
                <a:scene3d>
                  <a:camera prst="obliqueTopRight"/>
                  <a:lightRig rig="threePt" dir="t"/>
                </a:scene3d>
                <a:sp3d extrusionH="457200" contourW="12700">
                  <a:extrusionClr>
                    <a:schemeClr val="tx1">
                      <a:lumMod val="85000"/>
                    </a:schemeClr>
                  </a:extrusionClr>
                  <a:contourClr>
                    <a:schemeClr val="bg1"/>
                  </a:contourClr>
                </a:sp3d>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endParaRPr lang="ja-JP" altLang="en-US" sz="1467">
                    <a:solidFill>
                      <a:prstClr val="white"/>
                    </a:solidFill>
                    <a:latin typeface="Calibri" panose="020F0502020204030204"/>
                    <a:ea typeface="游ゴシック" panose="020B0400000000000000" pitchFamily="50" charset="-128"/>
                  </a:endParaRPr>
                </a:p>
              </p:txBody>
            </p:sp>
          </p:grpSp>
          <p:sp>
            <p:nvSpPr>
              <p:cNvPr id="56" name="正方形/長方形 55">
                <a:extLst>
                  <a:ext uri="{FF2B5EF4-FFF2-40B4-BE49-F238E27FC236}">
                    <a16:creationId xmlns:a16="http://schemas.microsoft.com/office/drawing/2014/main" id="{4F75DC2A-6760-1DF2-2C5A-A38367B436A5}"/>
                  </a:ext>
                </a:extLst>
              </p:cNvPr>
              <p:cNvSpPr/>
              <p:nvPr/>
            </p:nvSpPr>
            <p:spPr>
              <a:xfrm rot="2329878">
                <a:off x="1376781" y="2633206"/>
                <a:ext cx="173657" cy="80146"/>
              </a:xfrm>
              <a:prstGeom prst="rect">
                <a:avLst/>
              </a:prstGeom>
              <a:grpFill/>
              <a:ln>
                <a:solidFill>
                  <a:schemeClr val="bg1"/>
                </a:solidFill>
              </a:ln>
              <a:scene3d>
                <a:camera prst="obliqueTopRight"/>
                <a:lightRig rig="threePt" dir="t"/>
              </a:scene3d>
              <a:sp3d extrusionH="285750" contourW="12700">
                <a:extrusionClr>
                  <a:schemeClr val="tx1">
                    <a:lumMod val="85000"/>
                  </a:schemeClr>
                </a:extrusionClr>
                <a:contourClr>
                  <a:schemeClr val="bg1"/>
                </a:contourClr>
              </a:sp3d>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121920" tIns="60960" rIns="121920" bIns="6096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defTabSz="914377"/>
                <a:endParaRPr lang="ja-JP" altLang="en-US" sz="1467">
                  <a:solidFill>
                    <a:prstClr val="white"/>
                  </a:solidFill>
                  <a:latin typeface="Calibri" panose="020F0502020204030204"/>
                  <a:ea typeface="游ゴシック" panose="020B0400000000000000" pitchFamily="50" charset="-128"/>
                </a:endParaRPr>
              </a:p>
            </p:txBody>
          </p:sp>
        </p:grpSp>
        <p:grpSp>
          <p:nvGrpSpPr>
            <p:cNvPr id="31" name="グループ化 30">
              <a:extLst>
                <a:ext uri="{FF2B5EF4-FFF2-40B4-BE49-F238E27FC236}">
                  <a16:creationId xmlns:a16="http://schemas.microsoft.com/office/drawing/2014/main" id="{EAC4F707-5851-9131-F530-C02D73DBAD77}"/>
                </a:ext>
              </a:extLst>
            </p:cNvPr>
            <p:cNvGrpSpPr/>
            <p:nvPr/>
          </p:nvGrpSpPr>
          <p:grpSpPr>
            <a:xfrm>
              <a:off x="231896" y="3191266"/>
              <a:ext cx="2054029" cy="1100499"/>
              <a:chOff x="5543399" y="3895984"/>
              <a:chExt cx="4213177" cy="1920668"/>
            </a:xfrm>
            <a:gradFill flip="none" rotWithShape="1">
              <a:gsLst>
                <a:gs pos="3648">
                  <a:schemeClr val="accent2">
                    <a:lumMod val="50000"/>
                  </a:schemeClr>
                </a:gs>
                <a:gs pos="48000">
                  <a:schemeClr val="accent2">
                    <a:lumMod val="97000"/>
                    <a:lumOff val="3000"/>
                  </a:schemeClr>
                </a:gs>
                <a:gs pos="100000">
                  <a:schemeClr val="accent2">
                    <a:lumMod val="60000"/>
                    <a:lumOff val="40000"/>
                  </a:schemeClr>
                </a:gs>
              </a:gsLst>
              <a:lin ang="18900000" scaled="1"/>
              <a:tileRect/>
            </a:gradFill>
          </p:grpSpPr>
          <p:sp>
            <p:nvSpPr>
              <p:cNvPr id="52" name="フローチャート: データ 51">
                <a:extLst>
                  <a:ext uri="{FF2B5EF4-FFF2-40B4-BE49-F238E27FC236}">
                    <a16:creationId xmlns:a16="http://schemas.microsoft.com/office/drawing/2014/main" id="{6C48FD33-9AC8-540A-8EAC-DD857C85F1D0}"/>
                  </a:ext>
                </a:extLst>
              </p:cNvPr>
              <p:cNvSpPr/>
              <p:nvPr/>
            </p:nvSpPr>
            <p:spPr>
              <a:xfrm>
                <a:off x="5543399" y="5335288"/>
                <a:ext cx="4213177" cy="481364"/>
              </a:xfrm>
              <a:prstGeom prst="flowChartInputOutput">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53" name="直方体 52">
                <a:extLst>
                  <a:ext uri="{FF2B5EF4-FFF2-40B4-BE49-F238E27FC236}">
                    <a16:creationId xmlns:a16="http://schemas.microsoft.com/office/drawing/2014/main" id="{64B17CB3-C843-B0CF-F0BC-5DFB484210C8}"/>
                  </a:ext>
                </a:extLst>
              </p:cNvPr>
              <p:cNvSpPr/>
              <p:nvPr/>
            </p:nvSpPr>
            <p:spPr>
              <a:xfrm>
                <a:off x="7063401" y="4538134"/>
                <a:ext cx="391566" cy="1246011"/>
              </a:xfrm>
              <a:prstGeom prst="cub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b="1" dirty="0">
                  <a:solidFill>
                    <a:prstClr val="white"/>
                  </a:solidFill>
                  <a:latin typeface="Calibri" panose="020F0502020204030204"/>
                  <a:ea typeface="游ゴシック" panose="020B0400000000000000" pitchFamily="50" charset="-128"/>
                </a:endParaRPr>
              </a:p>
            </p:txBody>
          </p:sp>
          <p:sp>
            <p:nvSpPr>
              <p:cNvPr id="54" name="直方体 53">
                <a:extLst>
                  <a:ext uri="{FF2B5EF4-FFF2-40B4-BE49-F238E27FC236}">
                    <a16:creationId xmlns:a16="http://schemas.microsoft.com/office/drawing/2014/main" id="{E1819783-14AF-3E43-1002-8C341E061601}"/>
                  </a:ext>
                </a:extLst>
              </p:cNvPr>
              <p:cNvSpPr/>
              <p:nvPr/>
            </p:nvSpPr>
            <p:spPr>
              <a:xfrm>
                <a:off x="7680619" y="3895984"/>
                <a:ext cx="345628" cy="1517039"/>
              </a:xfrm>
              <a:prstGeom prst="cub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b="1" dirty="0">
                  <a:solidFill>
                    <a:prstClr val="white"/>
                  </a:solidFill>
                  <a:latin typeface="Calibri" panose="020F0502020204030204"/>
                  <a:ea typeface="游ゴシック" panose="020B0400000000000000" pitchFamily="50" charset="-128"/>
                </a:endParaRPr>
              </a:p>
            </p:txBody>
          </p:sp>
        </p:grpSp>
        <p:grpSp>
          <p:nvGrpSpPr>
            <p:cNvPr id="34" name="グループ化 33">
              <a:extLst>
                <a:ext uri="{FF2B5EF4-FFF2-40B4-BE49-F238E27FC236}">
                  <a16:creationId xmlns:a16="http://schemas.microsoft.com/office/drawing/2014/main" id="{2961028B-665A-8D96-745C-BC1B0FA63B43}"/>
                </a:ext>
              </a:extLst>
            </p:cNvPr>
            <p:cNvGrpSpPr/>
            <p:nvPr/>
          </p:nvGrpSpPr>
          <p:grpSpPr>
            <a:xfrm>
              <a:off x="797921" y="1472565"/>
              <a:ext cx="1284603" cy="1646059"/>
              <a:chOff x="770371" y="968385"/>
              <a:chExt cx="1284603" cy="2037483"/>
            </a:xfrm>
          </p:grpSpPr>
          <p:grpSp>
            <p:nvGrpSpPr>
              <p:cNvPr id="35" name="グループ化 34">
                <a:extLst>
                  <a:ext uri="{FF2B5EF4-FFF2-40B4-BE49-F238E27FC236}">
                    <a16:creationId xmlns:a16="http://schemas.microsoft.com/office/drawing/2014/main" id="{6C37F1DA-D783-A10E-C952-D79C5A20A231}"/>
                  </a:ext>
                </a:extLst>
              </p:cNvPr>
              <p:cNvGrpSpPr/>
              <p:nvPr/>
            </p:nvGrpSpPr>
            <p:grpSpPr>
              <a:xfrm>
                <a:off x="770371" y="968385"/>
                <a:ext cx="1284603" cy="2037483"/>
                <a:chOff x="772473" y="518678"/>
                <a:chExt cx="1284603" cy="2037483"/>
              </a:xfrm>
            </p:grpSpPr>
            <p:sp>
              <p:nvSpPr>
                <p:cNvPr id="43" name="直方体 42">
                  <a:extLst>
                    <a:ext uri="{FF2B5EF4-FFF2-40B4-BE49-F238E27FC236}">
                      <a16:creationId xmlns:a16="http://schemas.microsoft.com/office/drawing/2014/main" id="{26C3CD00-CB65-BDB1-865C-BB25F03A00A2}"/>
                    </a:ext>
                  </a:extLst>
                </p:cNvPr>
                <p:cNvSpPr/>
                <p:nvPr/>
              </p:nvSpPr>
              <p:spPr>
                <a:xfrm>
                  <a:off x="1036047" y="518678"/>
                  <a:ext cx="1021029" cy="1397801"/>
                </a:xfrm>
                <a:prstGeom prst="cube">
                  <a:avLst>
                    <a:gd name="adj" fmla="val 15420"/>
                  </a:avLst>
                </a:prstGeo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44" name="直方体 43">
                  <a:extLst>
                    <a:ext uri="{FF2B5EF4-FFF2-40B4-BE49-F238E27FC236}">
                      <a16:creationId xmlns:a16="http://schemas.microsoft.com/office/drawing/2014/main" id="{310F6B19-0CBF-4EF8-4947-3AA6D4C48EF6}"/>
                    </a:ext>
                  </a:extLst>
                </p:cNvPr>
                <p:cNvSpPr/>
                <p:nvPr/>
              </p:nvSpPr>
              <p:spPr>
                <a:xfrm>
                  <a:off x="1458833" y="1141103"/>
                  <a:ext cx="194414" cy="525309"/>
                </a:xfrm>
                <a:prstGeom prst="cube">
                  <a:avLst/>
                </a:prstGeo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sp>
              <p:nvSpPr>
                <p:cNvPr id="45" name="直方体 44">
                  <a:extLst>
                    <a:ext uri="{FF2B5EF4-FFF2-40B4-BE49-F238E27FC236}">
                      <a16:creationId xmlns:a16="http://schemas.microsoft.com/office/drawing/2014/main" id="{89A2C47F-CD54-6105-08C8-C450DA715F95}"/>
                    </a:ext>
                  </a:extLst>
                </p:cNvPr>
                <p:cNvSpPr/>
                <p:nvPr/>
              </p:nvSpPr>
              <p:spPr>
                <a:xfrm>
                  <a:off x="1149691" y="1197970"/>
                  <a:ext cx="184223" cy="979138"/>
                </a:xfrm>
                <a:prstGeom prst="cube">
                  <a:avLst/>
                </a:prstGeo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grpSp>
              <p:nvGrpSpPr>
                <p:cNvPr id="46" name="グループ化 45">
                  <a:extLst>
                    <a:ext uri="{FF2B5EF4-FFF2-40B4-BE49-F238E27FC236}">
                      <a16:creationId xmlns:a16="http://schemas.microsoft.com/office/drawing/2014/main" id="{96B1523F-8D76-1307-6846-FF37B19696AE}"/>
                    </a:ext>
                  </a:extLst>
                </p:cNvPr>
                <p:cNvGrpSpPr/>
                <p:nvPr/>
              </p:nvGrpSpPr>
              <p:grpSpPr>
                <a:xfrm>
                  <a:off x="772473" y="1492467"/>
                  <a:ext cx="1069043" cy="1063694"/>
                  <a:chOff x="5782247" y="937601"/>
                  <a:chExt cx="1584176" cy="1509475"/>
                </a:xfr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p:grpSpPr>
              <p:sp>
                <p:nvSpPr>
                  <p:cNvPr id="47" name="直方体 46">
                    <a:extLst>
                      <a:ext uri="{FF2B5EF4-FFF2-40B4-BE49-F238E27FC236}">
                        <a16:creationId xmlns:a16="http://schemas.microsoft.com/office/drawing/2014/main" id="{ACCDD30F-EBB9-1A35-4539-EF5BCC267539}"/>
                      </a:ext>
                    </a:extLst>
                  </p:cNvPr>
                  <p:cNvSpPr/>
                  <p:nvPr/>
                </p:nvSpPr>
                <p:spPr>
                  <a:xfrm>
                    <a:off x="6342259" y="1655269"/>
                    <a:ext cx="412280" cy="791807"/>
                  </a:xfrm>
                  <a:prstGeom prst="cube">
                    <a:avLst>
                      <a:gd name="adj" fmla="val 51884"/>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48" name="直方体 47">
                    <a:extLst>
                      <a:ext uri="{FF2B5EF4-FFF2-40B4-BE49-F238E27FC236}">
                        <a16:creationId xmlns:a16="http://schemas.microsoft.com/office/drawing/2014/main" id="{F37BAA0F-FBCA-D715-1484-DC55DE1301A0}"/>
                      </a:ext>
                    </a:extLst>
                  </p:cNvPr>
                  <p:cNvSpPr/>
                  <p:nvPr/>
                </p:nvSpPr>
                <p:spPr>
                  <a:xfrm>
                    <a:off x="5782247" y="937601"/>
                    <a:ext cx="1584176" cy="1167951"/>
                  </a:xfrm>
                  <a:prstGeom prst="cub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dirty="0">
                      <a:solidFill>
                        <a:prstClr val="white"/>
                      </a:solidFill>
                      <a:latin typeface="Calibri" panose="020F0502020204030204"/>
                      <a:ea typeface="游ゴシック" panose="020B0400000000000000" pitchFamily="50" charset="-128"/>
                    </a:endParaRPr>
                  </a:p>
                </p:txBody>
              </p:sp>
            </p:grpSp>
          </p:grpSp>
          <p:grpSp>
            <p:nvGrpSpPr>
              <p:cNvPr id="36" name="グループ化 35">
                <a:extLst>
                  <a:ext uri="{FF2B5EF4-FFF2-40B4-BE49-F238E27FC236}">
                    <a16:creationId xmlns:a16="http://schemas.microsoft.com/office/drawing/2014/main" id="{A0B3F1BE-8158-0680-83F9-30769D3B0BF5}"/>
                  </a:ext>
                </a:extLst>
              </p:cNvPr>
              <p:cNvGrpSpPr/>
              <p:nvPr/>
            </p:nvGrpSpPr>
            <p:grpSpPr>
              <a:xfrm>
                <a:off x="973645" y="1119987"/>
                <a:ext cx="667307" cy="1031544"/>
                <a:chOff x="973645" y="1119987"/>
                <a:chExt cx="667307" cy="1031544"/>
              </a:xfrm>
            </p:grpSpPr>
            <p:sp>
              <p:nvSpPr>
                <p:cNvPr id="37" name="円柱 36">
                  <a:extLst>
                    <a:ext uri="{FF2B5EF4-FFF2-40B4-BE49-F238E27FC236}">
                      <a16:creationId xmlns:a16="http://schemas.microsoft.com/office/drawing/2014/main" id="{E2BBDE0B-7084-3B2F-78F0-5570EC9F6FA1}"/>
                    </a:ext>
                  </a:extLst>
                </p:cNvPr>
                <p:cNvSpPr/>
                <p:nvPr/>
              </p:nvSpPr>
              <p:spPr>
                <a:xfrm>
                  <a:off x="1023753" y="1892393"/>
                  <a:ext cx="525848" cy="259138"/>
                </a:xfrm>
                <a:prstGeom prst="can">
                  <a:avLst>
                    <a:gd name="adj" fmla="val 50000"/>
                  </a:avLst>
                </a:prstGeom>
                <a:solidFill>
                  <a:schemeClr val="tx1">
                    <a:lumMod val="65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39" name="円柱 38">
                  <a:extLst>
                    <a:ext uri="{FF2B5EF4-FFF2-40B4-BE49-F238E27FC236}">
                      <a16:creationId xmlns:a16="http://schemas.microsoft.com/office/drawing/2014/main" id="{083386CF-8A5D-C26C-EC77-5615B2EBB3D4}"/>
                    </a:ext>
                  </a:extLst>
                </p:cNvPr>
                <p:cNvSpPr/>
                <p:nvPr/>
              </p:nvSpPr>
              <p:spPr>
                <a:xfrm>
                  <a:off x="1141256" y="1578808"/>
                  <a:ext cx="248591" cy="418003"/>
                </a:xfrm>
                <a:prstGeom prst="can">
                  <a:avLst>
                    <a:gd name="adj" fmla="val 42598"/>
                  </a:avLst>
                </a:prstGeom>
                <a:solidFill>
                  <a:schemeClr val="tx1">
                    <a:lumMod val="65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sp>
              <p:nvSpPr>
                <p:cNvPr id="41" name="直方体 40">
                  <a:extLst>
                    <a:ext uri="{FF2B5EF4-FFF2-40B4-BE49-F238E27FC236}">
                      <a16:creationId xmlns:a16="http://schemas.microsoft.com/office/drawing/2014/main" id="{C52171F3-DD11-3D41-139E-478CF506DF09}"/>
                    </a:ext>
                  </a:extLst>
                </p:cNvPr>
                <p:cNvSpPr/>
                <p:nvPr/>
              </p:nvSpPr>
              <p:spPr>
                <a:xfrm>
                  <a:off x="973645" y="1119987"/>
                  <a:ext cx="667307" cy="607011"/>
                </a:xfrm>
                <a:prstGeom prst="cube">
                  <a:avLst/>
                </a:prstGeom>
                <a:solidFill>
                  <a:schemeClr val="tx1">
                    <a:lumMod val="65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endParaRPr lang="ja-JP" altLang="en-US" sz="1867">
                    <a:solidFill>
                      <a:prstClr val="white"/>
                    </a:solidFill>
                    <a:latin typeface="Calibri" panose="020F0502020204030204"/>
                    <a:ea typeface="游ゴシック" panose="020B0400000000000000" pitchFamily="50" charset="-128"/>
                  </a:endParaRPr>
                </a:p>
              </p:txBody>
            </p:sp>
          </p:grpSp>
        </p:grpSp>
      </p:grpSp>
      <p:pic>
        <p:nvPicPr>
          <p:cNvPr id="67" name="図 66">
            <a:extLst>
              <a:ext uri="{FF2B5EF4-FFF2-40B4-BE49-F238E27FC236}">
                <a16:creationId xmlns:a16="http://schemas.microsoft.com/office/drawing/2014/main" id="{3FB61DD1-03A2-0812-0D75-A8FB8F86D0A7}"/>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25000" b="68620" l="2206" r="26397">
                        <a14:foregroundMark x1="10515" y1="26432" x2="10515" y2="26432"/>
                        <a14:foregroundMark x1="8750" y1="25130" x2="8750" y2="25130"/>
                        <a14:foregroundMark x1="3309" y1="46094" x2="3309" y2="46094"/>
                        <a14:foregroundMark x1="2206" y1="48828" x2="2206" y2="48828"/>
                        <a14:foregroundMark x1="17206" y1="61068" x2="17206" y2="61068"/>
                        <a14:foregroundMark x1="17059" y1="58333" x2="18676" y2="60938"/>
                        <a14:foregroundMark x1="16471" y1="60026" x2="14559" y2="68620"/>
                        <a14:foregroundMark x1="26324" y1="40495" x2="26397" y2="45833"/>
                      </a14:backgroundRemoval>
                    </a14:imgEffect>
                  </a14:imgLayer>
                </a14:imgProps>
              </a:ext>
            </a:extLst>
          </a:blip>
          <a:srcRect l="1160" t="22093" r="71031" b="41738"/>
          <a:stretch/>
        </p:blipFill>
        <p:spPr>
          <a:xfrm>
            <a:off x="8118025" y="4357396"/>
            <a:ext cx="2001552" cy="1470033"/>
          </a:xfrm>
          <a:prstGeom prst="rect">
            <a:avLst/>
          </a:prstGeom>
        </p:spPr>
      </p:pic>
      <p:pic>
        <p:nvPicPr>
          <p:cNvPr id="69" name="図 68">
            <a:extLst>
              <a:ext uri="{FF2B5EF4-FFF2-40B4-BE49-F238E27FC236}">
                <a16:creationId xmlns:a16="http://schemas.microsoft.com/office/drawing/2014/main" id="{BDE173D2-4761-4807-BD0D-28FADB84B728}"/>
              </a:ext>
            </a:extLst>
          </p:cNvPr>
          <p:cNvPicPr>
            <a:picLocks noChangeAspect="1"/>
          </p:cNvPicPr>
          <p:nvPr/>
        </p:nvPicPr>
        <p:blipFill>
          <a:blip r:embed="rId9"/>
          <a:stretch>
            <a:fillRect/>
          </a:stretch>
        </p:blipFill>
        <p:spPr>
          <a:xfrm>
            <a:off x="9641349" y="3879720"/>
            <a:ext cx="2045819" cy="2045819"/>
          </a:xfrm>
          <a:prstGeom prst="rect">
            <a:avLst/>
          </a:prstGeom>
        </p:spPr>
      </p:pic>
      <p:sp>
        <p:nvSpPr>
          <p:cNvPr id="70" name="吹き出し: 角を丸めた四角形 69">
            <a:extLst>
              <a:ext uri="{FF2B5EF4-FFF2-40B4-BE49-F238E27FC236}">
                <a16:creationId xmlns:a16="http://schemas.microsoft.com/office/drawing/2014/main" id="{6A5AA7A0-20E4-4003-9F00-2DF290CF799E}"/>
              </a:ext>
            </a:extLst>
          </p:cNvPr>
          <p:cNvSpPr/>
          <p:nvPr/>
        </p:nvSpPr>
        <p:spPr>
          <a:xfrm>
            <a:off x="7671842" y="3266256"/>
            <a:ext cx="2220767" cy="525617"/>
          </a:xfrm>
          <a:prstGeom prst="wedgeRoundRectCallout">
            <a:avLst>
              <a:gd name="adj1" fmla="val 23071"/>
              <a:gd name="adj2" fmla="val 72019"/>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600" b="1" dirty="0">
                <a:solidFill>
                  <a:prstClr val="black">
                    <a:lumMod val="85000"/>
                    <a:lumOff val="15000"/>
                  </a:prstClr>
                </a:solidFill>
                <a:latin typeface="游ゴシック" panose="020B0400000000000000" pitchFamily="50" charset="-128"/>
                <a:ea typeface="游ゴシック" panose="020B0400000000000000" pitchFamily="50" charset="-128"/>
              </a:rPr>
              <a:t>配管是正完了！</a:t>
            </a:r>
            <a:endParaRPr lang="en-US" altLang="ja-JP" sz="1600" b="1" dirty="0">
              <a:solidFill>
                <a:prstClr val="black">
                  <a:lumMod val="85000"/>
                  <a:lumOff val="15000"/>
                </a:prstClr>
              </a:solidFill>
              <a:latin typeface="游ゴシック" panose="020B0400000000000000" pitchFamily="50" charset="-128"/>
              <a:ea typeface="游ゴシック" panose="020B0400000000000000" pitchFamily="50" charset="-128"/>
            </a:endParaRPr>
          </a:p>
        </p:txBody>
      </p:sp>
      <p:sp>
        <p:nvSpPr>
          <p:cNvPr id="75" name="テキスト ボックス 74">
            <a:extLst>
              <a:ext uri="{FF2B5EF4-FFF2-40B4-BE49-F238E27FC236}">
                <a16:creationId xmlns:a16="http://schemas.microsoft.com/office/drawing/2014/main" id="{D0735837-405E-578E-C4A6-486182614502}"/>
              </a:ext>
            </a:extLst>
          </p:cNvPr>
          <p:cNvSpPr txBox="1"/>
          <p:nvPr/>
        </p:nvSpPr>
        <p:spPr>
          <a:xfrm>
            <a:off x="8298374" y="5793614"/>
            <a:ext cx="1953399" cy="307777"/>
          </a:xfrm>
          <a:prstGeom prst="rect">
            <a:avLst/>
          </a:prstGeom>
          <a:noFill/>
        </p:spPr>
        <p:txBody>
          <a:bodyPr wrap="square" rtlCol="0">
            <a:spAutoFit/>
          </a:bodyPr>
          <a:lstStyle/>
          <a:p>
            <a:pPr algn="ctr" defTabSz="914377"/>
            <a:r>
              <a:rPr lang="ja-JP" altLang="en-US" sz="1400" b="1" dirty="0">
                <a:solidFill>
                  <a:prstClr val="black"/>
                </a:solidFill>
                <a:latin typeface="游ゴシック" panose="020B0400000000000000" pitchFamily="50" charset="-128"/>
                <a:ea typeface="游ゴシック" panose="020B0400000000000000" pitchFamily="50" charset="-128"/>
              </a:rPr>
              <a:t>南里</a:t>
            </a:r>
          </a:p>
        </p:txBody>
      </p:sp>
      <p:sp>
        <p:nvSpPr>
          <p:cNvPr id="76" name="テキスト ボックス 75">
            <a:extLst>
              <a:ext uri="{FF2B5EF4-FFF2-40B4-BE49-F238E27FC236}">
                <a16:creationId xmlns:a16="http://schemas.microsoft.com/office/drawing/2014/main" id="{38EC4BD2-D035-57F7-4185-3AD98F251DA8}"/>
              </a:ext>
            </a:extLst>
          </p:cNvPr>
          <p:cNvSpPr txBox="1"/>
          <p:nvPr/>
        </p:nvSpPr>
        <p:spPr>
          <a:xfrm>
            <a:off x="10738474" y="5674833"/>
            <a:ext cx="1953399" cy="307777"/>
          </a:xfrm>
          <a:prstGeom prst="rect">
            <a:avLst/>
          </a:prstGeom>
          <a:noFill/>
        </p:spPr>
        <p:txBody>
          <a:bodyPr wrap="square" rtlCol="0">
            <a:spAutoFit/>
          </a:bodyPr>
          <a:lstStyle/>
          <a:p>
            <a:pPr algn="ctr" defTabSz="914377"/>
            <a:r>
              <a:rPr lang="ja-JP" altLang="en-US" sz="1400" b="1" dirty="0">
                <a:solidFill>
                  <a:prstClr val="black"/>
                </a:solidFill>
                <a:latin typeface="游ゴシック" panose="020B0400000000000000" pitchFamily="50" charset="-128"/>
                <a:ea typeface="游ゴシック" panose="020B0400000000000000" pitchFamily="50" charset="-128"/>
              </a:rPr>
              <a:t>安東</a:t>
            </a:r>
          </a:p>
        </p:txBody>
      </p:sp>
      <p:pic>
        <p:nvPicPr>
          <p:cNvPr id="77" name="図 76">
            <a:extLst>
              <a:ext uri="{FF2B5EF4-FFF2-40B4-BE49-F238E27FC236}">
                <a16:creationId xmlns:a16="http://schemas.microsoft.com/office/drawing/2014/main" id="{4F1911BB-D0AC-D141-4A8B-0633D97174EE}"/>
              </a:ext>
            </a:extLst>
          </p:cNvPr>
          <p:cNvPicPr>
            <a:picLocks noChangeAspect="1"/>
          </p:cNvPicPr>
          <p:nvPr/>
        </p:nvPicPr>
        <p:blipFill>
          <a:blip r:embed="rId10"/>
          <a:stretch>
            <a:fillRect/>
          </a:stretch>
        </p:blipFill>
        <p:spPr>
          <a:xfrm>
            <a:off x="8467311" y="1733047"/>
            <a:ext cx="466971" cy="628456"/>
          </a:xfrm>
          <a:prstGeom prst="rect">
            <a:avLst/>
          </a:prstGeom>
          <a:solidFill>
            <a:srgbClr val="F2F2F2"/>
          </a:solidFill>
        </p:spPr>
      </p:pic>
      <p:sp>
        <p:nvSpPr>
          <p:cNvPr id="78" name="テキスト ボックス 77">
            <a:extLst>
              <a:ext uri="{FF2B5EF4-FFF2-40B4-BE49-F238E27FC236}">
                <a16:creationId xmlns:a16="http://schemas.microsoft.com/office/drawing/2014/main" id="{4CFD028D-91B8-657F-8DC6-89C6EEBEEDC5}"/>
              </a:ext>
            </a:extLst>
          </p:cNvPr>
          <p:cNvSpPr txBox="1"/>
          <p:nvPr/>
        </p:nvSpPr>
        <p:spPr>
          <a:xfrm>
            <a:off x="8981748" y="1839703"/>
            <a:ext cx="1617751" cy="379656"/>
          </a:xfrm>
          <a:prstGeom prst="rect">
            <a:avLst/>
          </a:prstGeom>
          <a:noFill/>
        </p:spPr>
        <p:txBody>
          <a:bodyPr wrap="none" rtlCol="0">
            <a:spAutoFit/>
          </a:bodyPr>
          <a:lstStyle/>
          <a:p>
            <a:pPr defTabSz="914377"/>
            <a:r>
              <a:rPr lang="ja-JP" altLang="en-US" sz="1867" b="1" dirty="0">
                <a:solidFill>
                  <a:srgbClr val="FF0000"/>
                </a:solidFill>
                <a:latin typeface="Calibri" panose="020F0502020204030204"/>
                <a:ea typeface="游ゴシック" panose="020B0400000000000000" pitchFamily="50" charset="-128"/>
              </a:rPr>
              <a:t>圧力低下警報</a:t>
            </a:r>
          </a:p>
        </p:txBody>
      </p:sp>
      <p:sp>
        <p:nvSpPr>
          <p:cNvPr id="38" name="吹き出し: 四角形 37">
            <a:extLst>
              <a:ext uri="{FF2B5EF4-FFF2-40B4-BE49-F238E27FC236}">
                <a16:creationId xmlns:a16="http://schemas.microsoft.com/office/drawing/2014/main" id="{E4FB409F-A35B-E378-8083-5CE5D250AC5C}"/>
              </a:ext>
            </a:extLst>
          </p:cNvPr>
          <p:cNvSpPr/>
          <p:nvPr/>
        </p:nvSpPr>
        <p:spPr>
          <a:xfrm>
            <a:off x="1813719" y="1259848"/>
            <a:ext cx="1579979" cy="473199"/>
          </a:xfrm>
          <a:prstGeom prst="wedgeRectCallout">
            <a:avLst>
              <a:gd name="adj1" fmla="val -59431"/>
              <a:gd name="adj2" fmla="val 44621"/>
            </a:avLst>
          </a:prstGeom>
          <a:solidFill>
            <a:schemeClr val="tx1"/>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2400" b="1" dirty="0">
                <a:solidFill>
                  <a:sysClr val="windowText" lastClr="000000"/>
                </a:solidFill>
                <a:latin typeface="Calibri" panose="020F0502020204030204"/>
                <a:ea typeface="游ゴシック" panose="020B0400000000000000" pitchFamily="50" charset="-128"/>
              </a:rPr>
              <a:t>対策実施</a:t>
            </a:r>
          </a:p>
        </p:txBody>
      </p:sp>
      <p:sp>
        <p:nvSpPr>
          <p:cNvPr id="2" name="Rectangle 2">
            <a:extLst>
              <a:ext uri="{FF2B5EF4-FFF2-40B4-BE49-F238E27FC236}">
                <a16:creationId xmlns:a16="http://schemas.microsoft.com/office/drawing/2014/main" id="{89253A5A-3004-BB55-6EDF-5941A6FB78E6}"/>
              </a:ext>
            </a:extLst>
          </p:cNvPr>
          <p:cNvSpPr>
            <a:spLocks noChangeArrowheads="1"/>
          </p:cNvSpPr>
          <p:nvPr/>
        </p:nvSpPr>
        <p:spPr bwMode="auto">
          <a:xfrm>
            <a:off x="124031" y="-37601"/>
            <a:ext cx="83820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ea typeface="HG創英角ﾎﾟｯﾌﾟ体" pitchFamily="49" charset="-128"/>
              </a:rPr>
              <a:t>ステップ３－１５（事例）</a:t>
            </a:r>
          </a:p>
        </p:txBody>
      </p:sp>
      <p:pic>
        <p:nvPicPr>
          <p:cNvPr id="5" name="図 4">
            <a:extLst>
              <a:ext uri="{FF2B5EF4-FFF2-40B4-BE49-F238E27FC236}">
                <a16:creationId xmlns:a16="http://schemas.microsoft.com/office/drawing/2014/main" id="{5487F1C5-C64B-FAC4-2D72-4D19BC93A4F4}"/>
              </a:ext>
            </a:extLst>
          </p:cNvPr>
          <p:cNvPicPr>
            <a:picLocks noChangeAspect="1"/>
          </p:cNvPicPr>
          <p:nvPr/>
        </p:nvPicPr>
        <p:blipFill rotWithShape="1">
          <a:blip r:embed="rId11" cstate="print">
            <a:extLst>
              <a:ext uri="{BEBA8EAE-BF5A-486C-A8C5-ECC9F3942E4B}">
                <a14:imgProps xmlns:a14="http://schemas.microsoft.com/office/drawing/2010/main">
                  <a14:imgLayer r:embed="rId12">
                    <a14:imgEffect>
                      <a14:backgroundRemoval t="0" b="100000" l="0" r="100000"/>
                    </a14:imgEffect>
                  </a14:imgLayer>
                </a14:imgProps>
              </a:ext>
              <a:ext uri="{28A0092B-C50C-407E-A947-70E740481C1C}">
                <a14:useLocalDpi xmlns:a14="http://schemas.microsoft.com/office/drawing/2010/main"/>
              </a:ext>
            </a:extLst>
          </a:blip>
          <a:srcRect/>
          <a:stretch/>
        </p:blipFill>
        <p:spPr>
          <a:xfrm>
            <a:off x="8893507" y="3898937"/>
            <a:ext cx="730156" cy="916918"/>
          </a:xfrm>
          <a:prstGeom prst="rect">
            <a:avLst/>
          </a:prstGeom>
        </p:spPr>
      </p:pic>
      <p:pic>
        <p:nvPicPr>
          <p:cNvPr id="11" name="図 10">
            <a:extLst>
              <a:ext uri="{FF2B5EF4-FFF2-40B4-BE49-F238E27FC236}">
                <a16:creationId xmlns:a16="http://schemas.microsoft.com/office/drawing/2014/main" id="{C21A667C-4A11-9B8C-518D-0BA7B760222A}"/>
              </a:ext>
            </a:extLst>
          </p:cNvPr>
          <p:cNvPicPr>
            <a:picLocks noChangeAspect="1"/>
          </p:cNvPicPr>
          <p:nvPr/>
        </p:nvPicPr>
        <p:blipFill rotWithShape="1">
          <a:blip r:embed="rId13" cstate="print">
            <a:extLst>
              <a:ext uri="{BEBA8EAE-BF5A-486C-A8C5-ECC9F3942E4B}">
                <a14:imgProps xmlns:a14="http://schemas.microsoft.com/office/drawing/2010/main">
                  <a14:imgLayer r:embed="rId14">
                    <a14:imgEffect>
                      <a14:backgroundRemoval t="0" b="100000" l="0" r="100000"/>
                    </a14:imgEffect>
                  </a14:imgLayer>
                </a14:imgProps>
              </a:ext>
              <a:ext uri="{28A0092B-C50C-407E-A947-70E740481C1C}">
                <a14:useLocalDpi xmlns:a14="http://schemas.microsoft.com/office/drawing/2010/main"/>
              </a:ext>
            </a:extLst>
          </a:blip>
          <a:srcRect/>
          <a:stretch/>
        </p:blipFill>
        <p:spPr>
          <a:xfrm>
            <a:off x="10359099" y="3846387"/>
            <a:ext cx="911619" cy="1053736"/>
          </a:xfrm>
          <a:prstGeom prst="rect">
            <a:avLst/>
          </a:prstGeom>
        </p:spPr>
      </p:pic>
      <p:sp>
        <p:nvSpPr>
          <p:cNvPr id="71" name="吹き出し: 角を丸めた四角形 70">
            <a:extLst>
              <a:ext uri="{FF2B5EF4-FFF2-40B4-BE49-F238E27FC236}">
                <a16:creationId xmlns:a16="http://schemas.microsoft.com/office/drawing/2014/main" id="{48AC4042-2AF3-7F94-24E1-FE5A696D0827}"/>
              </a:ext>
            </a:extLst>
          </p:cNvPr>
          <p:cNvSpPr/>
          <p:nvPr/>
        </p:nvSpPr>
        <p:spPr>
          <a:xfrm>
            <a:off x="9952821" y="3260271"/>
            <a:ext cx="2220767" cy="525617"/>
          </a:xfrm>
          <a:prstGeom prst="wedgeRoundRectCallout">
            <a:avLst>
              <a:gd name="adj1" fmla="val -18439"/>
              <a:gd name="adj2" fmla="val 72019"/>
              <a:gd name="adj3" fmla="val 16667"/>
            </a:avLst>
          </a:prstGeom>
          <a:solidFill>
            <a:schemeClr val="tx1"/>
          </a:solidFill>
          <a:ln w="19050">
            <a:solidFill>
              <a:schemeClr val="bg1">
                <a:lumMod val="85000"/>
                <a:lumOff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7"/>
            <a:r>
              <a:rPr lang="ja-JP" altLang="en-US" sz="1600" b="1" dirty="0">
                <a:solidFill>
                  <a:prstClr val="black">
                    <a:lumMod val="85000"/>
                    <a:lumOff val="15000"/>
                  </a:prstClr>
                </a:solidFill>
                <a:latin typeface="游ゴシック" panose="020B0400000000000000" pitchFamily="50" charset="-128"/>
                <a:ea typeface="游ゴシック" panose="020B0400000000000000" pitchFamily="50" charset="-128"/>
              </a:rPr>
              <a:t>曲がり未然防止！</a:t>
            </a:r>
            <a:endParaRPr lang="en-US" altLang="ja-JP" sz="1600" b="1" dirty="0">
              <a:solidFill>
                <a:prstClr val="black">
                  <a:lumMod val="85000"/>
                  <a:lumOff val="15000"/>
                </a:prstClr>
              </a:solidFill>
              <a:latin typeface="游ゴシック" panose="020B0400000000000000" pitchFamily="50" charset="-128"/>
              <a:ea typeface="游ゴシック" panose="020B0400000000000000" pitchFamily="50" charset="-128"/>
            </a:endParaRPr>
          </a:p>
        </p:txBody>
      </p:sp>
      <p:sp>
        <p:nvSpPr>
          <p:cNvPr id="10" name="正方形/長方形 9">
            <a:extLst>
              <a:ext uri="{FF2B5EF4-FFF2-40B4-BE49-F238E27FC236}">
                <a16:creationId xmlns:a16="http://schemas.microsoft.com/office/drawing/2014/main" id="{968DE46A-5D54-0DE3-15F4-37C3FEE82766}"/>
              </a:ext>
            </a:extLst>
          </p:cNvPr>
          <p:cNvSpPr/>
          <p:nvPr/>
        </p:nvSpPr>
        <p:spPr bwMode="auto">
          <a:xfrm>
            <a:off x="1729749" y="3080554"/>
            <a:ext cx="3156061" cy="365520"/>
          </a:xfrm>
          <a:prstGeom prst="rect">
            <a:avLst/>
          </a:prstGeom>
          <a:solidFill>
            <a:schemeClr val="tx1"/>
          </a:solidFill>
          <a:ln w="9525">
            <a:noFill/>
            <a:round/>
            <a:headEnd/>
            <a:tailEnd/>
          </a:ln>
        </p:spPr>
        <p:txBody>
          <a:bodyPr rtlCol="0" anchor="ctr"/>
          <a:lstStyle/>
          <a:p>
            <a:pPr algn="l"/>
            <a:endParaRPr kumimoji="1" lang="ja-JP" altLang="en-US" b="1"/>
          </a:p>
        </p:txBody>
      </p:sp>
      <p:sp>
        <p:nvSpPr>
          <p:cNvPr id="16" name="正方形/長方形 15">
            <a:extLst>
              <a:ext uri="{FF2B5EF4-FFF2-40B4-BE49-F238E27FC236}">
                <a16:creationId xmlns:a16="http://schemas.microsoft.com/office/drawing/2014/main" id="{21C70FC9-98D8-AE9E-CB11-02C3A624166E}"/>
              </a:ext>
            </a:extLst>
          </p:cNvPr>
          <p:cNvSpPr/>
          <p:nvPr/>
        </p:nvSpPr>
        <p:spPr>
          <a:xfrm>
            <a:off x="10900454" y="-229896"/>
            <a:ext cx="128519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tx1"/>
                </a:solidFill>
              </a:rPr>
              <a:t>44/50</a:t>
            </a:r>
            <a:endParaRPr kumimoji="1" lang="ja-JP" altLang="en-US" sz="3200" dirty="0">
              <a:solidFill>
                <a:schemeClr val="tx1"/>
              </a:solidFill>
            </a:endParaRPr>
          </a:p>
        </p:txBody>
      </p:sp>
      <p:cxnSp>
        <p:nvCxnSpPr>
          <p:cNvPr id="17" name="直線コネクタ 16">
            <a:extLst>
              <a:ext uri="{FF2B5EF4-FFF2-40B4-BE49-F238E27FC236}">
                <a16:creationId xmlns:a16="http://schemas.microsoft.com/office/drawing/2014/main" id="{01D3FECF-7C34-2E07-290C-D6C8C732803B}"/>
              </a:ext>
            </a:extLst>
          </p:cNvPr>
          <p:cNvCxnSpPr>
            <a:cxnSpLocks/>
          </p:cNvCxnSpPr>
          <p:nvPr/>
        </p:nvCxnSpPr>
        <p:spPr>
          <a:xfrm>
            <a:off x="1622039" y="1239400"/>
            <a:ext cx="0" cy="2235397"/>
          </a:xfrm>
          <a:prstGeom prst="line">
            <a:avLst/>
          </a:prstGeom>
          <a:ln w="38100">
            <a:prstDash val="dash"/>
            <a:headEnd type="none" w="med" len="med"/>
            <a:tailEnd type="none"/>
          </a:ln>
        </p:spPr>
        <p:style>
          <a:lnRef idx="1">
            <a:schemeClr val="dk1"/>
          </a:lnRef>
          <a:fillRef idx="0">
            <a:schemeClr val="dk1"/>
          </a:fillRef>
          <a:effectRef idx="0">
            <a:schemeClr val="dk1"/>
          </a:effectRef>
          <a:fontRef idx="minor">
            <a:schemeClr val="tx1"/>
          </a:fontRef>
        </p:style>
      </p:cxnSp>
      <p:sp>
        <p:nvSpPr>
          <p:cNvPr id="20" name="矢印: 右 19">
            <a:extLst>
              <a:ext uri="{FF2B5EF4-FFF2-40B4-BE49-F238E27FC236}">
                <a16:creationId xmlns:a16="http://schemas.microsoft.com/office/drawing/2014/main" id="{289EC99D-27C8-44C7-EB9D-E70DECC665EE}"/>
              </a:ext>
            </a:extLst>
          </p:cNvPr>
          <p:cNvSpPr/>
          <p:nvPr/>
        </p:nvSpPr>
        <p:spPr bwMode="auto">
          <a:xfrm>
            <a:off x="1699779" y="1825473"/>
            <a:ext cx="382021" cy="345640"/>
          </a:xfrm>
          <a:prstGeom prst="rightArrow">
            <a:avLst/>
          </a:prstGeom>
          <a:solidFill>
            <a:srgbClr val="FFFF00"/>
          </a:solidFill>
          <a:ln w="9525">
            <a:solidFill>
              <a:srgbClr xmlns:mc="http://schemas.openxmlformats.org/markup-compatibility/2006" xmlns:a14="http://schemas.microsoft.com/office/drawing/2010/main" val="000000" mc:Ignorable="a14" a14:legacySpreadsheetColorIndex="64"/>
            </a:solidFill>
            <a:round/>
            <a:headEnd/>
            <a:tailEnd/>
          </a:ln>
        </p:spPr>
        <p:txBody>
          <a:bodyPr rtlCol="0" anchor="ctr"/>
          <a:lstStyle/>
          <a:p>
            <a:pPr algn="l"/>
            <a:endParaRPr kumimoji="1" lang="ja-JP" altLang="en-US" b="1"/>
          </a:p>
        </p:txBody>
      </p:sp>
      <p:sp>
        <p:nvSpPr>
          <p:cNvPr id="6" name="テキスト ボックス 5">
            <a:extLst>
              <a:ext uri="{FF2B5EF4-FFF2-40B4-BE49-F238E27FC236}">
                <a16:creationId xmlns:a16="http://schemas.microsoft.com/office/drawing/2014/main" id="{940A3E30-7923-EA8B-5345-7973D23CE1B6}"/>
              </a:ext>
            </a:extLst>
          </p:cNvPr>
          <p:cNvSpPr txBox="1"/>
          <p:nvPr/>
        </p:nvSpPr>
        <p:spPr>
          <a:xfrm>
            <a:off x="1803988" y="2373571"/>
            <a:ext cx="3060453" cy="666786"/>
          </a:xfrm>
          <a:prstGeom prst="rect">
            <a:avLst/>
          </a:prstGeom>
          <a:solidFill>
            <a:schemeClr val="tx1"/>
          </a:solidFill>
          <a:ln>
            <a:solidFill>
              <a:schemeClr val="bg1"/>
            </a:solidFill>
          </a:ln>
        </p:spPr>
        <p:txBody>
          <a:bodyPr wrap="none" rtlCol="0">
            <a:spAutoFit/>
          </a:bodyPr>
          <a:lstStyle/>
          <a:p>
            <a:pPr defTabSz="914377"/>
            <a:r>
              <a:rPr lang="ja-JP" altLang="en-US" sz="3733" b="1" dirty="0">
                <a:solidFill>
                  <a:srgbClr val="FF0000"/>
                </a:solidFill>
                <a:latin typeface="Calibri" panose="020F0502020204030204"/>
                <a:ea typeface="游ゴシック" panose="020B0400000000000000" pitchFamily="50" charset="-128"/>
              </a:rPr>
              <a:t>目標達成！！</a:t>
            </a:r>
          </a:p>
        </p:txBody>
      </p:sp>
      <p:pic>
        <p:nvPicPr>
          <p:cNvPr id="19" name="オーディオ 18">
            <a:hlinkClick r:id="" action="ppaction://media"/>
            <a:extLst>
              <a:ext uri="{FF2B5EF4-FFF2-40B4-BE49-F238E27FC236}">
                <a16:creationId xmlns:a16="http://schemas.microsoft.com/office/drawing/2014/main" id="{F474EA28-8D1B-77CB-1671-1C88CB3EFD6C}"/>
              </a:ext>
            </a:extLst>
          </p:cNvPr>
          <p:cNvPicPr>
            <a:picLocks noChangeAspect="1"/>
          </p:cNvPicPr>
          <p:nvPr>
            <a:audioFile r:link="rId3"/>
            <p:extLst>
              <p:ext uri="{DAA4B4D4-6D71-4841-9C94-3DE7FCFB9230}">
                <p14:media xmlns:p14="http://schemas.microsoft.com/office/powerpoint/2010/main" r:embed="rId2"/>
              </p:ext>
            </p:extLst>
          </p:nvPr>
        </p:nvPicPr>
        <p:blipFill>
          <a:blip r:embed="rId15"/>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039868884"/>
      </p:ext>
    </p:extLst>
  </p:cSld>
  <p:clrMapOvr>
    <a:masterClrMapping/>
  </p:clrMapOvr>
  <mc:AlternateContent xmlns:mc="http://schemas.openxmlformats.org/markup-compatibility/2006" xmlns:p14="http://schemas.microsoft.com/office/powerpoint/2010/main">
    <mc:Choice Requires="p14">
      <p:transition p14:dur="10" advTm="24143"/>
    </mc:Choice>
    <mc:Fallback xmlns="">
      <p:transition advTm="241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par>
                                <p:cTn id="7" presetID="10" presetClass="entr" presetSubtype="0" fill="hold" grpId="0" nodeType="withEffect">
                                  <p:stCondLst>
                                    <p:cond delay="0"/>
                                  </p:stCondLst>
                                  <p:childTnLst>
                                    <p:set>
                                      <p:cBhvr>
                                        <p:cTn id="8" dur="1" fill="hold">
                                          <p:stCondLst>
                                            <p:cond delay="0"/>
                                          </p:stCondLst>
                                        </p:cTn>
                                        <p:tgtEl>
                                          <p:spTgt spid="38"/>
                                        </p:tgtEl>
                                        <p:attrNameLst>
                                          <p:attrName>style.visibility</p:attrName>
                                        </p:attrNameLst>
                                      </p:cBhvr>
                                      <p:to>
                                        <p:strVal val="visible"/>
                                      </p:to>
                                    </p:set>
                                    <p:animEffect transition="in" filter="fade">
                                      <p:cBhvr>
                                        <p:cTn id="9" dur="500"/>
                                        <p:tgtEl>
                                          <p:spTgt spid="38"/>
                                        </p:tgtEl>
                                      </p:cBhvr>
                                    </p:animEffect>
                                  </p:childTnLst>
                                </p:cTn>
                              </p:par>
                            </p:childTnLst>
                          </p:cTn>
                        </p:par>
                        <p:par>
                          <p:cTn id="10" fill="hold">
                            <p:stCondLst>
                              <p:cond delay="500"/>
                            </p:stCondLst>
                            <p:childTnLst>
                              <p:par>
                                <p:cTn id="11" presetID="10"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22" presetClass="exit" presetSubtype="8" fill="hold" grpId="0" nodeType="withEffect">
                                  <p:stCondLst>
                                    <p:cond delay="0"/>
                                  </p:stCondLst>
                                  <p:childTnLst>
                                    <p:animEffect transition="out" filter="wipe(left)">
                                      <p:cBhvr>
                                        <p:cTn id="15" dur="500"/>
                                        <p:tgtEl>
                                          <p:spTgt spid="10"/>
                                        </p:tgtEl>
                                      </p:cBhvr>
                                    </p:animEffect>
                                    <p:set>
                                      <p:cBhvr>
                                        <p:cTn id="16" dur="1" fill="hold">
                                          <p:stCondLst>
                                            <p:cond delay="499"/>
                                          </p:stCondLst>
                                        </p:cTn>
                                        <p:tgtEl>
                                          <p:spTgt spid="10"/>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par>
                          <p:cTn id="22" fill="hold">
                            <p:stCondLst>
                              <p:cond delay="500"/>
                            </p:stCondLst>
                            <p:childTnLst>
                              <p:par>
                                <p:cTn id="23" presetID="10" presetClass="entr" presetSubtype="0" fill="hold" grpId="0" nodeType="after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77"/>
                                        </p:tgtEl>
                                        <p:attrNameLst>
                                          <p:attrName>style.visibility</p:attrName>
                                        </p:attrNameLst>
                                      </p:cBhvr>
                                      <p:to>
                                        <p:strVal val="visible"/>
                                      </p:to>
                                    </p:set>
                                    <p:animEffect transition="in" filter="fade">
                                      <p:cBhvr>
                                        <p:cTn id="30" dur="500"/>
                                        <p:tgtEl>
                                          <p:spTgt spid="77"/>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78"/>
                                        </p:tgtEl>
                                        <p:attrNameLst>
                                          <p:attrName>style.visibility</p:attrName>
                                        </p:attrNameLst>
                                      </p:cBhvr>
                                      <p:to>
                                        <p:strVal val="visible"/>
                                      </p:to>
                                    </p:set>
                                    <p:animEffect transition="in" filter="fade">
                                      <p:cBhvr>
                                        <p:cTn id="33" dur="500"/>
                                        <p:tgtEl>
                                          <p:spTgt spid="78"/>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70"/>
                                        </p:tgtEl>
                                        <p:attrNameLst>
                                          <p:attrName>style.visibility</p:attrName>
                                        </p:attrNameLst>
                                      </p:cBhvr>
                                      <p:to>
                                        <p:strVal val="visible"/>
                                      </p:to>
                                    </p:set>
                                    <p:animEffect transition="in" filter="fade">
                                      <p:cBhvr>
                                        <p:cTn id="36" dur="500"/>
                                        <p:tgtEl>
                                          <p:spTgt spid="70"/>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71"/>
                                        </p:tgtEl>
                                        <p:attrNameLst>
                                          <p:attrName>style.visibility</p:attrName>
                                        </p:attrNameLst>
                                      </p:cBhvr>
                                      <p:to>
                                        <p:strVal val="visible"/>
                                      </p:to>
                                    </p:set>
                                    <p:animEffect transition="in" filter="fade">
                                      <p:cBhvr>
                                        <p:cTn id="39" dur="500"/>
                                        <p:tgtEl>
                                          <p:spTgt spid="71"/>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1"/>
                                        </p:tgtEl>
                                        <p:attrNameLst>
                                          <p:attrName>style.visibility</p:attrName>
                                        </p:attrNameLst>
                                      </p:cBhvr>
                                      <p:to>
                                        <p:strVal val="visible"/>
                                      </p:to>
                                    </p:set>
                                    <p:animEffect transition="in" filter="fade">
                                      <p:cBhvr>
                                        <p:cTn id="42" dur="500"/>
                                        <p:tgtEl>
                                          <p:spTgt spid="21"/>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8"/>
                                        </p:tgtEl>
                                        <p:attrNameLst>
                                          <p:attrName>style.visibility</p:attrName>
                                        </p:attrNameLst>
                                      </p:cBhvr>
                                      <p:to>
                                        <p:strVal val="visible"/>
                                      </p:to>
                                    </p:set>
                                    <p:animEffect transition="in" filter="fade">
                                      <p:cBhvr>
                                        <p:cTn id="45" dur="500"/>
                                        <p:tgtEl>
                                          <p:spTgt spid="18"/>
                                        </p:tgtEl>
                                      </p:cBhvr>
                                    </p:animEffect>
                                  </p:childTnLst>
                                </p:cTn>
                              </p:par>
                              <p:par>
                                <p:cTn id="46" presetID="10" presetClass="entr" presetSubtype="0" fill="hold" nodeType="withEffect">
                                  <p:stCondLst>
                                    <p:cond delay="0"/>
                                  </p:stCondLst>
                                  <p:childTnLst>
                                    <p:set>
                                      <p:cBhvr>
                                        <p:cTn id="47" dur="1" fill="hold">
                                          <p:stCondLst>
                                            <p:cond delay="0"/>
                                          </p:stCondLst>
                                        </p:cTn>
                                        <p:tgtEl>
                                          <p:spTgt spid="27"/>
                                        </p:tgtEl>
                                        <p:attrNameLst>
                                          <p:attrName>style.visibility</p:attrName>
                                        </p:attrNameLst>
                                      </p:cBhvr>
                                      <p:to>
                                        <p:strVal val="visible"/>
                                      </p:to>
                                    </p:set>
                                    <p:animEffect transition="in" filter="fade">
                                      <p:cBhvr>
                                        <p:cTn id="48" dur="500"/>
                                        <p:tgtEl>
                                          <p:spTgt spid="27"/>
                                        </p:tgtEl>
                                      </p:cBhvr>
                                    </p:animEffect>
                                  </p:childTnLst>
                                </p:cTn>
                              </p:par>
                              <p:par>
                                <p:cTn id="49" presetID="10" presetClass="entr" presetSubtype="0" fill="hold" nodeType="withEffect">
                                  <p:stCondLst>
                                    <p:cond delay="0"/>
                                  </p:stCondLst>
                                  <p:childTnLst>
                                    <p:set>
                                      <p:cBhvr>
                                        <p:cTn id="50" dur="1" fill="hold">
                                          <p:stCondLst>
                                            <p:cond delay="0"/>
                                          </p:stCondLst>
                                        </p:cTn>
                                        <p:tgtEl>
                                          <p:spTgt spid="5"/>
                                        </p:tgtEl>
                                        <p:attrNameLst>
                                          <p:attrName>style.visibility</p:attrName>
                                        </p:attrNameLst>
                                      </p:cBhvr>
                                      <p:to>
                                        <p:strVal val="visible"/>
                                      </p:to>
                                    </p:set>
                                    <p:animEffect transition="in" filter="fade">
                                      <p:cBhvr>
                                        <p:cTn id="51" dur="500"/>
                                        <p:tgtEl>
                                          <p:spTgt spid="5"/>
                                        </p:tgtEl>
                                      </p:cBhvr>
                                    </p:animEffect>
                                  </p:childTnLst>
                                </p:cTn>
                              </p:par>
                              <p:par>
                                <p:cTn id="52" presetID="10" presetClass="entr" presetSubtype="0" fill="hold" nodeType="withEffect">
                                  <p:stCondLst>
                                    <p:cond delay="0"/>
                                  </p:stCondLst>
                                  <p:childTnLst>
                                    <p:set>
                                      <p:cBhvr>
                                        <p:cTn id="53" dur="1" fill="hold">
                                          <p:stCondLst>
                                            <p:cond delay="0"/>
                                          </p:stCondLst>
                                        </p:cTn>
                                        <p:tgtEl>
                                          <p:spTgt spid="67"/>
                                        </p:tgtEl>
                                        <p:attrNameLst>
                                          <p:attrName>style.visibility</p:attrName>
                                        </p:attrNameLst>
                                      </p:cBhvr>
                                      <p:to>
                                        <p:strVal val="visible"/>
                                      </p:to>
                                    </p:set>
                                    <p:animEffect transition="in" filter="fade">
                                      <p:cBhvr>
                                        <p:cTn id="54" dur="500"/>
                                        <p:tgtEl>
                                          <p:spTgt spid="67"/>
                                        </p:tgtEl>
                                      </p:cBhvr>
                                    </p:animEffect>
                                  </p:childTnLst>
                                </p:cTn>
                              </p:par>
                              <p:par>
                                <p:cTn id="55" presetID="10" presetClass="entr" presetSubtype="0" fill="hold" nodeType="withEffect">
                                  <p:stCondLst>
                                    <p:cond delay="0"/>
                                  </p:stCondLst>
                                  <p:childTnLst>
                                    <p:set>
                                      <p:cBhvr>
                                        <p:cTn id="56" dur="1" fill="hold">
                                          <p:stCondLst>
                                            <p:cond delay="0"/>
                                          </p:stCondLst>
                                        </p:cTn>
                                        <p:tgtEl>
                                          <p:spTgt spid="69"/>
                                        </p:tgtEl>
                                        <p:attrNameLst>
                                          <p:attrName>style.visibility</p:attrName>
                                        </p:attrNameLst>
                                      </p:cBhvr>
                                      <p:to>
                                        <p:strVal val="visible"/>
                                      </p:to>
                                    </p:set>
                                    <p:animEffect transition="in" filter="fade">
                                      <p:cBhvr>
                                        <p:cTn id="57" dur="500"/>
                                        <p:tgtEl>
                                          <p:spTgt spid="69"/>
                                        </p:tgtEl>
                                      </p:cBhvr>
                                    </p:animEffect>
                                  </p:childTnLst>
                                </p:cTn>
                              </p:par>
                              <p:par>
                                <p:cTn id="58" presetID="10" presetClass="entr" presetSubtype="0" fill="hold" nodeType="withEffect">
                                  <p:stCondLst>
                                    <p:cond delay="0"/>
                                  </p:stCondLst>
                                  <p:childTnLst>
                                    <p:set>
                                      <p:cBhvr>
                                        <p:cTn id="59" dur="1" fill="hold">
                                          <p:stCondLst>
                                            <p:cond delay="0"/>
                                          </p:stCondLst>
                                        </p:cTn>
                                        <p:tgtEl>
                                          <p:spTgt spid="11"/>
                                        </p:tgtEl>
                                        <p:attrNameLst>
                                          <p:attrName>style.visibility</p:attrName>
                                        </p:attrNameLst>
                                      </p:cBhvr>
                                      <p:to>
                                        <p:strVal val="visible"/>
                                      </p:to>
                                    </p:set>
                                    <p:animEffect transition="in" filter="fade">
                                      <p:cBhvr>
                                        <p:cTn id="60" dur="500"/>
                                        <p:tgtEl>
                                          <p:spTgt spid="11"/>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75"/>
                                        </p:tgtEl>
                                        <p:attrNameLst>
                                          <p:attrName>style.visibility</p:attrName>
                                        </p:attrNameLst>
                                      </p:cBhvr>
                                      <p:to>
                                        <p:strVal val="visible"/>
                                      </p:to>
                                    </p:set>
                                    <p:animEffect transition="in" filter="fade">
                                      <p:cBhvr>
                                        <p:cTn id="63" dur="500"/>
                                        <p:tgtEl>
                                          <p:spTgt spid="75"/>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76"/>
                                        </p:tgtEl>
                                        <p:attrNameLst>
                                          <p:attrName>style.visibility</p:attrName>
                                        </p:attrNameLst>
                                      </p:cBhvr>
                                      <p:to>
                                        <p:strVal val="visible"/>
                                      </p:to>
                                    </p:set>
                                    <p:animEffect transition="in" filter="fade">
                                      <p:cBhvr>
                                        <p:cTn id="66" dur="500"/>
                                        <p:tgtEl>
                                          <p:spTgt spid="76"/>
                                        </p:tgtEl>
                                      </p:cBhvr>
                                    </p:animEffect>
                                  </p:childTnLst>
                                </p:cTn>
                              </p:par>
                            </p:childTnLst>
                          </p:cTn>
                        </p:par>
                        <p:par>
                          <p:cTn id="67" fill="hold">
                            <p:stCondLst>
                              <p:cond delay="500"/>
                            </p:stCondLst>
                            <p:childTnLst>
                              <p:par>
                                <p:cTn id="68" presetID="22" presetClass="entr" presetSubtype="1" fill="hold" grpId="0" nodeType="afterEffect">
                                  <p:stCondLst>
                                    <p:cond delay="0"/>
                                  </p:stCondLst>
                                  <p:childTnLst>
                                    <p:set>
                                      <p:cBhvr>
                                        <p:cTn id="69" dur="1" fill="hold">
                                          <p:stCondLst>
                                            <p:cond delay="0"/>
                                          </p:stCondLst>
                                        </p:cTn>
                                        <p:tgtEl>
                                          <p:spTgt spid="15"/>
                                        </p:tgtEl>
                                        <p:attrNameLst>
                                          <p:attrName>style.visibility</p:attrName>
                                        </p:attrNameLst>
                                      </p:cBhvr>
                                      <p:to>
                                        <p:strVal val="visible"/>
                                      </p:to>
                                    </p:set>
                                    <p:animEffect transition="in" filter="wipe(up)">
                                      <p:cBhvr>
                                        <p:cTn id="70"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1" fill="hold" display="0">
                  <p:stCondLst>
                    <p:cond delay="indefinite"/>
                  </p:stCondLst>
                  <p:endCondLst>
                    <p:cond evt="onStopAudio" delay="0">
                      <p:tgtEl>
                        <p:sldTgt/>
                      </p:tgtEl>
                    </p:cond>
                  </p:endCondLst>
                </p:cTn>
                <p:tgtEl>
                  <p:spTgt spid="19"/>
                </p:tgtEl>
              </p:cMediaNode>
            </p:audio>
          </p:childTnLst>
        </p:cTn>
      </p:par>
    </p:tnLst>
    <p:bldLst>
      <p:bldP spid="15" grpId="0"/>
      <p:bldP spid="8" grpId="0"/>
      <p:bldP spid="12" grpId="0"/>
      <p:bldP spid="18" grpId="0"/>
      <p:bldP spid="21" grpId="0"/>
      <p:bldP spid="70" grpId="0" animBg="1"/>
      <p:bldP spid="75" grpId="0"/>
      <p:bldP spid="76" grpId="0"/>
      <p:bldP spid="78" grpId="0"/>
      <p:bldP spid="38" grpId="0" animBg="1"/>
      <p:bldP spid="71" grpId="0" animBg="1"/>
      <p:bldP spid="10" grpId="0" animBg="1"/>
      <p:bldP spid="6"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9" name="Picture 2" descr="愛知製鋼のモノづくり｜愛知製鋼を知る｜愛知製鋼 株式会社 ...">
            <a:extLst>
              <a:ext uri="{FF2B5EF4-FFF2-40B4-BE49-F238E27FC236}">
                <a16:creationId xmlns:a16="http://schemas.microsoft.com/office/drawing/2014/main" id="{B58E71D6-46E6-BB49-8E89-98F6C90EB01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0" name="正方形/長方形 19">
            <a:extLst>
              <a:ext uri="{FF2B5EF4-FFF2-40B4-BE49-F238E27FC236}">
                <a16:creationId xmlns:a16="http://schemas.microsoft.com/office/drawing/2014/main" id="{33B22C05-69B7-B0F1-FA06-3317E22194F5}"/>
              </a:ext>
            </a:extLst>
          </p:cNvPr>
          <p:cNvSpPr/>
          <p:nvPr/>
        </p:nvSpPr>
        <p:spPr>
          <a:xfrm>
            <a:off x="-20782"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51" name="グループ化 50"/>
          <p:cNvGrpSpPr/>
          <p:nvPr/>
        </p:nvGrpSpPr>
        <p:grpSpPr>
          <a:xfrm>
            <a:off x="607897" y="3290079"/>
            <a:ext cx="4280304" cy="2824125"/>
            <a:chOff x="776561" y="3746161"/>
            <a:chExt cx="4038563" cy="2824125"/>
          </a:xfrm>
        </p:grpSpPr>
        <p:sp>
          <p:nvSpPr>
            <p:cNvPr id="5" name="角丸四角形 4"/>
            <p:cNvSpPr/>
            <p:nvPr/>
          </p:nvSpPr>
          <p:spPr>
            <a:xfrm>
              <a:off x="776561" y="3746161"/>
              <a:ext cx="4031733" cy="2824125"/>
            </a:xfrm>
            <a:prstGeom prst="roundRect">
              <a:avLst>
                <a:gd name="adj" fmla="val 5632"/>
              </a:avLst>
            </a:prstGeom>
            <a:solidFill>
              <a:schemeClr val="bg1"/>
            </a:solidFill>
            <a:ln w="381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kumimoji="1" lang="ja-JP" altLang="en-US"/>
            </a:p>
          </p:txBody>
        </p:sp>
        <p:sp>
          <p:nvSpPr>
            <p:cNvPr id="6" name="テキスト ボックス 5"/>
            <p:cNvSpPr txBox="1"/>
            <p:nvPr/>
          </p:nvSpPr>
          <p:spPr>
            <a:xfrm>
              <a:off x="886015" y="3746161"/>
              <a:ext cx="2399266" cy="400110"/>
            </a:xfrm>
            <a:prstGeom prst="rect">
              <a:avLst/>
            </a:prstGeom>
            <a:solidFill>
              <a:schemeClr val="bg1"/>
            </a:solidFill>
            <a:ln>
              <a:noFill/>
            </a:ln>
          </p:spPr>
          <p:txBody>
            <a:bodyPr wrap="square" rtlCol="0">
              <a:spAutoFit/>
            </a:bodyPr>
            <a:lstStyle/>
            <a:p>
              <a:r>
                <a:rPr kumimoji="1" lang="ja-JP" altLang="en-US" sz="2000" dirty="0">
                  <a:latin typeface="HGP創英角ｺﾞｼｯｸUB" panose="020B0900000000000000" pitchFamily="50" charset="-128"/>
                  <a:ea typeface="HGP創英角ｺﾞｼｯｸUB" panose="020B0900000000000000" pitchFamily="50" charset="-128"/>
                </a:rPr>
                <a:t>サークル得点表</a:t>
              </a:r>
            </a:p>
          </p:txBody>
        </p:sp>
        <p:sp>
          <p:nvSpPr>
            <p:cNvPr id="7" name="テキスト ボックス 6"/>
            <p:cNvSpPr txBox="1"/>
            <p:nvPr/>
          </p:nvSpPr>
          <p:spPr>
            <a:xfrm>
              <a:off x="918554" y="4618458"/>
              <a:ext cx="3730186" cy="307777"/>
            </a:xfrm>
            <a:prstGeom prst="rect">
              <a:avLst/>
            </a:prstGeom>
            <a:solidFill>
              <a:schemeClr val="bg1"/>
            </a:solidFill>
            <a:ln>
              <a:noFill/>
            </a:ln>
          </p:spPr>
          <p:txBody>
            <a:bodyPr wrap="square" rtlCol="0">
              <a:spAutoFit/>
            </a:bodyPr>
            <a:lstStyle/>
            <a:p>
              <a:r>
                <a:rPr lang="en-US" altLang="ja-JP" sz="1400" dirty="0">
                  <a:latin typeface="HGP創英角ｺﾞｼｯｸUB" panose="020B0900000000000000" pitchFamily="50" charset="-128"/>
                  <a:ea typeface="HGP創英角ｺﾞｼｯｸUB" panose="020B0900000000000000" pitchFamily="50" charset="-128"/>
                </a:rPr>
                <a:t>2</a:t>
              </a:r>
              <a:r>
                <a:rPr kumimoji="1" lang="ja-JP" altLang="en-US" sz="1400" dirty="0">
                  <a:latin typeface="HGP創英角ｺﾞｼｯｸUB" panose="020B0900000000000000" pitchFamily="50" charset="-128"/>
                  <a:ea typeface="HGP創英角ｺﾞｼｯｸUB" panose="020B0900000000000000" pitchFamily="50" charset="-128"/>
                </a:rPr>
                <a:t>位　　○○サークル　　　　　　　　　</a:t>
              </a:r>
              <a:r>
                <a:rPr kumimoji="1" lang="en-US" altLang="ja-JP" sz="1400" dirty="0">
                  <a:latin typeface="HGP創英角ｺﾞｼｯｸUB" panose="020B0900000000000000" pitchFamily="50" charset="-128"/>
                  <a:ea typeface="HGP創英角ｺﾞｼｯｸUB" panose="020B0900000000000000" pitchFamily="50" charset="-128"/>
                </a:rPr>
                <a:t>72.8</a:t>
              </a:r>
              <a:r>
                <a:rPr kumimoji="1" lang="ja-JP" altLang="en-US" sz="1400" dirty="0">
                  <a:latin typeface="HGP創英角ｺﾞｼｯｸUB" panose="020B0900000000000000" pitchFamily="50" charset="-128"/>
                  <a:ea typeface="HGP創英角ｺﾞｼｯｸUB" panose="020B0900000000000000" pitchFamily="50" charset="-128"/>
                </a:rPr>
                <a:t>点　　</a:t>
              </a:r>
            </a:p>
          </p:txBody>
        </p:sp>
        <p:sp>
          <p:nvSpPr>
            <p:cNvPr id="8" name="テキスト ボックス 7"/>
            <p:cNvSpPr txBox="1"/>
            <p:nvPr/>
          </p:nvSpPr>
          <p:spPr>
            <a:xfrm>
              <a:off x="885303" y="5461861"/>
              <a:ext cx="1547422" cy="307777"/>
            </a:xfrm>
            <a:prstGeom prst="rect">
              <a:avLst/>
            </a:prstGeom>
            <a:solidFill>
              <a:schemeClr val="bg1"/>
            </a:solidFill>
            <a:ln>
              <a:noFill/>
            </a:ln>
          </p:spPr>
          <p:txBody>
            <a:bodyPr wrap="square" rtlCol="0">
              <a:spAutoFit/>
            </a:bodyPr>
            <a:lstStyle/>
            <a:p>
              <a:r>
                <a:rPr kumimoji="1" lang="ja-JP" altLang="en-US" sz="1400" dirty="0">
                  <a:latin typeface="HGP創英角ｺﾞｼｯｸUB" panose="020B0900000000000000" pitchFamily="50" charset="-128"/>
                  <a:ea typeface="HGP創英角ｺﾞｼｯｸUB" panose="020B0900000000000000" pitchFamily="50" charset="-128"/>
                </a:rPr>
                <a:t>・・・</a:t>
              </a:r>
            </a:p>
          </p:txBody>
        </p:sp>
        <p:sp>
          <p:nvSpPr>
            <p:cNvPr id="9" name="テキスト ボックス 8"/>
            <p:cNvSpPr txBox="1"/>
            <p:nvPr/>
          </p:nvSpPr>
          <p:spPr>
            <a:xfrm>
              <a:off x="887019" y="4995690"/>
              <a:ext cx="1547422" cy="307777"/>
            </a:xfrm>
            <a:prstGeom prst="rect">
              <a:avLst/>
            </a:prstGeom>
            <a:solidFill>
              <a:schemeClr val="bg1"/>
            </a:solidFill>
            <a:ln>
              <a:noFill/>
            </a:ln>
          </p:spPr>
          <p:txBody>
            <a:bodyPr wrap="square" rtlCol="0">
              <a:spAutoFit/>
            </a:bodyPr>
            <a:lstStyle/>
            <a:p>
              <a:r>
                <a:rPr kumimoji="1" lang="ja-JP" altLang="en-US" sz="1400" dirty="0">
                  <a:latin typeface="HGP創英角ｺﾞｼｯｸUB" panose="020B0900000000000000" pitchFamily="50" charset="-128"/>
                  <a:ea typeface="HGP創英角ｺﾞｼｯｸUB" panose="020B0900000000000000" pitchFamily="50" charset="-128"/>
                </a:rPr>
                <a:t>・・・</a:t>
              </a:r>
            </a:p>
          </p:txBody>
        </p:sp>
        <p:sp>
          <p:nvSpPr>
            <p:cNvPr id="10" name="テキスト ボックス 9"/>
            <p:cNvSpPr txBox="1"/>
            <p:nvPr/>
          </p:nvSpPr>
          <p:spPr>
            <a:xfrm>
              <a:off x="893849" y="4161027"/>
              <a:ext cx="3921275" cy="369332"/>
            </a:xfrm>
            <a:prstGeom prst="rect">
              <a:avLst/>
            </a:prstGeom>
            <a:solidFill>
              <a:schemeClr val="bg1"/>
            </a:solidFill>
            <a:ln>
              <a:noFill/>
            </a:ln>
          </p:spPr>
          <p:txBody>
            <a:bodyPr wrap="square" rtlCol="0">
              <a:spAutoFit/>
            </a:bodyPr>
            <a:lstStyle/>
            <a:p>
              <a:r>
                <a:rPr lang="ja-JP" altLang="en-US" dirty="0">
                  <a:solidFill>
                    <a:srgbClr val="FF0000"/>
                  </a:solidFill>
                  <a:latin typeface="HGP創英角ｺﾞｼｯｸUB" panose="020B0900000000000000" pitchFamily="50" charset="-128"/>
                  <a:ea typeface="HGP創英角ｺﾞｼｯｸUB" panose="020B0900000000000000" pitchFamily="50" charset="-128"/>
                </a:rPr>
                <a:t>１位　　さわやかサークル　７４．１点</a:t>
              </a:r>
              <a:endParaRPr kumimoji="1" lang="ja-JP" altLang="en-US" dirty="0">
                <a:solidFill>
                  <a:srgbClr val="FF0000"/>
                </a:solidFill>
                <a:latin typeface="HGP創英角ｺﾞｼｯｸUB" panose="020B0900000000000000" pitchFamily="50" charset="-128"/>
                <a:ea typeface="HGP創英角ｺﾞｼｯｸUB" panose="020B0900000000000000" pitchFamily="50" charset="-128"/>
              </a:endParaRPr>
            </a:p>
          </p:txBody>
        </p:sp>
        <p:sp>
          <p:nvSpPr>
            <p:cNvPr id="11" name="テキスト ボックス 10"/>
            <p:cNvSpPr txBox="1"/>
            <p:nvPr/>
          </p:nvSpPr>
          <p:spPr>
            <a:xfrm>
              <a:off x="927334" y="5993901"/>
              <a:ext cx="3730186" cy="307777"/>
            </a:xfrm>
            <a:prstGeom prst="rect">
              <a:avLst/>
            </a:prstGeom>
            <a:solidFill>
              <a:schemeClr val="bg1"/>
            </a:solidFill>
            <a:ln>
              <a:noFill/>
            </a:ln>
          </p:spPr>
          <p:txBody>
            <a:bodyPr wrap="square" rtlCol="0">
              <a:spAutoFit/>
            </a:bodyPr>
            <a:lstStyle/>
            <a:p>
              <a:r>
                <a:rPr lang="en-US" altLang="ja-JP" sz="1400" dirty="0">
                  <a:latin typeface="HGP創英角ｺﾞｼｯｸUB" panose="020B0900000000000000" pitchFamily="50" charset="-128"/>
                  <a:ea typeface="HGP創英角ｺﾞｼｯｸUB" panose="020B0900000000000000" pitchFamily="50" charset="-128"/>
                </a:rPr>
                <a:t>5</a:t>
              </a:r>
              <a:r>
                <a:rPr kumimoji="1" lang="ja-JP" altLang="en-US" sz="1400" dirty="0">
                  <a:latin typeface="HGP創英角ｺﾞｼｯｸUB" panose="020B0900000000000000" pitchFamily="50" charset="-128"/>
                  <a:ea typeface="HGP創英角ｺﾞｼｯｸUB" panose="020B0900000000000000" pitchFamily="50" charset="-128"/>
                </a:rPr>
                <a:t>位　　○○サークル　　</a:t>
              </a:r>
            </a:p>
          </p:txBody>
        </p:sp>
      </p:grpSp>
      <p:sp>
        <p:nvSpPr>
          <p:cNvPr id="162" name="正方形/長方形 161"/>
          <p:cNvSpPr/>
          <p:nvPr/>
        </p:nvSpPr>
        <p:spPr>
          <a:xfrm>
            <a:off x="10876211" y="0"/>
            <a:ext cx="1368342"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altLang="ja-JP" sz="3200" dirty="0">
                <a:solidFill>
                  <a:schemeClr val="bg1"/>
                </a:solidFill>
              </a:rPr>
              <a:t>45/50</a:t>
            </a:r>
            <a:endParaRPr kumimoji="1" lang="ja-JP" altLang="en-US" sz="3200" dirty="0">
              <a:solidFill>
                <a:schemeClr val="bg1"/>
              </a:solidFill>
            </a:endParaRPr>
          </a:p>
        </p:txBody>
      </p:sp>
      <p:sp>
        <p:nvSpPr>
          <p:cNvPr id="163" name="テキスト ボックス 162"/>
          <p:cNvSpPr txBox="1"/>
          <p:nvPr/>
        </p:nvSpPr>
        <p:spPr>
          <a:xfrm>
            <a:off x="48897" y="46084"/>
            <a:ext cx="4620176" cy="523220"/>
          </a:xfrm>
          <a:prstGeom prst="rect">
            <a:avLst/>
          </a:prstGeom>
          <a:noFill/>
        </p:spPr>
        <p:txBody>
          <a:bodyPr wrap="none" rtlCol="0">
            <a:spAutoFit/>
          </a:bodyPr>
          <a:lstStyle/>
          <a:p>
            <a:r>
              <a:rPr lang="ja-JP" altLang="en-US" sz="2800" dirty="0">
                <a:solidFill>
                  <a:schemeClr val="bg1"/>
                </a:solidFill>
                <a:latin typeface="HGP創英角ﾎﾟｯﾌﾟ体" panose="040B0A00000000000000" pitchFamily="50" charset="-128"/>
                <a:ea typeface="HGP創英角ﾎﾟｯﾌﾟ体" panose="040B0A00000000000000" pitchFamily="50" charset="-128"/>
              </a:rPr>
              <a:t>　ステップ３　若手のレベル</a:t>
            </a:r>
            <a:r>
              <a:rPr lang="en-US" altLang="ja-JP" sz="2800" dirty="0">
                <a:solidFill>
                  <a:schemeClr val="bg1"/>
                </a:solidFill>
                <a:latin typeface="HGP創英角ﾎﾟｯﾌﾟ体" panose="040B0A00000000000000" pitchFamily="50" charset="-128"/>
                <a:ea typeface="HGP創英角ﾎﾟｯﾌﾟ体" panose="040B0A00000000000000" pitchFamily="50" charset="-128"/>
              </a:rPr>
              <a:t>UP</a:t>
            </a:r>
            <a:endParaRPr kumimoji="1" lang="ja-JP" altLang="en-US" sz="2800" dirty="0">
              <a:solidFill>
                <a:schemeClr val="bg1"/>
              </a:solidFill>
              <a:latin typeface="HGP創英角ﾎﾟｯﾌﾟ体" panose="040B0A00000000000000" pitchFamily="50" charset="-128"/>
              <a:ea typeface="HGP創英角ﾎﾟｯﾌﾟ体" panose="040B0A00000000000000" pitchFamily="50" charset="-128"/>
            </a:endParaRPr>
          </a:p>
        </p:txBody>
      </p:sp>
      <p:grpSp>
        <p:nvGrpSpPr>
          <p:cNvPr id="2" name="グループ化 1">
            <a:extLst>
              <a:ext uri="{FF2B5EF4-FFF2-40B4-BE49-F238E27FC236}">
                <a16:creationId xmlns:a16="http://schemas.microsoft.com/office/drawing/2014/main" id="{1514E2A1-AEFD-A1B7-B1A5-CF40A5A8C7AB}"/>
              </a:ext>
            </a:extLst>
          </p:cNvPr>
          <p:cNvGrpSpPr/>
          <p:nvPr/>
        </p:nvGrpSpPr>
        <p:grpSpPr>
          <a:xfrm>
            <a:off x="123633" y="791820"/>
            <a:ext cx="5304710" cy="2404902"/>
            <a:chOff x="112470" y="837396"/>
            <a:chExt cx="5304710" cy="2715450"/>
          </a:xfrm>
        </p:grpSpPr>
        <p:grpSp>
          <p:nvGrpSpPr>
            <p:cNvPr id="4" name="グループ化 3">
              <a:extLst>
                <a:ext uri="{FF2B5EF4-FFF2-40B4-BE49-F238E27FC236}">
                  <a16:creationId xmlns:a16="http://schemas.microsoft.com/office/drawing/2014/main" id="{18AF9193-095D-AB5B-DC2C-35C11A50F2B7}"/>
                </a:ext>
              </a:extLst>
            </p:cNvPr>
            <p:cNvGrpSpPr/>
            <p:nvPr/>
          </p:nvGrpSpPr>
          <p:grpSpPr>
            <a:xfrm>
              <a:off x="112470" y="837396"/>
              <a:ext cx="5304710" cy="2711922"/>
              <a:chOff x="163131" y="823467"/>
              <a:chExt cx="5304710" cy="2711922"/>
            </a:xfrm>
          </p:grpSpPr>
          <p:sp>
            <p:nvSpPr>
              <p:cNvPr id="13" name="角丸四角形 6">
                <a:extLst>
                  <a:ext uri="{FF2B5EF4-FFF2-40B4-BE49-F238E27FC236}">
                    <a16:creationId xmlns:a16="http://schemas.microsoft.com/office/drawing/2014/main" id="{1325F07E-8689-3C77-CDB6-80438CBD562D}"/>
                  </a:ext>
                </a:extLst>
              </p:cNvPr>
              <p:cNvSpPr/>
              <p:nvPr/>
            </p:nvSpPr>
            <p:spPr>
              <a:xfrm>
                <a:off x="163131" y="823467"/>
                <a:ext cx="5304710" cy="508718"/>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ja-JP" altLang="en-US" sz="2800" dirty="0">
                    <a:solidFill>
                      <a:schemeClr val="tx1"/>
                    </a:solidFill>
                    <a:latin typeface="HGP創英角ｺﾞｼｯｸUB" panose="020B0900000000000000" pitchFamily="50" charset="-128"/>
                    <a:ea typeface="HGP創英角ｺﾞｼｯｸUB" panose="020B0900000000000000" pitchFamily="50" charset="-128"/>
                  </a:rPr>
                  <a:t>２４年１０月部内</a:t>
                </a:r>
                <a:r>
                  <a:rPr lang="en-US" altLang="ja-JP" sz="2800" dirty="0">
                    <a:solidFill>
                      <a:schemeClr val="tx1"/>
                    </a:solidFill>
                    <a:latin typeface="HGP創英角ｺﾞｼｯｸUB" panose="020B0900000000000000" pitchFamily="50" charset="-128"/>
                    <a:ea typeface="HGP創英角ｺﾞｼｯｸUB" panose="020B0900000000000000" pitchFamily="50" charset="-128"/>
                  </a:rPr>
                  <a:t>QC</a:t>
                </a:r>
                <a:r>
                  <a:rPr lang="ja-JP" altLang="en-US" sz="2800" dirty="0">
                    <a:solidFill>
                      <a:schemeClr val="tx1"/>
                    </a:solidFill>
                    <a:latin typeface="HGP創英角ｺﾞｼｯｸUB" panose="020B0900000000000000" pitchFamily="50" charset="-128"/>
                    <a:ea typeface="HGP創英角ｺﾞｼｯｸUB" panose="020B0900000000000000" pitchFamily="50" charset="-128"/>
                  </a:rPr>
                  <a:t>サークル大会</a:t>
                </a:r>
              </a:p>
            </p:txBody>
          </p:sp>
          <p:grpSp>
            <p:nvGrpSpPr>
              <p:cNvPr id="14" name="グループ化 13">
                <a:extLst>
                  <a:ext uri="{FF2B5EF4-FFF2-40B4-BE49-F238E27FC236}">
                    <a16:creationId xmlns:a16="http://schemas.microsoft.com/office/drawing/2014/main" id="{E1973DA3-E7AB-48B3-D4FD-75C57380F828}"/>
                  </a:ext>
                </a:extLst>
              </p:cNvPr>
              <p:cNvGrpSpPr/>
              <p:nvPr/>
            </p:nvGrpSpPr>
            <p:grpSpPr>
              <a:xfrm>
                <a:off x="1253380" y="1416314"/>
                <a:ext cx="2709020" cy="2033260"/>
                <a:chOff x="1253380" y="1416314"/>
                <a:chExt cx="2709020" cy="2033260"/>
              </a:xfrm>
            </p:grpSpPr>
            <p:pic>
              <p:nvPicPr>
                <p:cNvPr id="16" name="Picture 8" descr="弁論イラスト／無料イラストなら「イラストAC」">
                  <a:extLst>
                    <a:ext uri="{FF2B5EF4-FFF2-40B4-BE49-F238E27FC236}">
                      <a16:creationId xmlns:a16="http://schemas.microsoft.com/office/drawing/2014/main" id="{0026AF14-E2C5-460F-E5BC-4844B6D15030}"/>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1253380" y="1416314"/>
                  <a:ext cx="2709020" cy="2033260"/>
                </a:xfrm>
                <a:prstGeom prst="rect">
                  <a:avLst/>
                </a:prstGeom>
                <a:noFill/>
                <a:extLst>
                  <a:ext uri="{909E8E84-426E-40DD-AFC4-6F175D3DCCD1}">
                    <a14:hiddenFill xmlns:a14="http://schemas.microsoft.com/office/drawing/2010/main">
                      <a:solidFill>
                        <a:srgbClr val="FFFFFF"/>
                      </a:solidFill>
                    </a14:hiddenFill>
                  </a:ext>
                </a:extLst>
              </p:spPr>
            </p:pic>
            <p:sp>
              <p:nvSpPr>
                <p:cNvPr id="17" name="正方形/長方形 16">
                  <a:extLst>
                    <a:ext uri="{FF2B5EF4-FFF2-40B4-BE49-F238E27FC236}">
                      <a16:creationId xmlns:a16="http://schemas.microsoft.com/office/drawing/2014/main" id="{96AF0179-7206-9BE7-54F7-A76D3CAFE8D4}"/>
                    </a:ext>
                  </a:extLst>
                </p:cNvPr>
                <p:cNvSpPr/>
                <p:nvPr/>
              </p:nvSpPr>
              <p:spPr>
                <a:xfrm>
                  <a:off x="2666677" y="1965011"/>
                  <a:ext cx="1154105" cy="9512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8" name="正方形/長方形 37">
                  <a:extLst>
                    <a:ext uri="{FF2B5EF4-FFF2-40B4-BE49-F238E27FC236}">
                      <a16:creationId xmlns:a16="http://schemas.microsoft.com/office/drawing/2014/main" id="{2A3CE5D5-E3CA-621A-CE4B-05F0137A7888}"/>
                    </a:ext>
                  </a:extLst>
                </p:cNvPr>
                <p:cNvSpPr/>
                <p:nvPr/>
              </p:nvSpPr>
              <p:spPr>
                <a:xfrm>
                  <a:off x="3436620" y="2929246"/>
                  <a:ext cx="494253" cy="511103"/>
                </a:xfrm>
                <a:prstGeom prst="rect">
                  <a:avLst/>
                </a:prstGeom>
                <a:solidFill>
                  <a:schemeClr val="bg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7" name="正方形/長方形 46">
                  <a:extLst>
                    <a:ext uri="{FF2B5EF4-FFF2-40B4-BE49-F238E27FC236}">
                      <a16:creationId xmlns:a16="http://schemas.microsoft.com/office/drawing/2014/main" id="{1351DB77-62BB-F23F-A5C8-0A2FF3E31DBA}"/>
                    </a:ext>
                  </a:extLst>
                </p:cNvPr>
                <p:cNvSpPr/>
                <p:nvPr/>
              </p:nvSpPr>
              <p:spPr>
                <a:xfrm>
                  <a:off x="3820782" y="2076131"/>
                  <a:ext cx="110091" cy="919217"/>
                </a:xfrm>
                <a:prstGeom prst="rect">
                  <a:avLst/>
                </a:prstGeom>
                <a:solidFill>
                  <a:schemeClr val="bg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pic>
            <p:nvPicPr>
              <p:cNvPr id="15" name="図 14">
                <a:extLst>
                  <a:ext uri="{FF2B5EF4-FFF2-40B4-BE49-F238E27FC236}">
                    <a16:creationId xmlns:a16="http://schemas.microsoft.com/office/drawing/2014/main" id="{62EC2B4D-E40E-CEC6-82DF-73240ACFFB4C}"/>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3417859" y="1886249"/>
                <a:ext cx="1127349" cy="1649140"/>
              </a:xfrm>
              <a:prstGeom prst="rect">
                <a:avLst/>
              </a:prstGeom>
            </p:spPr>
          </p:pic>
        </p:grpSp>
        <p:sp>
          <p:nvSpPr>
            <p:cNvPr id="12" name="正方形/長方形 11">
              <a:extLst>
                <a:ext uri="{FF2B5EF4-FFF2-40B4-BE49-F238E27FC236}">
                  <a16:creationId xmlns:a16="http://schemas.microsoft.com/office/drawing/2014/main" id="{566863DC-8B3F-73F2-50FA-05D8E2FCD399}"/>
                </a:ext>
              </a:extLst>
            </p:cNvPr>
            <p:cNvSpPr/>
            <p:nvPr/>
          </p:nvSpPr>
          <p:spPr>
            <a:xfrm>
              <a:off x="3865226" y="3259799"/>
              <a:ext cx="957427" cy="293047"/>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b="1" dirty="0">
                  <a:solidFill>
                    <a:schemeClr val="bg1"/>
                  </a:solidFill>
                  <a:latin typeface="HGP創英角ｺﾞｼｯｸUB" panose="020B0900000000000000" pitchFamily="50" charset="-128"/>
                  <a:ea typeface="HGP創英角ｺﾞｼｯｸUB" panose="020B0900000000000000" pitchFamily="50" charset="-128"/>
                </a:rPr>
                <a:t>南里</a:t>
              </a:r>
              <a:endParaRPr lang="en-US" altLang="ja-JP" b="1" dirty="0">
                <a:solidFill>
                  <a:schemeClr val="bg1"/>
                </a:solidFill>
                <a:latin typeface="HGP創英角ｺﾞｼｯｸUB" panose="020B0900000000000000" pitchFamily="50" charset="-128"/>
                <a:ea typeface="HGP創英角ｺﾞｼｯｸUB" panose="020B0900000000000000" pitchFamily="50" charset="-128"/>
              </a:endParaRPr>
            </a:p>
          </p:txBody>
        </p:sp>
      </p:grpSp>
      <p:sp>
        <p:nvSpPr>
          <p:cNvPr id="52" name="角丸四角形 6">
            <a:extLst>
              <a:ext uri="{FF2B5EF4-FFF2-40B4-BE49-F238E27FC236}">
                <a16:creationId xmlns:a16="http://schemas.microsoft.com/office/drawing/2014/main" id="{363AEEB2-6450-63FC-13DA-097CBB3065FF}"/>
              </a:ext>
            </a:extLst>
          </p:cNvPr>
          <p:cNvSpPr/>
          <p:nvPr/>
        </p:nvSpPr>
        <p:spPr>
          <a:xfrm>
            <a:off x="6493435" y="791819"/>
            <a:ext cx="5134167" cy="450539"/>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ja-JP" altLang="en-US" sz="2800" dirty="0">
                <a:solidFill>
                  <a:schemeClr val="tx1"/>
                </a:solidFill>
                <a:latin typeface="HGP創英角ｺﾞｼｯｸUB" panose="020B0900000000000000" pitchFamily="50" charset="-128"/>
                <a:ea typeface="HGP創英角ｺﾞｼｯｸUB" panose="020B0900000000000000" pitchFamily="50" charset="-128"/>
              </a:rPr>
              <a:t>２４年１１月全社</a:t>
            </a:r>
            <a:r>
              <a:rPr lang="en-US" altLang="ja-JP" sz="2800" dirty="0">
                <a:solidFill>
                  <a:schemeClr val="tx1"/>
                </a:solidFill>
                <a:latin typeface="HGP創英角ｺﾞｼｯｸUB" panose="020B0900000000000000" pitchFamily="50" charset="-128"/>
                <a:ea typeface="HGP創英角ｺﾞｼｯｸUB" panose="020B0900000000000000" pitchFamily="50" charset="-128"/>
              </a:rPr>
              <a:t>QC</a:t>
            </a:r>
            <a:r>
              <a:rPr lang="ja-JP" altLang="en-US" sz="2800" dirty="0">
                <a:solidFill>
                  <a:schemeClr val="tx1"/>
                </a:solidFill>
                <a:latin typeface="HGP創英角ｺﾞｼｯｸUB" panose="020B0900000000000000" pitchFamily="50" charset="-128"/>
                <a:ea typeface="HGP創英角ｺﾞｼｯｸUB" panose="020B0900000000000000" pitchFamily="50" charset="-128"/>
              </a:rPr>
              <a:t>サークル大会</a:t>
            </a:r>
          </a:p>
        </p:txBody>
      </p:sp>
      <p:pic>
        <p:nvPicPr>
          <p:cNvPr id="3" name="図 2">
            <a:extLst>
              <a:ext uri="{FF2B5EF4-FFF2-40B4-BE49-F238E27FC236}">
                <a16:creationId xmlns:a16="http://schemas.microsoft.com/office/drawing/2014/main" id="{945ED9F5-706E-8CF1-BBF9-C74904AEB830}"/>
              </a:ext>
            </a:extLst>
          </p:cNvPr>
          <p:cNvPicPr>
            <a:picLocks noChangeAspect="1"/>
          </p:cNvPicPr>
          <p:nvPr/>
        </p:nvPicPr>
        <p:blipFill rotWithShape="1">
          <a:blip r:embed="rId9" cstate="print">
            <a:extLst>
              <a:ext uri="{BEBA8EAE-BF5A-486C-A8C5-ECC9F3942E4B}">
                <a14:imgProps xmlns:a14="http://schemas.microsoft.com/office/drawing/2010/main">
                  <a14:imgLayer r:embed="rId10">
                    <a14:imgEffect>
                      <a14:backgroundRemoval t="0" b="100000" l="0" r="100000"/>
                    </a14:imgEffect>
                  </a14:imgLayer>
                </a14:imgProps>
              </a:ext>
              <a:ext uri="{28A0092B-C50C-407E-A947-70E740481C1C}">
                <a14:useLocalDpi xmlns:a14="http://schemas.microsoft.com/office/drawing/2010/main"/>
              </a:ext>
            </a:extLst>
          </a:blip>
          <a:srcRect/>
          <a:stretch/>
        </p:blipFill>
        <p:spPr>
          <a:xfrm>
            <a:off x="3528439" y="1305418"/>
            <a:ext cx="551441" cy="692491"/>
          </a:xfrm>
          <a:prstGeom prst="rect">
            <a:avLst/>
          </a:prstGeom>
        </p:spPr>
      </p:pic>
      <p:pic>
        <p:nvPicPr>
          <p:cNvPr id="18" name="図 17">
            <a:extLst>
              <a:ext uri="{FF2B5EF4-FFF2-40B4-BE49-F238E27FC236}">
                <a16:creationId xmlns:a16="http://schemas.microsoft.com/office/drawing/2014/main" id="{4F7520CF-522D-FF73-8C1A-1A33284A9CC5}"/>
              </a:ext>
            </a:extLst>
          </p:cNvPr>
          <p:cNvPicPr>
            <a:picLocks noChangeAspect="1"/>
          </p:cNvPicPr>
          <p:nvPr/>
        </p:nvPicPr>
        <p:blipFill rotWithShape="1">
          <a:blip r:embed="rId11"/>
          <a:srcRect l="33125" t="37313" r="37679" b="32310"/>
          <a:stretch/>
        </p:blipFill>
        <p:spPr>
          <a:xfrm>
            <a:off x="6434451" y="1295055"/>
            <a:ext cx="3559629" cy="2083260"/>
          </a:xfrm>
          <a:prstGeom prst="rect">
            <a:avLst/>
          </a:prstGeom>
          <a:effectLst>
            <a:softEdge rad="254000"/>
          </a:effectLst>
        </p:spPr>
      </p:pic>
      <p:pic>
        <p:nvPicPr>
          <p:cNvPr id="22" name="図 21">
            <a:extLst>
              <a:ext uri="{FF2B5EF4-FFF2-40B4-BE49-F238E27FC236}">
                <a16:creationId xmlns:a16="http://schemas.microsoft.com/office/drawing/2014/main" id="{DC78D7C9-2630-6F4F-0B63-8FD831419617}"/>
              </a:ext>
            </a:extLst>
          </p:cNvPr>
          <p:cNvPicPr>
            <a:picLocks noChangeAspect="1"/>
          </p:cNvPicPr>
          <p:nvPr/>
        </p:nvPicPr>
        <p:blipFill>
          <a:blip r:embed="rId12"/>
          <a:stretch>
            <a:fillRect/>
          </a:stretch>
        </p:blipFill>
        <p:spPr>
          <a:xfrm>
            <a:off x="1375783" y="1483187"/>
            <a:ext cx="1929243" cy="1075485"/>
          </a:xfrm>
          <a:prstGeom prst="rect">
            <a:avLst/>
          </a:prstGeom>
        </p:spPr>
      </p:pic>
      <p:sp>
        <p:nvSpPr>
          <p:cNvPr id="48" name="WordArt 7">
            <a:extLst>
              <a:ext uri="{FF2B5EF4-FFF2-40B4-BE49-F238E27FC236}">
                <a16:creationId xmlns:a16="http://schemas.microsoft.com/office/drawing/2014/main" id="{0F68743F-7ED1-E202-A0C0-E0A48123B967}"/>
              </a:ext>
            </a:extLst>
          </p:cNvPr>
          <p:cNvSpPr>
            <a:spLocks noChangeArrowheads="1" noChangeShapeType="1" noTextEdit="1"/>
          </p:cNvSpPr>
          <p:nvPr/>
        </p:nvSpPr>
        <p:spPr bwMode="auto">
          <a:xfrm>
            <a:off x="1187578" y="2215679"/>
            <a:ext cx="2449177" cy="743282"/>
          </a:xfrm>
          <a:prstGeom prst="rect">
            <a:avLst/>
          </a:prstGeom>
          <a:solidFill>
            <a:schemeClr val="bg1"/>
          </a:solidFill>
          <a:ln>
            <a:solidFill>
              <a:schemeClr val="tx1"/>
            </a:solidFill>
          </a:ln>
        </p:spPr>
        <p:txBody>
          <a:bodyPr wrap="none" numCol="1" fromWordArt="1">
            <a:prstTxWarp prst="textPlain">
              <a:avLst>
                <a:gd name="adj" fmla="val 52646"/>
              </a:avLst>
            </a:prstTxWarp>
          </a:bodyPr>
          <a:lstStyle/>
          <a:p>
            <a:pPr>
              <a:defRPr/>
            </a:pPr>
            <a:r>
              <a:rPr lang="ja-JP" altLang="en-US" sz="5000" b="1" i="1" kern="10" dirty="0">
                <a:ln w="28575">
                  <a:solidFill>
                    <a:prstClr val="black"/>
                  </a:solidFill>
                  <a:round/>
                  <a:headEnd/>
                  <a:tailEnd/>
                </a:ln>
                <a:solidFill>
                  <a:srgbClr val="FF0000"/>
                </a:solidFill>
                <a:effectLst>
                  <a:glow rad="63500">
                    <a:prstClr val="white"/>
                  </a:glow>
                </a:effectLst>
                <a:latin typeface="HGP創英角ｺﾞｼｯｸUB" panose="020B0900000000000000" pitchFamily="50" charset="-128"/>
                <a:ea typeface="HGP創英角ｺﾞｼｯｸUB" panose="020B0900000000000000" pitchFamily="50" charset="-128"/>
              </a:rPr>
              <a:t>見事</a:t>
            </a:r>
            <a:r>
              <a:rPr lang="en-US" altLang="ja-JP" sz="5000" b="1" i="1" kern="10" dirty="0">
                <a:ln w="28575">
                  <a:solidFill>
                    <a:prstClr val="black"/>
                  </a:solidFill>
                  <a:round/>
                  <a:headEnd/>
                  <a:tailEnd/>
                </a:ln>
                <a:solidFill>
                  <a:srgbClr val="FF0000"/>
                </a:solidFill>
                <a:effectLst>
                  <a:glow rad="63500">
                    <a:prstClr val="white"/>
                  </a:glow>
                </a:effectLst>
                <a:latin typeface="HGP創英角ｺﾞｼｯｸUB" panose="020B0900000000000000" pitchFamily="50" charset="-128"/>
                <a:ea typeface="HGP創英角ｺﾞｼｯｸUB" panose="020B0900000000000000" pitchFamily="50" charset="-128"/>
              </a:rPr>
              <a:t>1</a:t>
            </a:r>
            <a:r>
              <a:rPr lang="ja-JP" altLang="en-US" sz="5000" b="1" i="1" kern="10" dirty="0">
                <a:ln w="28575">
                  <a:solidFill>
                    <a:prstClr val="black"/>
                  </a:solidFill>
                  <a:round/>
                  <a:headEnd/>
                  <a:tailEnd/>
                </a:ln>
                <a:solidFill>
                  <a:srgbClr val="FF0000"/>
                </a:solidFill>
                <a:effectLst>
                  <a:glow rad="63500">
                    <a:prstClr val="white"/>
                  </a:glow>
                </a:effectLst>
                <a:latin typeface="HGP創英角ｺﾞｼｯｸUB" panose="020B0900000000000000" pitchFamily="50" charset="-128"/>
                <a:ea typeface="HGP創英角ｺﾞｼｯｸUB" panose="020B0900000000000000" pitchFamily="50" charset="-128"/>
              </a:rPr>
              <a:t>位！</a:t>
            </a:r>
          </a:p>
        </p:txBody>
      </p:sp>
      <p:pic>
        <p:nvPicPr>
          <p:cNvPr id="24" name="図 23">
            <a:extLst>
              <a:ext uri="{FF2B5EF4-FFF2-40B4-BE49-F238E27FC236}">
                <a16:creationId xmlns:a16="http://schemas.microsoft.com/office/drawing/2014/main" id="{81A12470-8FCF-C74B-ED1D-8FA374F30112}"/>
              </a:ext>
            </a:extLst>
          </p:cNvPr>
          <p:cNvPicPr>
            <a:picLocks noChangeAspect="1"/>
          </p:cNvPicPr>
          <p:nvPr/>
        </p:nvPicPr>
        <p:blipFill>
          <a:blip r:embed="rId13"/>
          <a:stretch>
            <a:fillRect/>
          </a:stretch>
        </p:blipFill>
        <p:spPr>
          <a:xfrm>
            <a:off x="7174716" y="1468745"/>
            <a:ext cx="2168355" cy="981491"/>
          </a:xfrm>
          <a:prstGeom prst="rect">
            <a:avLst/>
          </a:prstGeom>
        </p:spPr>
      </p:pic>
      <p:pic>
        <p:nvPicPr>
          <p:cNvPr id="30" name="図 29">
            <a:extLst>
              <a:ext uri="{FF2B5EF4-FFF2-40B4-BE49-F238E27FC236}">
                <a16:creationId xmlns:a16="http://schemas.microsoft.com/office/drawing/2014/main" id="{54DCD181-900D-A563-CA97-6232CB26822E}"/>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7010433" y="2290295"/>
            <a:ext cx="1127349" cy="1460539"/>
          </a:xfrm>
          <a:prstGeom prst="rect">
            <a:avLst/>
          </a:prstGeom>
        </p:spPr>
      </p:pic>
      <p:sp>
        <p:nvSpPr>
          <p:cNvPr id="56" name="角丸四角形 6">
            <a:extLst>
              <a:ext uri="{FF2B5EF4-FFF2-40B4-BE49-F238E27FC236}">
                <a16:creationId xmlns:a16="http://schemas.microsoft.com/office/drawing/2014/main" id="{9F94E357-9C02-B722-BF54-049FE4F0F5B5}"/>
              </a:ext>
            </a:extLst>
          </p:cNvPr>
          <p:cNvSpPr/>
          <p:nvPr/>
        </p:nvSpPr>
        <p:spPr>
          <a:xfrm>
            <a:off x="8843759" y="1766575"/>
            <a:ext cx="2794606" cy="837909"/>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ja-JP" altLang="en-US" sz="4000" dirty="0">
                <a:ln>
                  <a:solidFill>
                    <a:schemeClr val="tx1"/>
                  </a:solidFill>
                </a:ln>
                <a:solidFill>
                  <a:srgbClr val="FF0000"/>
                </a:solidFill>
                <a:latin typeface="HGP創英角ｺﾞｼｯｸUB" panose="020B0900000000000000" pitchFamily="50" charset="-128"/>
                <a:ea typeface="HGP創英角ｺﾞｼｯｸUB" panose="020B0900000000000000" pitchFamily="50" charset="-128"/>
              </a:rPr>
              <a:t>大健闘２位</a:t>
            </a:r>
          </a:p>
        </p:txBody>
      </p:sp>
      <p:pic>
        <p:nvPicPr>
          <p:cNvPr id="31" name="図 30">
            <a:extLst>
              <a:ext uri="{FF2B5EF4-FFF2-40B4-BE49-F238E27FC236}">
                <a16:creationId xmlns:a16="http://schemas.microsoft.com/office/drawing/2014/main" id="{AF780433-3286-8848-89F8-2B79E2B29722}"/>
              </a:ext>
            </a:extLst>
          </p:cNvPr>
          <p:cNvPicPr>
            <a:picLocks noChangeAspect="1"/>
          </p:cNvPicPr>
          <p:nvPr/>
        </p:nvPicPr>
        <p:blipFill rotWithShape="1">
          <a:blip r:embed="rId9" cstate="print">
            <a:extLst>
              <a:ext uri="{BEBA8EAE-BF5A-486C-A8C5-ECC9F3942E4B}">
                <a14:imgProps xmlns:a14="http://schemas.microsoft.com/office/drawing/2010/main">
                  <a14:imgLayer r:embed="rId10">
                    <a14:imgEffect>
                      <a14:backgroundRemoval t="0" b="100000" l="0" r="100000"/>
                    </a14:imgEffect>
                  </a14:imgLayer>
                </a14:imgProps>
              </a:ext>
              <a:ext uri="{28A0092B-C50C-407E-A947-70E740481C1C}">
                <a14:useLocalDpi xmlns:a14="http://schemas.microsoft.com/office/drawing/2010/main"/>
              </a:ext>
            </a:extLst>
          </a:blip>
          <a:srcRect/>
          <a:stretch/>
        </p:blipFill>
        <p:spPr>
          <a:xfrm>
            <a:off x="7146024" y="1847727"/>
            <a:ext cx="551441" cy="692491"/>
          </a:xfrm>
          <a:prstGeom prst="rect">
            <a:avLst/>
          </a:prstGeom>
        </p:spPr>
      </p:pic>
      <p:grpSp>
        <p:nvGrpSpPr>
          <p:cNvPr id="57" name="グループ化 56">
            <a:extLst>
              <a:ext uri="{FF2B5EF4-FFF2-40B4-BE49-F238E27FC236}">
                <a16:creationId xmlns:a16="http://schemas.microsoft.com/office/drawing/2014/main" id="{5AECC8DF-D2B4-887F-011A-2B10D2E02BF3}"/>
              </a:ext>
            </a:extLst>
          </p:cNvPr>
          <p:cNvGrpSpPr/>
          <p:nvPr/>
        </p:nvGrpSpPr>
        <p:grpSpPr>
          <a:xfrm>
            <a:off x="7004031" y="3242056"/>
            <a:ext cx="4031733" cy="2824125"/>
            <a:chOff x="776561" y="3746161"/>
            <a:chExt cx="4031733" cy="2824125"/>
          </a:xfrm>
        </p:grpSpPr>
        <p:sp>
          <p:nvSpPr>
            <p:cNvPr id="58" name="角丸四角形 4">
              <a:extLst>
                <a:ext uri="{FF2B5EF4-FFF2-40B4-BE49-F238E27FC236}">
                  <a16:creationId xmlns:a16="http://schemas.microsoft.com/office/drawing/2014/main" id="{8A4D9E74-D750-18CF-4BF1-DFD04179508F}"/>
                </a:ext>
              </a:extLst>
            </p:cNvPr>
            <p:cNvSpPr/>
            <p:nvPr/>
          </p:nvSpPr>
          <p:spPr>
            <a:xfrm>
              <a:off x="776561" y="3746161"/>
              <a:ext cx="4031733" cy="2824125"/>
            </a:xfrm>
            <a:prstGeom prst="roundRect">
              <a:avLst>
                <a:gd name="adj" fmla="val 5632"/>
              </a:avLst>
            </a:prstGeom>
            <a:solidFill>
              <a:schemeClr val="bg1"/>
            </a:solidFill>
            <a:ln w="381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kumimoji="1" lang="ja-JP" altLang="en-US"/>
            </a:p>
          </p:txBody>
        </p:sp>
        <p:sp>
          <p:nvSpPr>
            <p:cNvPr id="59" name="テキスト ボックス 58">
              <a:extLst>
                <a:ext uri="{FF2B5EF4-FFF2-40B4-BE49-F238E27FC236}">
                  <a16:creationId xmlns:a16="http://schemas.microsoft.com/office/drawing/2014/main" id="{04AFB48C-6CE2-166B-C199-82ABFE698D34}"/>
                </a:ext>
              </a:extLst>
            </p:cNvPr>
            <p:cNvSpPr txBox="1"/>
            <p:nvPr/>
          </p:nvSpPr>
          <p:spPr>
            <a:xfrm>
              <a:off x="886015" y="3746161"/>
              <a:ext cx="2399266" cy="400110"/>
            </a:xfrm>
            <a:prstGeom prst="rect">
              <a:avLst/>
            </a:prstGeom>
            <a:solidFill>
              <a:schemeClr val="bg1"/>
            </a:solidFill>
            <a:ln>
              <a:noFill/>
            </a:ln>
          </p:spPr>
          <p:txBody>
            <a:bodyPr wrap="square" rtlCol="0">
              <a:spAutoFit/>
            </a:bodyPr>
            <a:lstStyle/>
            <a:p>
              <a:r>
                <a:rPr kumimoji="1" lang="ja-JP" altLang="en-US" sz="2000" dirty="0">
                  <a:latin typeface="HGP創英角ｺﾞｼｯｸUB" panose="020B0900000000000000" pitchFamily="50" charset="-128"/>
                  <a:ea typeface="HGP創英角ｺﾞｼｯｸUB" panose="020B0900000000000000" pitchFamily="50" charset="-128"/>
                </a:rPr>
                <a:t>サークル得点表</a:t>
              </a:r>
            </a:p>
          </p:txBody>
        </p:sp>
        <p:sp>
          <p:nvSpPr>
            <p:cNvPr id="60" name="テキスト ボックス 59">
              <a:extLst>
                <a:ext uri="{FF2B5EF4-FFF2-40B4-BE49-F238E27FC236}">
                  <a16:creationId xmlns:a16="http://schemas.microsoft.com/office/drawing/2014/main" id="{0AE7AB8B-1DF9-CB6D-1218-42FAAE3FCEF3}"/>
                </a:ext>
              </a:extLst>
            </p:cNvPr>
            <p:cNvSpPr txBox="1"/>
            <p:nvPr/>
          </p:nvSpPr>
          <p:spPr>
            <a:xfrm>
              <a:off x="902147" y="5128132"/>
              <a:ext cx="3730186" cy="307777"/>
            </a:xfrm>
            <a:prstGeom prst="rect">
              <a:avLst/>
            </a:prstGeom>
            <a:solidFill>
              <a:schemeClr val="bg1"/>
            </a:solidFill>
            <a:ln>
              <a:noFill/>
            </a:ln>
          </p:spPr>
          <p:txBody>
            <a:bodyPr wrap="square" rtlCol="0">
              <a:spAutoFit/>
            </a:bodyPr>
            <a:lstStyle/>
            <a:p>
              <a:r>
                <a:rPr lang="en-US" altLang="ja-JP" sz="1400" dirty="0">
                  <a:latin typeface="HGP創英角ｺﾞｼｯｸUB" panose="020B0900000000000000" pitchFamily="50" charset="-128"/>
                  <a:ea typeface="HGP創英角ｺﾞｼｯｸUB" panose="020B0900000000000000" pitchFamily="50" charset="-128"/>
                </a:rPr>
                <a:t>3</a:t>
              </a:r>
              <a:r>
                <a:rPr lang="ja-JP" altLang="en-US" sz="1400" dirty="0">
                  <a:latin typeface="HGP創英角ｺﾞｼｯｸUB" panose="020B0900000000000000" pitchFamily="50" charset="-128"/>
                  <a:ea typeface="HGP創英角ｺﾞｼｯｸUB" panose="020B0900000000000000" pitchFamily="50" charset="-128"/>
                </a:rPr>
                <a:t>位　　</a:t>
              </a:r>
              <a:r>
                <a:rPr kumimoji="1" lang="ja-JP" altLang="en-US" sz="1400" dirty="0">
                  <a:latin typeface="HGP創英角ｺﾞｼｯｸUB" panose="020B0900000000000000" pitchFamily="50" charset="-128"/>
                  <a:ea typeface="HGP創英角ｺﾞｼｯｸUB" panose="020B0900000000000000" pitchFamily="50" charset="-128"/>
                </a:rPr>
                <a:t>○○サークル　　　　　　　　　　　</a:t>
              </a:r>
            </a:p>
          </p:txBody>
        </p:sp>
        <p:sp>
          <p:nvSpPr>
            <p:cNvPr id="61" name="テキスト ボックス 60">
              <a:extLst>
                <a:ext uri="{FF2B5EF4-FFF2-40B4-BE49-F238E27FC236}">
                  <a16:creationId xmlns:a16="http://schemas.microsoft.com/office/drawing/2014/main" id="{6087F063-23E1-D93A-2BF5-83C7C85326B7}"/>
                </a:ext>
              </a:extLst>
            </p:cNvPr>
            <p:cNvSpPr txBox="1"/>
            <p:nvPr/>
          </p:nvSpPr>
          <p:spPr>
            <a:xfrm>
              <a:off x="918554" y="5998997"/>
              <a:ext cx="1547422" cy="307777"/>
            </a:xfrm>
            <a:prstGeom prst="rect">
              <a:avLst/>
            </a:prstGeom>
            <a:solidFill>
              <a:schemeClr val="bg1"/>
            </a:solidFill>
            <a:ln>
              <a:noFill/>
            </a:ln>
          </p:spPr>
          <p:txBody>
            <a:bodyPr wrap="square" rtlCol="0">
              <a:spAutoFit/>
            </a:bodyPr>
            <a:lstStyle/>
            <a:p>
              <a:r>
                <a:rPr kumimoji="1" lang="ja-JP" altLang="en-US" sz="1400" dirty="0">
                  <a:latin typeface="HGP創英角ｺﾞｼｯｸUB" panose="020B0900000000000000" pitchFamily="50" charset="-128"/>
                  <a:ea typeface="HGP創英角ｺﾞｼｯｸUB" panose="020B0900000000000000" pitchFamily="50" charset="-128"/>
                </a:rPr>
                <a:t>・・・</a:t>
              </a:r>
            </a:p>
          </p:txBody>
        </p:sp>
        <p:sp>
          <p:nvSpPr>
            <p:cNvPr id="62" name="テキスト ボックス 61">
              <a:extLst>
                <a:ext uri="{FF2B5EF4-FFF2-40B4-BE49-F238E27FC236}">
                  <a16:creationId xmlns:a16="http://schemas.microsoft.com/office/drawing/2014/main" id="{F47F82FA-FCFD-9002-BD6F-C77F396C34DA}"/>
                </a:ext>
              </a:extLst>
            </p:cNvPr>
            <p:cNvSpPr txBox="1"/>
            <p:nvPr/>
          </p:nvSpPr>
          <p:spPr>
            <a:xfrm>
              <a:off x="908196" y="5626035"/>
              <a:ext cx="1547422" cy="307777"/>
            </a:xfrm>
            <a:prstGeom prst="rect">
              <a:avLst/>
            </a:prstGeom>
            <a:solidFill>
              <a:schemeClr val="bg1"/>
            </a:solidFill>
            <a:ln>
              <a:noFill/>
            </a:ln>
          </p:spPr>
          <p:txBody>
            <a:bodyPr wrap="square" rtlCol="0">
              <a:spAutoFit/>
            </a:bodyPr>
            <a:lstStyle/>
            <a:p>
              <a:r>
                <a:rPr kumimoji="1" lang="ja-JP" altLang="en-US" sz="1400" dirty="0">
                  <a:latin typeface="HGP創英角ｺﾞｼｯｸUB" panose="020B0900000000000000" pitchFamily="50" charset="-128"/>
                  <a:ea typeface="HGP創英角ｺﾞｼｯｸUB" panose="020B0900000000000000" pitchFamily="50" charset="-128"/>
                </a:rPr>
                <a:t>・・・</a:t>
              </a:r>
            </a:p>
          </p:txBody>
        </p:sp>
        <p:sp>
          <p:nvSpPr>
            <p:cNvPr id="63" name="テキスト ボックス 62">
              <a:extLst>
                <a:ext uri="{FF2B5EF4-FFF2-40B4-BE49-F238E27FC236}">
                  <a16:creationId xmlns:a16="http://schemas.microsoft.com/office/drawing/2014/main" id="{EC9D298F-D0B3-4534-04C7-E00D3EB4327C}"/>
                </a:ext>
              </a:extLst>
            </p:cNvPr>
            <p:cNvSpPr txBox="1"/>
            <p:nvPr/>
          </p:nvSpPr>
          <p:spPr>
            <a:xfrm>
              <a:off x="831789" y="4606257"/>
              <a:ext cx="3921275" cy="369332"/>
            </a:xfrm>
            <a:prstGeom prst="rect">
              <a:avLst/>
            </a:prstGeom>
            <a:solidFill>
              <a:schemeClr val="bg1"/>
            </a:solidFill>
            <a:ln>
              <a:noFill/>
            </a:ln>
          </p:spPr>
          <p:txBody>
            <a:bodyPr wrap="square" rtlCol="0">
              <a:spAutoFit/>
            </a:bodyPr>
            <a:lstStyle/>
            <a:p>
              <a:r>
                <a:rPr lang="ja-JP" altLang="en-US" dirty="0">
                  <a:solidFill>
                    <a:srgbClr val="FF0000"/>
                  </a:solidFill>
                  <a:latin typeface="HGP創英角ｺﾞｼｯｸUB" panose="020B0900000000000000" pitchFamily="50" charset="-128"/>
                  <a:ea typeface="HGP創英角ｺﾞｼｯｸUB" panose="020B0900000000000000" pitchFamily="50" charset="-128"/>
                </a:rPr>
                <a:t>２位　　さわやかサークル　８１．３５点</a:t>
              </a:r>
              <a:endParaRPr kumimoji="1" lang="ja-JP" altLang="en-US" dirty="0">
                <a:solidFill>
                  <a:srgbClr val="FF0000"/>
                </a:solidFill>
                <a:latin typeface="HGP創英角ｺﾞｼｯｸUB" panose="020B0900000000000000" pitchFamily="50" charset="-128"/>
                <a:ea typeface="HGP創英角ｺﾞｼｯｸUB" panose="020B0900000000000000" pitchFamily="50" charset="-128"/>
              </a:endParaRPr>
            </a:p>
          </p:txBody>
        </p:sp>
        <p:sp>
          <p:nvSpPr>
            <p:cNvPr id="64" name="テキスト ボックス 63">
              <a:extLst>
                <a:ext uri="{FF2B5EF4-FFF2-40B4-BE49-F238E27FC236}">
                  <a16:creationId xmlns:a16="http://schemas.microsoft.com/office/drawing/2014/main" id="{0E160AF1-1460-C909-A2E6-E655E279A277}"/>
                </a:ext>
              </a:extLst>
            </p:cNvPr>
            <p:cNvSpPr txBox="1"/>
            <p:nvPr/>
          </p:nvSpPr>
          <p:spPr>
            <a:xfrm>
              <a:off x="908196" y="4182783"/>
              <a:ext cx="3730186" cy="307777"/>
            </a:xfrm>
            <a:prstGeom prst="rect">
              <a:avLst/>
            </a:prstGeom>
            <a:solidFill>
              <a:schemeClr val="bg1"/>
            </a:solidFill>
            <a:ln>
              <a:noFill/>
            </a:ln>
          </p:spPr>
          <p:txBody>
            <a:bodyPr wrap="square" rtlCol="0">
              <a:spAutoFit/>
            </a:bodyPr>
            <a:lstStyle/>
            <a:p>
              <a:r>
                <a:rPr lang="en-US" altLang="ja-JP" sz="1400" dirty="0">
                  <a:latin typeface="HGP創英角ｺﾞｼｯｸUB" panose="020B0900000000000000" pitchFamily="50" charset="-128"/>
                  <a:ea typeface="HGP創英角ｺﾞｼｯｸUB" panose="020B0900000000000000" pitchFamily="50" charset="-128"/>
                </a:rPr>
                <a:t>1</a:t>
              </a:r>
              <a:r>
                <a:rPr lang="ja-JP" altLang="en-US" sz="1400" dirty="0">
                  <a:latin typeface="HGP創英角ｺﾞｼｯｸUB" panose="020B0900000000000000" pitchFamily="50" charset="-128"/>
                  <a:ea typeface="HGP創英角ｺﾞｼｯｸUB" panose="020B0900000000000000" pitchFamily="50" charset="-128"/>
                </a:rPr>
                <a:t>位　　</a:t>
              </a:r>
              <a:r>
                <a:rPr kumimoji="1" lang="ja-JP" altLang="en-US" sz="1400" dirty="0">
                  <a:latin typeface="HGP創英角ｺﾞｼｯｸUB" panose="020B0900000000000000" pitchFamily="50" charset="-128"/>
                  <a:ea typeface="HGP創英角ｺﾞｼｯｸUB" panose="020B0900000000000000" pitchFamily="50" charset="-128"/>
                </a:rPr>
                <a:t>○○サークル　８３．８２点　　</a:t>
              </a:r>
            </a:p>
          </p:txBody>
        </p:sp>
      </p:grpSp>
      <p:pic>
        <p:nvPicPr>
          <p:cNvPr id="23" name="オーディオ 22">
            <a:hlinkClick r:id="" action="ppaction://media"/>
            <a:extLst>
              <a:ext uri="{FF2B5EF4-FFF2-40B4-BE49-F238E27FC236}">
                <a16:creationId xmlns:a16="http://schemas.microsoft.com/office/drawing/2014/main" id="{1BEA2319-B72B-6D2C-4E2C-5136B46F28C8}"/>
              </a:ext>
            </a:extLst>
          </p:cNvPr>
          <p:cNvPicPr>
            <a:picLocks noChangeAspect="1"/>
          </p:cNvPicPr>
          <p:nvPr>
            <a:audioFile r:link="rId3"/>
            <p:extLst>
              <p:ext uri="{DAA4B4D4-6D71-4841-9C94-3DE7FCFB9230}">
                <p14:media xmlns:p14="http://schemas.microsoft.com/office/powerpoint/2010/main" r:embed="rId2"/>
              </p:ext>
            </p:extLst>
          </p:nvPr>
        </p:nvPicPr>
        <p:blipFill>
          <a:blip r:embed="rId14"/>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303457985"/>
      </p:ext>
    </p:extLst>
  </p:cSld>
  <p:clrMapOvr>
    <a:masterClrMapping/>
  </p:clrMapOvr>
  <mc:AlternateContent xmlns:mc="http://schemas.openxmlformats.org/markup-compatibility/2006" xmlns:p14="http://schemas.microsoft.com/office/powerpoint/2010/main">
    <mc:Choice Requires="p14">
      <p:transition spd="slow" p14:dur="2000" advTm="16348"/>
    </mc:Choice>
    <mc:Fallback xmlns="">
      <p:transition spd="slow" advTm="16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8"/>
                                        </p:tgtEl>
                                        <p:attrNameLst>
                                          <p:attrName>style.visibility</p:attrName>
                                        </p:attrNameLst>
                                      </p:cBhvr>
                                      <p:to>
                                        <p:strVal val="visible"/>
                                      </p:to>
                                    </p:set>
                                    <p:animEffect transition="in" filter="fade">
                                      <p:cBhvr>
                                        <p:cTn id="11" dur="500"/>
                                        <p:tgtEl>
                                          <p:spTgt spid="48"/>
                                        </p:tgtEl>
                                      </p:cBhvr>
                                    </p:animEffect>
                                  </p:childTnLst>
                                </p:cTn>
                              </p:par>
                            </p:childTnLst>
                          </p:cTn>
                        </p:par>
                        <p:par>
                          <p:cTn id="12" fill="hold">
                            <p:stCondLst>
                              <p:cond delay="500"/>
                            </p:stCondLst>
                            <p:childTnLst>
                              <p:par>
                                <p:cTn id="13" presetID="2" presetClass="entr" presetSubtype="4" fill="hold" nodeType="afterEffect">
                                  <p:stCondLst>
                                    <p:cond delay="0"/>
                                  </p:stCondLst>
                                  <p:childTnLst>
                                    <p:set>
                                      <p:cBhvr>
                                        <p:cTn id="14" dur="1" fill="hold">
                                          <p:stCondLst>
                                            <p:cond delay="0"/>
                                          </p:stCondLst>
                                        </p:cTn>
                                        <p:tgtEl>
                                          <p:spTgt spid="51"/>
                                        </p:tgtEl>
                                        <p:attrNameLst>
                                          <p:attrName>style.visibility</p:attrName>
                                        </p:attrNameLst>
                                      </p:cBhvr>
                                      <p:to>
                                        <p:strVal val="visible"/>
                                      </p:to>
                                    </p:set>
                                    <p:anim calcmode="lin" valueType="num">
                                      <p:cBhvr additive="base">
                                        <p:cTn id="15" dur="500" fill="hold"/>
                                        <p:tgtEl>
                                          <p:spTgt spid="51"/>
                                        </p:tgtEl>
                                        <p:attrNameLst>
                                          <p:attrName>ppt_x</p:attrName>
                                        </p:attrNameLst>
                                      </p:cBhvr>
                                      <p:tavLst>
                                        <p:tav tm="0">
                                          <p:val>
                                            <p:strVal val="#ppt_x"/>
                                          </p:val>
                                        </p:tav>
                                        <p:tav tm="100000">
                                          <p:val>
                                            <p:strVal val="#ppt_x"/>
                                          </p:val>
                                        </p:tav>
                                      </p:tavLst>
                                    </p:anim>
                                    <p:anim calcmode="lin" valueType="num">
                                      <p:cBhvr additive="base">
                                        <p:cTn id="16" dur="500" fill="hold"/>
                                        <p:tgtEl>
                                          <p:spTgt spid="51"/>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1"/>
                                        </p:tgtEl>
                                        <p:attrNameLst>
                                          <p:attrName>style.visibility</p:attrName>
                                        </p:attrNameLst>
                                      </p:cBhvr>
                                      <p:to>
                                        <p:strVal val="visible"/>
                                      </p:to>
                                    </p:set>
                                    <p:animEffect transition="in" filter="fade">
                                      <p:cBhvr>
                                        <p:cTn id="21" dur="500"/>
                                        <p:tgtEl>
                                          <p:spTgt spid="31"/>
                                        </p:tgtEl>
                                      </p:cBhvr>
                                    </p:animEffect>
                                  </p:childTnLst>
                                </p:cTn>
                              </p:par>
                              <p:par>
                                <p:cTn id="22" presetID="10" presetClass="entr" presetSubtype="0" fill="hold" nodeType="withEffect">
                                  <p:stCondLst>
                                    <p:cond delay="0"/>
                                  </p:stCondLst>
                                  <p:childTnLst>
                                    <p:set>
                                      <p:cBhvr>
                                        <p:cTn id="23" dur="1" fill="hold">
                                          <p:stCondLst>
                                            <p:cond delay="0"/>
                                          </p:stCondLst>
                                        </p:cTn>
                                        <p:tgtEl>
                                          <p:spTgt spid="30"/>
                                        </p:tgtEl>
                                        <p:attrNameLst>
                                          <p:attrName>style.visibility</p:attrName>
                                        </p:attrNameLst>
                                      </p:cBhvr>
                                      <p:to>
                                        <p:strVal val="visible"/>
                                      </p:to>
                                    </p:set>
                                    <p:animEffect transition="in" filter="fade">
                                      <p:cBhvr>
                                        <p:cTn id="24" dur="500"/>
                                        <p:tgtEl>
                                          <p:spTgt spid="30"/>
                                        </p:tgtEl>
                                      </p:cBhvr>
                                    </p:animEffect>
                                  </p:childTnLst>
                                </p:cTn>
                              </p:par>
                              <p:par>
                                <p:cTn id="25" presetID="10" presetClass="entr" presetSubtype="0" fill="hold" nodeType="with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par>
                                <p:cTn id="28" presetID="10" presetClass="entr" presetSubtype="0" fill="hold" nodeType="withEffect">
                                  <p:stCondLst>
                                    <p:cond delay="0"/>
                                  </p:stCondLst>
                                  <p:childTnLst>
                                    <p:set>
                                      <p:cBhvr>
                                        <p:cTn id="29" dur="1" fill="hold">
                                          <p:stCondLst>
                                            <p:cond delay="0"/>
                                          </p:stCondLst>
                                        </p:cTn>
                                        <p:tgtEl>
                                          <p:spTgt spid="24"/>
                                        </p:tgtEl>
                                        <p:attrNameLst>
                                          <p:attrName>style.visibility</p:attrName>
                                        </p:attrNameLst>
                                      </p:cBhvr>
                                      <p:to>
                                        <p:strVal val="visible"/>
                                      </p:to>
                                    </p:set>
                                    <p:animEffect transition="in" filter="fade">
                                      <p:cBhvr>
                                        <p:cTn id="30" dur="500"/>
                                        <p:tgtEl>
                                          <p:spTgt spid="24"/>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52"/>
                                        </p:tgtEl>
                                        <p:attrNameLst>
                                          <p:attrName>style.visibility</p:attrName>
                                        </p:attrNameLst>
                                      </p:cBhvr>
                                      <p:to>
                                        <p:strVal val="visible"/>
                                      </p:to>
                                    </p:set>
                                    <p:animEffect transition="in" filter="fade">
                                      <p:cBhvr>
                                        <p:cTn id="33" dur="500"/>
                                        <p:tgtEl>
                                          <p:spTgt spid="52"/>
                                        </p:tgtEl>
                                      </p:cBhvr>
                                    </p:animEffect>
                                  </p:childTnLst>
                                </p:cTn>
                              </p:par>
                            </p:childTnLst>
                          </p:cTn>
                        </p:par>
                        <p:par>
                          <p:cTn id="34" fill="hold">
                            <p:stCondLst>
                              <p:cond delay="500"/>
                            </p:stCondLst>
                            <p:childTnLst>
                              <p:par>
                                <p:cTn id="35" presetID="2" presetClass="entr" presetSubtype="4" fill="hold" grpId="0" nodeType="afterEffect">
                                  <p:stCondLst>
                                    <p:cond delay="0"/>
                                  </p:stCondLst>
                                  <p:childTnLst>
                                    <p:set>
                                      <p:cBhvr>
                                        <p:cTn id="36" dur="1" fill="hold">
                                          <p:stCondLst>
                                            <p:cond delay="0"/>
                                          </p:stCondLst>
                                        </p:cTn>
                                        <p:tgtEl>
                                          <p:spTgt spid="56"/>
                                        </p:tgtEl>
                                        <p:attrNameLst>
                                          <p:attrName>style.visibility</p:attrName>
                                        </p:attrNameLst>
                                      </p:cBhvr>
                                      <p:to>
                                        <p:strVal val="visible"/>
                                      </p:to>
                                    </p:set>
                                    <p:anim calcmode="lin" valueType="num">
                                      <p:cBhvr additive="base">
                                        <p:cTn id="37" dur="500" fill="hold"/>
                                        <p:tgtEl>
                                          <p:spTgt spid="56"/>
                                        </p:tgtEl>
                                        <p:attrNameLst>
                                          <p:attrName>ppt_x</p:attrName>
                                        </p:attrNameLst>
                                      </p:cBhvr>
                                      <p:tavLst>
                                        <p:tav tm="0">
                                          <p:val>
                                            <p:strVal val="#ppt_x"/>
                                          </p:val>
                                        </p:tav>
                                        <p:tav tm="100000">
                                          <p:val>
                                            <p:strVal val="#ppt_x"/>
                                          </p:val>
                                        </p:tav>
                                      </p:tavLst>
                                    </p:anim>
                                    <p:anim calcmode="lin" valueType="num">
                                      <p:cBhvr additive="base">
                                        <p:cTn id="38" dur="500" fill="hold"/>
                                        <p:tgtEl>
                                          <p:spTgt spid="56"/>
                                        </p:tgtEl>
                                        <p:attrNameLst>
                                          <p:attrName>ppt_y</p:attrName>
                                        </p:attrNameLst>
                                      </p:cBhvr>
                                      <p:tavLst>
                                        <p:tav tm="0">
                                          <p:val>
                                            <p:strVal val="1+#ppt_h/2"/>
                                          </p:val>
                                        </p:tav>
                                        <p:tav tm="100000">
                                          <p:val>
                                            <p:strVal val="#ppt_y"/>
                                          </p:val>
                                        </p:tav>
                                      </p:tavLst>
                                    </p:anim>
                                  </p:childTnLst>
                                </p:cTn>
                              </p:par>
                            </p:childTnLst>
                          </p:cTn>
                        </p:par>
                        <p:par>
                          <p:cTn id="39" fill="hold">
                            <p:stCondLst>
                              <p:cond delay="1000"/>
                            </p:stCondLst>
                            <p:childTnLst>
                              <p:par>
                                <p:cTn id="40" presetID="2" presetClass="entr" presetSubtype="4" fill="hold" nodeType="afterEffect">
                                  <p:stCondLst>
                                    <p:cond delay="0"/>
                                  </p:stCondLst>
                                  <p:childTnLst>
                                    <p:set>
                                      <p:cBhvr>
                                        <p:cTn id="41" dur="1" fill="hold">
                                          <p:stCondLst>
                                            <p:cond delay="0"/>
                                          </p:stCondLst>
                                        </p:cTn>
                                        <p:tgtEl>
                                          <p:spTgt spid="57"/>
                                        </p:tgtEl>
                                        <p:attrNameLst>
                                          <p:attrName>style.visibility</p:attrName>
                                        </p:attrNameLst>
                                      </p:cBhvr>
                                      <p:to>
                                        <p:strVal val="visible"/>
                                      </p:to>
                                    </p:set>
                                    <p:anim calcmode="lin" valueType="num">
                                      <p:cBhvr additive="base">
                                        <p:cTn id="42" dur="500" fill="hold"/>
                                        <p:tgtEl>
                                          <p:spTgt spid="57"/>
                                        </p:tgtEl>
                                        <p:attrNameLst>
                                          <p:attrName>ppt_x</p:attrName>
                                        </p:attrNameLst>
                                      </p:cBhvr>
                                      <p:tavLst>
                                        <p:tav tm="0">
                                          <p:val>
                                            <p:strVal val="#ppt_x"/>
                                          </p:val>
                                        </p:tav>
                                        <p:tav tm="100000">
                                          <p:val>
                                            <p:strVal val="#ppt_x"/>
                                          </p:val>
                                        </p:tav>
                                      </p:tavLst>
                                    </p:anim>
                                    <p:anim calcmode="lin" valueType="num">
                                      <p:cBhvr additive="base">
                                        <p:cTn id="43" dur="500" fill="hold"/>
                                        <p:tgtEl>
                                          <p:spTgt spid="5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4" fill="hold" display="0">
                  <p:stCondLst>
                    <p:cond delay="indefinite"/>
                  </p:stCondLst>
                  <p:endCondLst>
                    <p:cond evt="onStopAudio" delay="0">
                      <p:tgtEl>
                        <p:sldTgt/>
                      </p:tgtEl>
                    </p:cond>
                  </p:endCondLst>
                </p:cTn>
                <p:tgtEl>
                  <p:spTgt spid="23"/>
                </p:tgtEl>
              </p:cMediaNode>
            </p:audio>
          </p:childTnLst>
        </p:cTn>
      </p:par>
    </p:tnLst>
    <p:bldLst>
      <p:bldP spid="52" grpId="0" animBg="1"/>
      <p:bldP spid="48" grpId="0" animBg="1"/>
      <p:bldP spid="56"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愛知製鋼のモノづくり｜愛知製鋼を知る｜愛知製鋼 株式会社 ...">
            <a:extLst>
              <a:ext uri="{FF2B5EF4-FFF2-40B4-BE49-F238E27FC236}">
                <a16:creationId xmlns:a16="http://schemas.microsoft.com/office/drawing/2014/main" id="{E3808889-ED5B-A5D1-C330-0ECBBBB4008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正方形/長方形 7">
            <a:extLst>
              <a:ext uri="{FF2B5EF4-FFF2-40B4-BE49-F238E27FC236}">
                <a16:creationId xmlns:a16="http://schemas.microsoft.com/office/drawing/2014/main" id="{1887FC3A-9E6E-3FF0-284C-E10922AA56B6}"/>
              </a:ext>
            </a:extLst>
          </p:cNvPr>
          <p:cNvSpPr/>
          <p:nvPr/>
        </p:nvSpPr>
        <p:spPr>
          <a:xfrm>
            <a:off x="-20782"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55" name="正方形/長方形 2354"/>
          <p:cNvSpPr/>
          <p:nvPr/>
        </p:nvSpPr>
        <p:spPr>
          <a:xfrm>
            <a:off x="10730753" y="0"/>
            <a:ext cx="1513799"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altLang="ja-JP" sz="3200" dirty="0">
                <a:solidFill>
                  <a:schemeClr val="bg1"/>
                </a:solidFill>
              </a:rPr>
              <a:t>46/50</a:t>
            </a:r>
            <a:endParaRPr kumimoji="1" lang="ja-JP" altLang="en-US" sz="3200" dirty="0">
              <a:solidFill>
                <a:schemeClr val="bg1"/>
              </a:solidFill>
            </a:endParaRPr>
          </a:p>
        </p:txBody>
      </p:sp>
      <p:sp>
        <p:nvSpPr>
          <p:cNvPr id="2356" name="テキスト ボックス 2355"/>
          <p:cNvSpPr txBox="1"/>
          <p:nvPr/>
        </p:nvSpPr>
        <p:spPr>
          <a:xfrm>
            <a:off x="48897" y="46084"/>
            <a:ext cx="3276859" cy="584775"/>
          </a:xfrm>
          <a:prstGeom prst="rect">
            <a:avLst/>
          </a:prstGeom>
          <a:noFill/>
        </p:spPr>
        <p:txBody>
          <a:bodyPr wrap="none" rtlCol="0">
            <a:spAutoFit/>
          </a:bodyPr>
          <a:lstStyle/>
          <a:p>
            <a:r>
              <a:rPr lang="ja-JP" altLang="en-US" sz="3200" dirty="0">
                <a:solidFill>
                  <a:schemeClr val="bg1"/>
                </a:solidFill>
                <a:latin typeface="HGP創英角ﾎﾟｯﾌﾟ体" panose="040B0A00000000000000" pitchFamily="50" charset="-128"/>
                <a:ea typeface="HGP創英角ﾎﾟｯﾌﾟ体" panose="040B0A00000000000000" pitchFamily="50" charset="-128"/>
              </a:rPr>
              <a:t>ステップ３　まとめ</a:t>
            </a:r>
            <a:endParaRPr kumimoji="1" lang="ja-JP" altLang="en-US" sz="3200" dirty="0">
              <a:solidFill>
                <a:schemeClr val="bg1"/>
              </a:solidFill>
              <a:latin typeface="HGP創英角ﾎﾟｯﾌﾟ体" panose="040B0A00000000000000" pitchFamily="50" charset="-128"/>
              <a:ea typeface="HGP創英角ﾎﾟｯﾌﾟ体" panose="040B0A00000000000000" pitchFamily="50" charset="-128"/>
            </a:endParaRPr>
          </a:p>
        </p:txBody>
      </p:sp>
      <p:sp>
        <p:nvSpPr>
          <p:cNvPr id="4" name="正方形/長方形 1">
            <a:extLst>
              <a:ext uri="{FF2B5EF4-FFF2-40B4-BE49-F238E27FC236}">
                <a16:creationId xmlns:a16="http://schemas.microsoft.com/office/drawing/2014/main" id="{800D3BFB-3423-066A-9A42-5EB4432D1FC2}"/>
              </a:ext>
            </a:extLst>
          </p:cNvPr>
          <p:cNvSpPr>
            <a:spLocks noChangeArrowheads="1"/>
          </p:cNvSpPr>
          <p:nvPr/>
        </p:nvSpPr>
        <p:spPr bwMode="auto">
          <a:xfrm>
            <a:off x="3453294" y="763536"/>
            <a:ext cx="6179409" cy="5349283"/>
          </a:xfrm>
          <a:prstGeom prst="rect">
            <a:avLst/>
          </a:prstGeom>
          <a:solidFill>
            <a:schemeClr val="bg1"/>
          </a:solidFill>
          <a:ln w="9525">
            <a:noFill/>
            <a:miter lim="800000"/>
            <a:headEnd/>
            <a:tailEnd/>
          </a:ln>
        </p:spPr>
        <p:txBody>
          <a:bodyPr anchor="ctr"/>
          <a:lstStyle/>
          <a:p>
            <a:pPr algn="ctr"/>
            <a:endParaRPr lang="ja-JP" altLang="en-US" dirty="0"/>
          </a:p>
        </p:txBody>
      </p:sp>
      <p:grpSp>
        <p:nvGrpSpPr>
          <p:cNvPr id="5" name="グループ化 4">
            <a:extLst>
              <a:ext uri="{FF2B5EF4-FFF2-40B4-BE49-F238E27FC236}">
                <a16:creationId xmlns:a16="http://schemas.microsoft.com/office/drawing/2014/main" id="{5EC04CE5-038F-2891-3087-F1467175CACD}"/>
              </a:ext>
            </a:extLst>
          </p:cNvPr>
          <p:cNvGrpSpPr/>
          <p:nvPr/>
        </p:nvGrpSpPr>
        <p:grpSpPr>
          <a:xfrm>
            <a:off x="3624851" y="927758"/>
            <a:ext cx="6300044" cy="5462061"/>
            <a:chOff x="1724681" y="811432"/>
            <a:chExt cx="6300044" cy="5462061"/>
          </a:xfrm>
        </p:grpSpPr>
        <p:sp>
          <p:nvSpPr>
            <p:cNvPr id="6" name="Rectangle 5">
              <a:extLst>
                <a:ext uri="{FF2B5EF4-FFF2-40B4-BE49-F238E27FC236}">
                  <a16:creationId xmlns:a16="http://schemas.microsoft.com/office/drawing/2014/main" id="{C3B3E314-29F1-1A1B-02F6-5A299EED15D2}"/>
                </a:ext>
              </a:extLst>
            </p:cNvPr>
            <p:cNvSpPr>
              <a:spLocks noChangeArrowheads="1"/>
            </p:cNvSpPr>
            <p:nvPr/>
          </p:nvSpPr>
          <p:spPr bwMode="auto">
            <a:xfrm>
              <a:off x="2731419" y="5414669"/>
              <a:ext cx="3824026" cy="423753"/>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452" name="WordArt 536">
              <a:extLst>
                <a:ext uri="{FF2B5EF4-FFF2-40B4-BE49-F238E27FC236}">
                  <a16:creationId xmlns:a16="http://schemas.microsoft.com/office/drawing/2014/main" id="{161F162E-9068-5CD4-8804-6FA49F5BCD19}"/>
                </a:ext>
              </a:extLst>
            </p:cNvPr>
            <p:cNvSpPr>
              <a:spLocks noChangeArrowheads="1" noChangeShapeType="1" noTextEdit="1"/>
            </p:cNvSpPr>
            <p:nvPr/>
          </p:nvSpPr>
          <p:spPr bwMode="auto">
            <a:xfrm>
              <a:off x="2812166" y="5497923"/>
              <a:ext cx="453146" cy="237042"/>
            </a:xfrm>
            <a:prstGeom prst="rect">
              <a:avLst/>
            </a:prstGeom>
          </p:spPr>
          <p:txBody>
            <a:bodyPr wrap="none" fromWordArt="1">
              <a:prstTxWarp prst="textPlain">
                <a:avLst>
                  <a:gd name="adj" fmla="val 50000"/>
                </a:avLst>
              </a:prstTxWarp>
            </a:bodyPr>
            <a:lstStyle/>
            <a:p>
              <a:pPr algn="ctr"/>
              <a:r>
                <a:rPr lang="ja-JP" altLang="en-US" sz="2800" kern="10">
                  <a:ln w="9525">
                    <a:noFill/>
                    <a:round/>
                    <a:headEnd/>
                    <a:tailEnd/>
                  </a:ln>
                  <a:latin typeface="+mn-ea"/>
                  <a:ea typeface="+mn-ea"/>
                  <a:cs typeface="+mn-ea"/>
                </a:rPr>
                <a:t>習得率</a:t>
              </a:r>
            </a:p>
          </p:txBody>
        </p:sp>
        <p:grpSp>
          <p:nvGrpSpPr>
            <p:cNvPr id="467" name="Group 537">
              <a:extLst>
                <a:ext uri="{FF2B5EF4-FFF2-40B4-BE49-F238E27FC236}">
                  <a16:creationId xmlns:a16="http://schemas.microsoft.com/office/drawing/2014/main" id="{64B1F2D6-92F0-9C93-711B-D895244D528F}"/>
                </a:ext>
              </a:extLst>
            </p:cNvPr>
            <p:cNvGrpSpPr>
              <a:grpSpLocks/>
            </p:cNvGrpSpPr>
            <p:nvPr/>
          </p:nvGrpSpPr>
          <p:grpSpPr bwMode="auto">
            <a:xfrm>
              <a:off x="3348469" y="5455710"/>
              <a:ext cx="259113" cy="329586"/>
              <a:chOff x="2184" y="41"/>
              <a:chExt cx="263" cy="239"/>
            </a:xfrm>
            <a:solidFill>
              <a:srgbClr val="00FF00"/>
            </a:solidFill>
          </p:grpSpPr>
          <p:sp>
            <p:nvSpPr>
              <p:cNvPr id="2434" name="Oval 538">
                <a:extLst>
                  <a:ext uri="{FF2B5EF4-FFF2-40B4-BE49-F238E27FC236}">
                    <a16:creationId xmlns:a16="http://schemas.microsoft.com/office/drawing/2014/main" id="{4597A5E8-145F-9B6D-B05C-CD012A00ADD5}"/>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2435" name="Group 539">
                <a:extLst>
                  <a:ext uri="{FF2B5EF4-FFF2-40B4-BE49-F238E27FC236}">
                    <a16:creationId xmlns:a16="http://schemas.microsoft.com/office/drawing/2014/main" id="{75119EAB-8B1B-B09A-C0CB-AF84FF11E9BE}"/>
                  </a:ext>
                </a:extLst>
              </p:cNvPr>
              <p:cNvGrpSpPr>
                <a:grpSpLocks/>
              </p:cNvGrpSpPr>
              <p:nvPr/>
            </p:nvGrpSpPr>
            <p:grpSpPr bwMode="auto">
              <a:xfrm>
                <a:off x="2184" y="41"/>
                <a:ext cx="263" cy="239"/>
                <a:chOff x="2517" y="935"/>
                <a:chExt cx="272" cy="272"/>
              </a:xfrm>
              <a:grpFill/>
            </p:grpSpPr>
            <p:sp>
              <p:nvSpPr>
                <p:cNvPr id="2436" name="Line 540">
                  <a:extLst>
                    <a:ext uri="{FF2B5EF4-FFF2-40B4-BE49-F238E27FC236}">
                      <a16:creationId xmlns:a16="http://schemas.microsoft.com/office/drawing/2014/main" id="{65A0F8DD-A645-0673-3CEB-F041AAADE573}"/>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2437" name="Line 541">
                  <a:extLst>
                    <a:ext uri="{FF2B5EF4-FFF2-40B4-BE49-F238E27FC236}">
                      <a16:creationId xmlns:a16="http://schemas.microsoft.com/office/drawing/2014/main" id="{D1002E1D-D596-06A2-F4D5-DD8B8F7C6116}"/>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468" name="WordArt 542">
              <a:extLst>
                <a:ext uri="{FF2B5EF4-FFF2-40B4-BE49-F238E27FC236}">
                  <a16:creationId xmlns:a16="http://schemas.microsoft.com/office/drawing/2014/main" id="{41003102-07BA-5561-AE69-4C84D8734BA6}"/>
                </a:ext>
              </a:extLst>
            </p:cNvPr>
            <p:cNvSpPr>
              <a:spLocks noChangeArrowheads="1" noChangeShapeType="1" noTextEdit="1"/>
            </p:cNvSpPr>
            <p:nvPr/>
          </p:nvSpPr>
          <p:spPr bwMode="auto">
            <a:xfrm>
              <a:off x="3629276" y="5454086"/>
              <a:ext cx="278396"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00FF00"/>
                  </a:solidFill>
                  <a:latin typeface="+mn-ea"/>
                  <a:ea typeface="+mn-ea"/>
                  <a:cs typeface="+mn-ea"/>
                </a:rPr>
                <a:t>１００</a:t>
              </a:r>
            </a:p>
            <a:p>
              <a:pPr algn="ctr"/>
              <a:r>
                <a:rPr lang="ja-JP" altLang="en-US" sz="2800" kern="10">
                  <a:ln w="6350">
                    <a:solidFill>
                      <a:schemeClr val="tx1"/>
                    </a:solidFill>
                    <a:round/>
                    <a:headEnd/>
                    <a:tailEnd/>
                  </a:ln>
                  <a:solidFill>
                    <a:srgbClr val="00FF00"/>
                  </a:solidFill>
                  <a:latin typeface="+mn-ea"/>
                  <a:ea typeface="+mn-ea"/>
                  <a:cs typeface="+mn-ea"/>
                </a:rPr>
                <a:t>～８０</a:t>
              </a:r>
            </a:p>
          </p:txBody>
        </p:sp>
        <p:sp>
          <p:nvSpPr>
            <p:cNvPr id="469" name="WordArt 548">
              <a:extLst>
                <a:ext uri="{FF2B5EF4-FFF2-40B4-BE49-F238E27FC236}">
                  <a16:creationId xmlns:a16="http://schemas.microsoft.com/office/drawing/2014/main" id="{3DB9E6AF-E44D-1A76-1930-50715DAE0FE2}"/>
                </a:ext>
              </a:extLst>
            </p:cNvPr>
            <p:cNvSpPr>
              <a:spLocks noChangeArrowheads="1" noChangeShapeType="1" noTextEdit="1"/>
            </p:cNvSpPr>
            <p:nvPr/>
          </p:nvSpPr>
          <p:spPr bwMode="auto">
            <a:xfrm>
              <a:off x="4257173" y="5454086"/>
              <a:ext cx="280806"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CCFF33"/>
                  </a:solidFill>
                  <a:latin typeface="+mn-ea"/>
                  <a:ea typeface="+mn-ea"/>
                  <a:cs typeface="+mn-ea"/>
                </a:rPr>
                <a:t>８０</a:t>
              </a:r>
            </a:p>
            <a:p>
              <a:pPr algn="ctr"/>
              <a:r>
                <a:rPr lang="ja-JP" altLang="en-US" sz="2800" kern="10">
                  <a:ln w="6350">
                    <a:solidFill>
                      <a:schemeClr val="tx1"/>
                    </a:solidFill>
                    <a:round/>
                    <a:headEnd/>
                    <a:tailEnd/>
                  </a:ln>
                  <a:solidFill>
                    <a:srgbClr val="CCFF33"/>
                  </a:solidFill>
                  <a:latin typeface="+mn-ea"/>
                  <a:ea typeface="+mn-ea"/>
                  <a:cs typeface="+mn-ea"/>
                </a:rPr>
                <a:t>～６０</a:t>
              </a:r>
            </a:p>
          </p:txBody>
        </p:sp>
        <p:grpSp>
          <p:nvGrpSpPr>
            <p:cNvPr id="470" name="グループ化 469">
              <a:extLst>
                <a:ext uri="{FF2B5EF4-FFF2-40B4-BE49-F238E27FC236}">
                  <a16:creationId xmlns:a16="http://schemas.microsoft.com/office/drawing/2014/main" id="{449B0126-1120-2F87-4EB6-DB8031C50237}"/>
                </a:ext>
              </a:extLst>
            </p:cNvPr>
            <p:cNvGrpSpPr/>
            <p:nvPr/>
          </p:nvGrpSpPr>
          <p:grpSpPr>
            <a:xfrm>
              <a:off x="3973099" y="5455710"/>
              <a:ext cx="262380" cy="329586"/>
              <a:chOff x="3973099" y="5455710"/>
              <a:chExt cx="262380" cy="329586"/>
            </a:xfrm>
          </p:grpSpPr>
          <p:grpSp>
            <p:nvGrpSpPr>
              <p:cNvPr id="1340" name="Group 543">
                <a:extLst>
                  <a:ext uri="{FF2B5EF4-FFF2-40B4-BE49-F238E27FC236}">
                    <a16:creationId xmlns:a16="http://schemas.microsoft.com/office/drawing/2014/main" id="{6EDB40FF-FCFF-0B37-5B54-A2DC795223FD}"/>
                  </a:ext>
                </a:extLst>
              </p:cNvPr>
              <p:cNvGrpSpPr>
                <a:grpSpLocks/>
              </p:cNvGrpSpPr>
              <p:nvPr/>
            </p:nvGrpSpPr>
            <p:grpSpPr bwMode="auto">
              <a:xfrm>
                <a:off x="3973956" y="5455710"/>
                <a:ext cx="261523" cy="329586"/>
                <a:chOff x="2184" y="41"/>
                <a:chExt cx="263" cy="239"/>
              </a:xfrm>
              <a:solidFill>
                <a:srgbClr val="00FF00"/>
              </a:solidFill>
            </p:grpSpPr>
            <p:sp>
              <p:nvSpPr>
                <p:cNvPr id="1342" name="Oval 544">
                  <a:extLst>
                    <a:ext uri="{FF2B5EF4-FFF2-40B4-BE49-F238E27FC236}">
                      <a16:creationId xmlns:a16="http://schemas.microsoft.com/office/drawing/2014/main" id="{247DDA86-28E1-F54D-9A38-08FAD98E2254}"/>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1343" name="Group 545">
                  <a:extLst>
                    <a:ext uri="{FF2B5EF4-FFF2-40B4-BE49-F238E27FC236}">
                      <a16:creationId xmlns:a16="http://schemas.microsoft.com/office/drawing/2014/main" id="{165218C3-BA40-1FCF-2642-41EE473177AE}"/>
                    </a:ext>
                  </a:extLst>
                </p:cNvPr>
                <p:cNvGrpSpPr>
                  <a:grpSpLocks/>
                </p:cNvGrpSpPr>
                <p:nvPr/>
              </p:nvGrpSpPr>
              <p:grpSpPr bwMode="auto">
                <a:xfrm>
                  <a:off x="2184" y="41"/>
                  <a:ext cx="263" cy="239"/>
                  <a:chOff x="2517" y="935"/>
                  <a:chExt cx="272" cy="272"/>
                </a:xfrm>
                <a:grpFill/>
              </p:grpSpPr>
              <p:sp>
                <p:nvSpPr>
                  <p:cNvPr id="2432" name="Line 546">
                    <a:extLst>
                      <a:ext uri="{FF2B5EF4-FFF2-40B4-BE49-F238E27FC236}">
                        <a16:creationId xmlns:a16="http://schemas.microsoft.com/office/drawing/2014/main" id="{E59B83FA-F85B-397C-845F-7B78084B8996}"/>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2433" name="Line 547">
                    <a:extLst>
                      <a:ext uri="{FF2B5EF4-FFF2-40B4-BE49-F238E27FC236}">
                        <a16:creationId xmlns:a16="http://schemas.microsoft.com/office/drawing/2014/main" id="{3E36C39C-5ECD-298F-0019-FD660A21FE54}"/>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1341" name="Freeform 549">
                <a:extLst>
                  <a:ext uri="{FF2B5EF4-FFF2-40B4-BE49-F238E27FC236}">
                    <a16:creationId xmlns:a16="http://schemas.microsoft.com/office/drawing/2014/main" id="{54BF7DCE-D366-2C2E-8976-8A86875C4179}"/>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sp>
          <p:nvSpPr>
            <p:cNvPr id="471" name="WordArt 556">
              <a:extLst>
                <a:ext uri="{FF2B5EF4-FFF2-40B4-BE49-F238E27FC236}">
                  <a16:creationId xmlns:a16="http://schemas.microsoft.com/office/drawing/2014/main" id="{93B90630-2251-0068-648E-4876AF592A99}"/>
                </a:ext>
              </a:extLst>
            </p:cNvPr>
            <p:cNvSpPr>
              <a:spLocks noChangeArrowheads="1" noChangeShapeType="1" noTextEdit="1"/>
            </p:cNvSpPr>
            <p:nvPr/>
          </p:nvSpPr>
          <p:spPr bwMode="auto">
            <a:xfrm>
              <a:off x="4954970" y="5454086"/>
              <a:ext cx="278396"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FFFF00"/>
                  </a:solidFill>
                  <a:latin typeface="+mn-ea"/>
                  <a:ea typeface="+mn-ea"/>
                  <a:cs typeface="+mn-ea"/>
                </a:rPr>
                <a:t>６０</a:t>
              </a:r>
            </a:p>
            <a:p>
              <a:pPr algn="ctr"/>
              <a:r>
                <a:rPr lang="ja-JP" altLang="en-US" sz="2800" kern="10">
                  <a:ln w="6350">
                    <a:solidFill>
                      <a:schemeClr val="tx1"/>
                    </a:solidFill>
                    <a:round/>
                    <a:headEnd/>
                    <a:tailEnd/>
                  </a:ln>
                  <a:solidFill>
                    <a:srgbClr val="FFFF00"/>
                  </a:solidFill>
                  <a:latin typeface="+mn-ea"/>
                  <a:ea typeface="+mn-ea"/>
                  <a:cs typeface="+mn-ea"/>
                </a:rPr>
                <a:t>～４０</a:t>
              </a:r>
            </a:p>
          </p:txBody>
        </p:sp>
        <p:sp>
          <p:nvSpPr>
            <p:cNvPr id="472" name="WordArt 563">
              <a:extLst>
                <a:ext uri="{FF2B5EF4-FFF2-40B4-BE49-F238E27FC236}">
                  <a16:creationId xmlns:a16="http://schemas.microsoft.com/office/drawing/2014/main" id="{0940B34D-C265-8C6C-595D-570CF92DD607}"/>
                </a:ext>
              </a:extLst>
            </p:cNvPr>
            <p:cNvSpPr>
              <a:spLocks noChangeArrowheads="1" noChangeShapeType="1" noTextEdit="1"/>
            </p:cNvSpPr>
            <p:nvPr/>
          </p:nvSpPr>
          <p:spPr bwMode="auto">
            <a:xfrm>
              <a:off x="5610586" y="5454086"/>
              <a:ext cx="280806"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FF5050"/>
                  </a:solidFill>
                  <a:latin typeface="+mn-ea"/>
                  <a:ea typeface="+mn-ea"/>
                  <a:cs typeface="+mn-ea"/>
                </a:rPr>
                <a:t>４０</a:t>
              </a:r>
            </a:p>
            <a:p>
              <a:pPr algn="ctr"/>
              <a:r>
                <a:rPr lang="ja-JP" altLang="en-US" sz="2800" kern="10">
                  <a:ln w="6350">
                    <a:solidFill>
                      <a:schemeClr val="tx1"/>
                    </a:solidFill>
                    <a:round/>
                    <a:headEnd/>
                    <a:tailEnd/>
                  </a:ln>
                  <a:solidFill>
                    <a:srgbClr val="FF5050"/>
                  </a:solidFill>
                  <a:latin typeface="+mn-ea"/>
                  <a:ea typeface="+mn-ea"/>
                  <a:cs typeface="+mn-ea"/>
                </a:rPr>
                <a:t>～２０</a:t>
              </a:r>
            </a:p>
          </p:txBody>
        </p:sp>
        <p:sp>
          <p:nvSpPr>
            <p:cNvPr id="477" name="WordArt 570">
              <a:extLst>
                <a:ext uri="{FF2B5EF4-FFF2-40B4-BE49-F238E27FC236}">
                  <a16:creationId xmlns:a16="http://schemas.microsoft.com/office/drawing/2014/main" id="{533DF3CA-E461-CE60-8663-30E78C6D552B}"/>
                </a:ext>
              </a:extLst>
            </p:cNvPr>
            <p:cNvSpPr>
              <a:spLocks noChangeArrowheads="1" noChangeShapeType="1" noTextEdit="1"/>
            </p:cNvSpPr>
            <p:nvPr/>
          </p:nvSpPr>
          <p:spPr bwMode="auto">
            <a:xfrm>
              <a:off x="6299947" y="5454086"/>
              <a:ext cx="192828" cy="324715"/>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solidFill>
                    <a:srgbClr val="FF0000"/>
                  </a:solidFill>
                  <a:latin typeface="+mn-ea"/>
                  <a:ea typeface="+mn-ea"/>
                  <a:cs typeface="+mn-ea"/>
                </a:rPr>
                <a:t>２０</a:t>
              </a:r>
            </a:p>
            <a:p>
              <a:pPr algn="ctr"/>
              <a:r>
                <a:rPr lang="ja-JP" altLang="en-US" sz="2800" kern="10">
                  <a:ln w="6350">
                    <a:solidFill>
                      <a:schemeClr val="tx1"/>
                    </a:solidFill>
                    <a:round/>
                    <a:headEnd/>
                    <a:tailEnd/>
                  </a:ln>
                  <a:solidFill>
                    <a:srgbClr val="FF0000"/>
                  </a:solidFill>
                  <a:latin typeface="+mn-ea"/>
                  <a:ea typeface="+mn-ea"/>
                  <a:cs typeface="+mn-ea"/>
                </a:rPr>
                <a:t>～０</a:t>
              </a:r>
            </a:p>
          </p:txBody>
        </p:sp>
        <p:grpSp>
          <p:nvGrpSpPr>
            <p:cNvPr id="478" name="グループ化 477">
              <a:extLst>
                <a:ext uri="{FF2B5EF4-FFF2-40B4-BE49-F238E27FC236}">
                  <a16:creationId xmlns:a16="http://schemas.microsoft.com/office/drawing/2014/main" id="{7F5856DE-2074-3F04-C24F-44DB0F87DCF0}"/>
                </a:ext>
              </a:extLst>
            </p:cNvPr>
            <p:cNvGrpSpPr/>
            <p:nvPr/>
          </p:nvGrpSpPr>
          <p:grpSpPr>
            <a:xfrm>
              <a:off x="5300856" y="5489805"/>
              <a:ext cx="260318" cy="321468"/>
              <a:chOff x="5300856" y="5489805"/>
              <a:chExt cx="260318" cy="321468"/>
            </a:xfrm>
          </p:grpSpPr>
          <p:grpSp>
            <p:nvGrpSpPr>
              <p:cNvPr id="1319" name="Group 564">
                <a:extLst>
                  <a:ext uri="{FF2B5EF4-FFF2-40B4-BE49-F238E27FC236}">
                    <a16:creationId xmlns:a16="http://schemas.microsoft.com/office/drawing/2014/main" id="{E6D92B54-CBA3-5E39-0EFC-9B28AC4C4E3E}"/>
                  </a:ext>
                </a:extLst>
              </p:cNvPr>
              <p:cNvGrpSpPr>
                <a:grpSpLocks/>
              </p:cNvGrpSpPr>
              <p:nvPr/>
            </p:nvGrpSpPr>
            <p:grpSpPr bwMode="auto">
              <a:xfrm>
                <a:off x="5300856" y="5489805"/>
                <a:ext cx="260318" cy="321468"/>
                <a:chOff x="2184" y="41"/>
                <a:chExt cx="263" cy="239"/>
              </a:xfrm>
            </p:grpSpPr>
            <p:sp>
              <p:nvSpPr>
                <p:cNvPr id="1322" name="Oval 565">
                  <a:extLst>
                    <a:ext uri="{FF2B5EF4-FFF2-40B4-BE49-F238E27FC236}">
                      <a16:creationId xmlns:a16="http://schemas.microsoft.com/office/drawing/2014/main" id="{C6566979-09D4-AD37-9B4E-C31BADB56254}"/>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1333" name="Group 566">
                  <a:extLst>
                    <a:ext uri="{FF2B5EF4-FFF2-40B4-BE49-F238E27FC236}">
                      <a16:creationId xmlns:a16="http://schemas.microsoft.com/office/drawing/2014/main" id="{C5EF06F0-9DFD-6026-73D1-D29DA4CE6998}"/>
                    </a:ext>
                  </a:extLst>
                </p:cNvPr>
                <p:cNvGrpSpPr>
                  <a:grpSpLocks/>
                </p:cNvGrpSpPr>
                <p:nvPr/>
              </p:nvGrpSpPr>
              <p:grpSpPr bwMode="auto">
                <a:xfrm>
                  <a:off x="2184" y="41"/>
                  <a:ext cx="263" cy="239"/>
                  <a:chOff x="2517" y="935"/>
                  <a:chExt cx="272" cy="272"/>
                </a:xfrm>
              </p:grpSpPr>
              <p:sp>
                <p:nvSpPr>
                  <p:cNvPr id="1337" name="Line 567">
                    <a:extLst>
                      <a:ext uri="{FF2B5EF4-FFF2-40B4-BE49-F238E27FC236}">
                        <a16:creationId xmlns:a16="http://schemas.microsoft.com/office/drawing/2014/main" id="{D80220CA-6119-4D0B-C561-FE2C0F9E2751}"/>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339" name="Line 568">
                    <a:extLst>
                      <a:ext uri="{FF2B5EF4-FFF2-40B4-BE49-F238E27FC236}">
                        <a16:creationId xmlns:a16="http://schemas.microsoft.com/office/drawing/2014/main" id="{FFFA9E99-3BE6-0B99-C74D-B35495C6A754}"/>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1320" name="Freeform 1200">
                <a:extLst>
                  <a:ext uri="{FF2B5EF4-FFF2-40B4-BE49-F238E27FC236}">
                    <a16:creationId xmlns:a16="http://schemas.microsoft.com/office/drawing/2014/main" id="{D9AC44A6-3EE3-3B15-33E3-EADD5C077BE9}"/>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480" name="グループ化 479">
              <a:extLst>
                <a:ext uri="{FF2B5EF4-FFF2-40B4-BE49-F238E27FC236}">
                  <a16:creationId xmlns:a16="http://schemas.microsoft.com/office/drawing/2014/main" id="{9C6B5F24-AAED-6678-AD7F-3CFC06E96B45}"/>
                </a:ext>
              </a:extLst>
            </p:cNvPr>
            <p:cNvGrpSpPr/>
            <p:nvPr/>
          </p:nvGrpSpPr>
          <p:grpSpPr>
            <a:xfrm>
              <a:off x="4642829" y="5467075"/>
              <a:ext cx="262380" cy="344198"/>
              <a:chOff x="4642829" y="5467075"/>
              <a:chExt cx="262380" cy="344198"/>
            </a:xfrm>
          </p:grpSpPr>
          <p:sp>
            <p:nvSpPr>
              <p:cNvPr id="1313" name="Oval 565">
                <a:extLst>
                  <a:ext uri="{FF2B5EF4-FFF2-40B4-BE49-F238E27FC236}">
                    <a16:creationId xmlns:a16="http://schemas.microsoft.com/office/drawing/2014/main" id="{82E78EFC-E4F2-4EF7-B427-7439F55E47E9}"/>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1314" name="Freeform 1202">
                <a:extLst>
                  <a:ext uri="{FF2B5EF4-FFF2-40B4-BE49-F238E27FC236}">
                    <a16:creationId xmlns:a16="http://schemas.microsoft.com/office/drawing/2014/main" id="{3410F2E2-DA02-D3E8-0C8A-7A9576468B57}"/>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1315" name="Freeform 1202">
                <a:extLst>
                  <a:ext uri="{FF2B5EF4-FFF2-40B4-BE49-F238E27FC236}">
                    <a16:creationId xmlns:a16="http://schemas.microsoft.com/office/drawing/2014/main" id="{8441CA5F-D594-9EBF-C2FB-7566AAE94E3D}"/>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1316" name="Group 566">
                <a:extLst>
                  <a:ext uri="{FF2B5EF4-FFF2-40B4-BE49-F238E27FC236}">
                    <a16:creationId xmlns:a16="http://schemas.microsoft.com/office/drawing/2014/main" id="{B84D2180-89BE-26E1-E22A-4D13F9185CA1}"/>
                  </a:ext>
                </a:extLst>
              </p:cNvPr>
              <p:cNvGrpSpPr>
                <a:grpSpLocks/>
              </p:cNvGrpSpPr>
              <p:nvPr/>
            </p:nvGrpSpPr>
            <p:grpSpPr bwMode="auto">
              <a:xfrm>
                <a:off x="4642829" y="5476915"/>
                <a:ext cx="261523" cy="322686"/>
                <a:chOff x="2517" y="935"/>
                <a:chExt cx="272" cy="272"/>
              </a:xfrm>
            </p:grpSpPr>
            <p:sp>
              <p:nvSpPr>
                <p:cNvPr id="1317" name="Line 567">
                  <a:extLst>
                    <a:ext uri="{FF2B5EF4-FFF2-40B4-BE49-F238E27FC236}">
                      <a16:creationId xmlns:a16="http://schemas.microsoft.com/office/drawing/2014/main" id="{C96AE90F-6C3F-590D-F7B9-52A5D66BDF19}"/>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318" name="Line 568">
                  <a:extLst>
                    <a:ext uri="{FF2B5EF4-FFF2-40B4-BE49-F238E27FC236}">
                      <a16:creationId xmlns:a16="http://schemas.microsoft.com/office/drawing/2014/main" id="{5707D405-EFF8-42CC-7F39-EE6C773F2BBD}"/>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482" name="Group 1530">
              <a:extLst>
                <a:ext uri="{FF2B5EF4-FFF2-40B4-BE49-F238E27FC236}">
                  <a16:creationId xmlns:a16="http://schemas.microsoft.com/office/drawing/2014/main" id="{74FA57CB-5199-1510-1391-DDEE65FF4788}"/>
                </a:ext>
              </a:extLst>
            </p:cNvPr>
            <p:cNvGrpSpPr>
              <a:grpSpLocks/>
            </p:cNvGrpSpPr>
            <p:nvPr/>
          </p:nvGrpSpPr>
          <p:grpSpPr bwMode="auto">
            <a:xfrm>
              <a:off x="5972139" y="5467075"/>
              <a:ext cx="261523" cy="344198"/>
              <a:chOff x="272" y="152"/>
              <a:chExt cx="24" cy="32"/>
            </a:xfrm>
          </p:grpSpPr>
          <p:sp>
            <p:nvSpPr>
              <p:cNvPr id="1084" name="Oval 565">
                <a:extLst>
                  <a:ext uri="{FF2B5EF4-FFF2-40B4-BE49-F238E27FC236}">
                    <a16:creationId xmlns:a16="http://schemas.microsoft.com/office/drawing/2014/main" id="{61427A7D-58CE-13A9-BA93-5CF8325671AC}"/>
                  </a:ext>
                </a:extLst>
              </p:cNvPr>
              <p:cNvSpPr>
                <a:spLocks noChangeArrowheads="1"/>
              </p:cNvSpPr>
              <p:nvPr/>
            </p:nvSpPr>
            <p:spPr bwMode="auto">
              <a:xfrm>
                <a:off x="272" y="152"/>
                <a:ext cx="24" cy="32"/>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1085" name="Freeform 1202">
                <a:extLst>
                  <a:ext uri="{FF2B5EF4-FFF2-40B4-BE49-F238E27FC236}">
                    <a16:creationId xmlns:a16="http://schemas.microsoft.com/office/drawing/2014/main" id="{11CA1C0B-F8FD-CB78-4F92-2E5FFAC2A1BD}"/>
                  </a:ext>
                </a:extLst>
              </p:cNvPr>
              <p:cNvSpPr>
                <a:spLocks/>
              </p:cNvSpPr>
              <p:nvPr/>
            </p:nvSpPr>
            <p:spPr bwMode="auto">
              <a:xfrm flipH="1" flipV="1">
                <a:off x="284" y="168"/>
                <a:ext cx="12" cy="16"/>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FFFFFF"/>
              </a:solidFill>
              <a:ln w="6350">
                <a:solidFill>
                  <a:srgbClr val="000000"/>
                </a:solidFill>
                <a:round/>
                <a:headEnd/>
                <a:tailEnd/>
              </a:ln>
            </p:spPr>
            <p:txBody>
              <a:bodyPr anchor="ctr"/>
              <a:lstStyle/>
              <a:p>
                <a:endParaRPr lang="ja-JP" altLang="en-US">
                  <a:latin typeface="游ゴシック"/>
                </a:endParaRPr>
              </a:p>
            </p:txBody>
          </p:sp>
          <p:sp>
            <p:nvSpPr>
              <p:cNvPr id="1086" name="Freeform 1202">
                <a:extLst>
                  <a:ext uri="{FF2B5EF4-FFF2-40B4-BE49-F238E27FC236}">
                    <a16:creationId xmlns:a16="http://schemas.microsoft.com/office/drawing/2014/main" id="{C4C0463A-2EC6-089E-2F0D-05920B6E9650}"/>
                  </a:ext>
                </a:extLst>
              </p:cNvPr>
              <p:cNvSpPr>
                <a:spLocks/>
              </p:cNvSpPr>
              <p:nvPr/>
            </p:nvSpPr>
            <p:spPr bwMode="auto">
              <a:xfrm flipH="1">
                <a:off x="284" y="152"/>
                <a:ext cx="12" cy="16"/>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FFFFFF"/>
              </a:solidFill>
              <a:ln w="6350">
                <a:solidFill>
                  <a:srgbClr val="000000"/>
                </a:solidFill>
                <a:round/>
                <a:headEnd/>
                <a:tailEnd/>
              </a:ln>
            </p:spPr>
            <p:txBody>
              <a:bodyPr anchor="ctr"/>
              <a:lstStyle/>
              <a:p>
                <a:endParaRPr lang="ja-JP" altLang="en-US">
                  <a:latin typeface="游ゴシック"/>
                </a:endParaRPr>
              </a:p>
            </p:txBody>
          </p:sp>
          <p:grpSp>
            <p:nvGrpSpPr>
              <p:cNvPr id="1087" name="Group 566">
                <a:extLst>
                  <a:ext uri="{FF2B5EF4-FFF2-40B4-BE49-F238E27FC236}">
                    <a16:creationId xmlns:a16="http://schemas.microsoft.com/office/drawing/2014/main" id="{1F0A546B-AEA9-D355-F9D9-396509629B83}"/>
                  </a:ext>
                </a:extLst>
              </p:cNvPr>
              <p:cNvGrpSpPr>
                <a:grpSpLocks/>
              </p:cNvGrpSpPr>
              <p:nvPr/>
            </p:nvGrpSpPr>
            <p:grpSpPr bwMode="auto">
              <a:xfrm>
                <a:off x="272" y="153"/>
                <a:ext cx="24" cy="30"/>
                <a:chOff x="2517" y="935"/>
                <a:chExt cx="272" cy="272"/>
              </a:xfrm>
            </p:grpSpPr>
            <p:sp>
              <p:nvSpPr>
                <p:cNvPr id="1311" name="Line 567">
                  <a:extLst>
                    <a:ext uri="{FF2B5EF4-FFF2-40B4-BE49-F238E27FC236}">
                      <a16:creationId xmlns:a16="http://schemas.microsoft.com/office/drawing/2014/main" id="{0C2FF2B8-6AA9-CC6E-7261-C92013647EA5}"/>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1312" name="Line 568">
                  <a:extLst>
                    <a:ext uri="{FF2B5EF4-FFF2-40B4-BE49-F238E27FC236}">
                      <a16:creationId xmlns:a16="http://schemas.microsoft.com/office/drawing/2014/main" id="{1B3B70B4-11A7-D32C-1B61-1DAEDE52131E}"/>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483" name="Rectangle 25">
              <a:extLst>
                <a:ext uri="{FF2B5EF4-FFF2-40B4-BE49-F238E27FC236}">
                  <a16:creationId xmlns:a16="http://schemas.microsoft.com/office/drawing/2014/main" id="{BD7EFCFB-E9DE-C7B1-6990-6E738DFDA7D6}"/>
                </a:ext>
              </a:extLst>
            </p:cNvPr>
            <p:cNvSpPr>
              <a:spLocks noChangeArrowheads="1"/>
            </p:cNvSpPr>
            <p:nvPr/>
          </p:nvSpPr>
          <p:spPr bwMode="auto">
            <a:xfrm>
              <a:off x="1724681" y="5996494"/>
              <a:ext cx="6300044" cy="276999"/>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図</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1</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７：さわやかサークルメンバー能力　　　　作成日：</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2023</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年</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5</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月</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13</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日　　　　作成者：山田</a:t>
              </a:r>
              <a:endParaRPr lang="en-US" altLang="ja-JP" sz="1200" dirty="0">
                <a:solidFill>
                  <a:schemeClr val="bg1"/>
                </a:solidFill>
                <a:latin typeface="UD デジタル 教科書体 NK-B" panose="02020700000000000000" pitchFamily="18" charset="-128"/>
                <a:ea typeface="UD デジタル 教科書体 NK-B" panose="02020700000000000000" pitchFamily="18" charset="-128"/>
              </a:endParaRPr>
            </a:p>
          </p:txBody>
        </p:sp>
        <p:grpSp>
          <p:nvGrpSpPr>
            <p:cNvPr id="493" name="グループ化 492">
              <a:extLst>
                <a:ext uri="{FF2B5EF4-FFF2-40B4-BE49-F238E27FC236}">
                  <a16:creationId xmlns:a16="http://schemas.microsoft.com/office/drawing/2014/main" id="{D71C83ED-FAEB-CB53-CFA8-EE92A78836D8}"/>
                </a:ext>
              </a:extLst>
            </p:cNvPr>
            <p:cNvGrpSpPr/>
            <p:nvPr/>
          </p:nvGrpSpPr>
          <p:grpSpPr>
            <a:xfrm>
              <a:off x="1735622" y="811432"/>
              <a:ext cx="5799864" cy="4522250"/>
              <a:chOff x="1735622" y="811432"/>
              <a:chExt cx="5799864" cy="4522250"/>
            </a:xfrm>
          </p:grpSpPr>
          <p:sp>
            <p:nvSpPr>
              <p:cNvPr id="914" name="Line 485">
                <a:extLst>
                  <a:ext uri="{FF2B5EF4-FFF2-40B4-BE49-F238E27FC236}">
                    <a16:creationId xmlns:a16="http://schemas.microsoft.com/office/drawing/2014/main" id="{E6B42624-962B-A8D5-FD19-997341C254A8}"/>
                  </a:ext>
                </a:extLst>
              </p:cNvPr>
              <p:cNvSpPr>
                <a:spLocks noChangeShapeType="1"/>
              </p:cNvSpPr>
              <p:nvPr/>
            </p:nvSpPr>
            <p:spPr bwMode="auto">
              <a:xfrm flipH="1">
                <a:off x="1905552" y="1914805"/>
                <a:ext cx="1281103" cy="0"/>
              </a:xfrm>
              <a:prstGeom prst="line">
                <a:avLst/>
              </a:prstGeom>
              <a:noFill/>
              <a:ln w="6350">
                <a:solidFill>
                  <a:schemeClr val="tx1"/>
                </a:solidFill>
                <a:round/>
                <a:headEnd/>
                <a:tailEnd/>
              </a:ln>
            </p:spPr>
            <p:txBody>
              <a:bodyPr wrap="none" anchor="ctr"/>
              <a:lstStyle/>
              <a:p>
                <a:endParaRPr lang="ja-JP" altLang="en-US"/>
              </a:p>
            </p:txBody>
          </p:sp>
          <p:sp>
            <p:nvSpPr>
              <p:cNvPr id="915" name="Line 486">
                <a:extLst>
                  <a:ext uri="{FF2B5EF4-FFF2-40B4-BE49-F238E27FC236}">
                    <a16:creationId xmlns:a16="http://schemas.microsoft.com/office/drawing/2014/main" id="{6AE712D4-78A3-6D14-A05D-B4F2DCF86648}"/>
                  </a:ext>
                </a:extLst>
              </p:cNvPr>
              <p:cNvSpPr>
                <a:spLocks noChangeShapeType="1"/>
              </p:cNvSpPr>
              <p:nvPr/>
            </p:nvSpPr>
            <p:spPr bwMode="auto">
              <a:xfrm>
                <a:off x="3186655" y="1916429"/>
                <a:ext cx="0" cy="183464"/>
              </a:xfrm>
              <a:prstGeom prst="line">
                <a:avLst/>
              </a:prstGeom>
              <a:noFill/>
              <a:ln w="6350">
                <a:solidFill>
                  <a:schemeClr val="tx1"/>
                </a:solidFill>
                <a:round/>
                <a:headEnd/>
                <a:tailEnd/>
              </a:ln>
            </p:spPr>
            <p:txBody>
              <a:bodyPr wrap="none" anchor="ctr"/>
              <a:lstStyle/>
              <a:p>
                <a:endParaRPr lang="ja-JP" altLang="en-US"/>
              </a:p>
            </p:txBody>
          </p:sp>
          <p:sp>
            <p:nvSpPr>
              <p:cNvPr id="916" name="Line 489">
                <a:extLst>
                  <a:ext uri="{FF2B5EF4-FFF2-40B4-BE49-F238E27FC236}">
                    <a16:creationId xmlns:a16="http://schemas.microsoft.com/office/drawing/2014/main" id="{D9EA54A5-9A37-D1AE-B99D-2E575F9D61C9}"/>
                  </a:ext>
                </a:extLst>
              </p:cNvPr>
              <p:cNvSpPr>
                <a:spLocks noChangeShapeType="1"/>
              </p:cNvSpPr>
              <p:nvPr/>
            </p:nvSpPr>
            <p:spPr bwMode="auto">
              <a:xfrm>
                <a:off x="2541909" y="1914500"/>
                <a:ext cx="0" cy="183464"/>
              </a:xfrm>
              <a:prstGeom prst="line">
                <a:avLst/>
              </a:prstGeom>
              <a:noFill/>
              <a:ln w="6350">
                <a:solidFill>
                  <a:schemeClr val="tx1"/>
                </a:solidFill>
                <a:round/>
                <a:headEnd/>
                <a:tailEnd/>
              </a:ln>
            </p:spPr>
            <p:txBody>
              <a:bodyPr wrap="none" anchor="ctr"/>
              <a:lstStyle/>
              <a:p>
                <a:endParaRPr lang="ja-JP" altLang="en-US"/>
              </a:p>
            </p:txBody>
          </p:sp>
          <p:sp>
            <p:nvSpPr>
              <p:cNvPr id="917" name="Line 491">
                <a:extLst>
                  <a:ext uri="{FF2B5EF4-FFF2-40B4-BE49-F238E27FC236}">
                    <a16:creationId xmlns:a16="http://schemas.microsoft.com/office/drawing/2014/main" id="{9D7D65AB-26F3-2FA2-2ACD-B78B7D4A166F}"/>
                  </a:ext>
                </a:extLst>
              </p:cNvPr>
              <p:cNvSpPr>
                <a:spLocks noChangeShapeType="1"/>
              </p:cNvSpPr>
              <p:nvPr/>
            </p:nvSpPr>
            <p:spPr bwMode="auto">
              <a:xfrm>
                <a:off x="1905552" y="1916429"/>
                <a:ext cx="0" cy="183464"/>
              </a:xfrm>
              <a:prstGeom prst="line">
                <a:avLst/>
              </a:prstGeom>
              <a:noFill/>
              <a:ln w="6350">
                <a:solidFill>
                  <a:schemeClr val="tx1"/>
                </a:solidFill>
                <a:round/>
                <a:headEnd/>
                <a:tailEnd/>
              </a:ln>
            </p:spPr>
            <p:txBody>
              <a:bodyPr wrap="none" anchor="ctr"/>
              <a:lstStyle/>
              <a:p>
                <a:endParaRPr lang="ja-JP" altLang="en-US"/>
              </a:p>
            </p:txBody>
          </p:sp>
          <p:sp>
            <p:nvSpPr>
              <p:cNvPr id="918" name="WordArt 492">
                <a:extLst>
                  <a:ext uri="{FF2B5EF4-FFF2-40B4-BE49-F238E27FC236}">
                    <a16:creationId xmlns:a16="http://schemas.microsoft.com/office/drawing/2014/main" id="{8F809793-F4CC-A774-8103-2C0C2E6AE50A}"/>
                  </a:ext>
                </a:extLst>
              </p:cNvPr>
              <p:cNvSpPr>
                <a:spLocks noChangeArrowheads="1" noChangeShapeType="1" noTextEdit="1"/>
              </p:cNvSpPr>
              <p:nvPr/>
            </p:nvSpPr>
            <p:spPr bwMode="auto">
              <a:xfrm>
                <a:off x="3120370" y="1630680"/>
                <a:ext cx="124133" cy="230548"/>
              </a:xfrm>
              <a:prstGeom prst="rect">
                <a:avLst/>
              </a:prstGeom>
            </p:spPr>
            <p:txBody>
              <a:bodyPr wrap="none" fromWordArt="1">
                <a:prstTxWarp prst="textPlain">
                  <a:avLst>
                    <a:gd name="adj" fmla="val 50000"/>
                  </a:avLst>
                </a:prstTxWarp>
              </a:bodyPr>
              <a:lstStyle/>
              <a:p>
                <a:pPr algn="ctr"/>
                <a:r>
                  <a:rPr lang="ja-JP" altLang="en-US" sz="2800" kern="10">
                    <a:ln w="6350">
                      <a:solidFill>
                        <a:schemeClr val="tx1"/>
                      </a:solidFill>
                      <a:round/>
                      <a:headEnd/>
                      <a:tailEnd/>
                    </a:ln>
                    <a:latin typeface="+mn-ea"/>
                    <a:ea typeface="+mn-ea"/>
                    <a:cs typeface="+mn-ea"/>
                  </a:rPr>
                  <a:t>０</a:t>
                </a:r>
              </a:p>
            </p:txBody>
          </p:sp>
          <p:sp>
            <p:nvSpPr>
              <p:cNvPr id="919" name="WordArt 493">
                <a:extLst>
                  <a:ext uri="{FF2B5EF4-FFF2-40B4-BE49-F238E27FC236}">
                    <a16:creationId xmlns:a16="http://schemas.microsoft.com/office/drawing/2014/main" id="{7D72AECD-7027-DA4F-130D-67F42D81545F}"/>
                  </a:ext>
                </a:extLst>
              </p:cNvPr>
              <p:cNvSpPr>
                <a:spLocks/>
              </p:cNvSpPr>
              <p:nvPr/>
            </p:nvSpPr>
            <p:spPr bwMode="auto">
              <a:xfrm>
                <a:off x="6680133" y="1655786"/>
                <a:ext cx="147030" cy="197464"/>
              </a:xfrm>
              <a:prstGeom prst="rect">
                <a:avLst/>
              </a:prstGeom>
            </p:spPr>
            <p:txBody>
              <a:bodyPr wrap="none" fromWordArt="1">
                <a:prstTxWarp prst="textPlain">
                  <a:avLst>
                    <a:gd name="adj" fmla="val 50000"/>
                  </a:avLst>
                </a:prstTxWarp>
              </a:bodyPr>
              <a:lstStyle/>
              <a:p>
                <a:pPr algn="ctr"/>
                <a:r>
                  <a:rPr lang="en-US" altLang="ja-JP" sz="2800" kern="10" dirty="0">
                    <a:ln w="6350">
                      <a:solidFill>
                        <a:schemeClr val="tx1"/>
                      </a:solidFill>
                      <a:round/>
                      <a:headEnd/>
                      <a:tailEnd/>
                    </a:ln>
                    <a:latin typeface="+mn-ea"/>
                    <a:ea typeface="+mn-ea"/>
                    <a:cs typeface="+mn-ea"/>
                  </a:rPr>
                  <a:t>50</a:t>
                </a:r>
                <a:endParaRPr lang="ja-JP" altLang="en-US" sz="2800" kern="10" dirty="0">
                  <a:ln w="6350">
                    <a:solidFill>
                      <a:schemeClr val="tx1"/>
                    </a:solidFill>
                    <a:round/>
                    <a:headEnd/>
                    <a:tailEnd/>
                  </a:ln>
                  <a:latin typeface="+mn-ea"/>
                  <a:ea typeface="+mn-ea"/>
                  <a:cs typeface="+mn-ea"/>
                </a:endParaRPr>
              </a:p>
            </p:txBody>
          </p:sp>
          <p:sp>
            <p:nvSpPr>
              <p:cNvPr id="920" name="WordArt 497">
                <a:extLst>
                  <a:ext uri="{FF2B5EF4-FFF2-40B4-BE49-F238E27FC236}">
                    <a16:creationId xmlns:a16="http://schemas.microsoft.com/office/drawing/2014/main" id="{20E631B0-B488-D5FF-68CA-C3956A93CD28}"/>
                  </a:ext>
                </a:extLst>
              </p:cNvPr>
              <p:cNvSpPr>
                <a:spLocks noChangeArrowheads="1" noChangeShapeType="1" noTextEdit="1"/>
              </p:cNvSpPr>
              <p:nvPr/>
            </p:nvSpPr>
            <p:spPr bwMode="auto">
              <a:xfrm>
                <a:off x="1735622" y="1630680"/>
                <a:ext cx="266344" cy="230548"/>
              </a:xfrm>
              <a:prstGeom prst="rect">
                <a:avLst/>
              </a:prstGeom>
            </p:spPr>
            <p:txBody>
              <a:bodyPr wrap="none" fromWordArt="1">
                <a:prstTxWarp prst="textPlain">
                  <a:avLst>
                    <a:gd name="adj" fmla="val 50000"/>
                  </a:avLst>
                </a:prstTxWarp>
              </a:bodyPr>
              <a:lstStyle/>
              <a:p>
                <a:pPr algn="ctr"/>
                <a:r>
                  <a:rPr lang="ja-JP" altLang="en-US" sz="2800" kern="10" dirty="0">
                    <a:ln w="6350">
                      <a:solidFill>
                        <a:schemeClr val="tx1"/>
                      </a:solidFill>
                      <a:round/>
                      <a:headEnd/>
                      <a:tailEnd/>
                    </a:ln>
                    <a:latin typeface="+mn-ea"/>
                    <a:ea typeface="+mn-ea"/>
                    <a:cs typeface="+mn-ea"/>
                  </a:rPr>
                  <a:t>１００</a:t>
                </a:r>
              </a:p>
            </p:txBody>
          </p:sp>
          <p:sp>
            <p:nvSpPr>
              <p:cNvPr id="921" name="Line 510">
                <a:extLst>
                  <a:ext uri="{FF2B5EF4-FFF2-40B4-BE49-F238E27FC236}">
                    <a16:creationId xmlns:a16="http://schemas.microsoft.com/office/drawing/2014/main" id="{2718E62A-4535-48F1-4898-6652CA62038E}"/>
                  </a:ext>
                </a:extLst>
              </p:cNvPr>
              <p:cNvSpPr>
                <a:spLocks noChangeShapeType="1"/>
              </p:cNvSpPr>
              <p:nvPr/>
            </p:nvSpPr>
            <p:spPr bwMode="auto">
              <a:xfrm flipH="1">
                <a:off x="6145413" y="1929051"/>
                <a:ext cx="1276282" cy="0"/>
              </a:xfrm>
              <a:prstGeom prst="line">
                <a:avLst/>
              </a:prstGeom>
              <a:noFill/>
              <a:ln w="6350">
                <a:solidFill>
                  <a:schemeClr val="tx1"/>
                </a:solidFill>
                <a:round/>
                <a:headEnd/>
                <a:tailEnd/>
              </a:ln>
            </p:spPr>
            <p:txBody>
              <a:bodyPr wrap="none" anchor="ctr"/>
              <a:lstStyle/>
              <a:p>
                <a:endParaRPr lang="ja-JP" altLang="en-US"/>
              </a:p>
            </p:txBody>
          </p:sp>
          <p:sp>
            <p:nvSpPr>
              <p:cNvPr id="922" name="Line 514">
                <a:extLst>
                  <a:ext uri="{FF2B5EF4-FFF2-40B4-BE49-F238E27FC236}">
                    <a16:creationId xmlns:a16="http://schemas.microsoft.com/office/drawing/2014/main" id="{0186146A-4250-56FE-D099-D36548AD769E}"/>
                  </a:ext>
                </a:extLst>
              </p:cNvPr>
              <p:cNvSpPr>
                <a:spLocks noChangeShapeType="1"/>
              </p:cNvSpPr>
              <p:nvPr/>
            </p:nvSpPr>
            <p:spPr bwMode="auto">
              <a:xfrm>
                <a:off x="6751912" y="1937604"/>
                <a:ext cx="0" cy="183464"/>
              </a:xfrm>
              <a:prstGeom prst="line">
                <a:avLst/>
              </a:prstGeom>
              <a:noFill/>
              <a:ln w="6350">
                <a:solidFill>
                  <a:schemeClr val="tx1"/>
                </a:solidFill>
                <a:round/>
                <a:headEnd/>
                <a:tailEnd/>
              </a:ln>
            </p:spPr>
            <p:txBody>
              <a:bodyPr wrap="none" anchor="ctr"/>
              <a:lstStyle/>
              <a:p>
                <a:endParaRPr lang="ja-JP" altLang="en-US"/>
              </a:p>
            </p:txBody>
          </p:sp>
          <p:sp>
            <p:nvSpPr>
              <p:cNvPr id="923" name="WordArt 517">
                <a:extLst>
                  <a:ext uri="{FF2B5EF4-FFF2-40B4-BE49-F238E27FC236}">
                    <a16:creationId xmlns:a16="http://schemas.microsoft.com/office/drawing/2014/main" id="{A50D4DCF-91F4-7174-A77A-2B6252669190}"/>
                  </a:ext>
                </a:extLst>
              </p:cNvPr>
              <p:cNvSpPr>
                <a:spLocks/>
              </p:cNvSpPr>
              <p:nvPr/>
            </p:nvSpPr>
            <p:spPr bwMode="auto">
              <a:xfrm>
                <a:off x="6134567" y="1644926"/>
                <a:ext cx="87115" cy="230548"/>
              </a:xfrm>
              <a:prstGeom prst="rect">
                <a:avLst/>
              </a:prstGeom>
            </p:spPr>
            <p:txBody>
              <a:bodyPr wrap="none" fromWordArt="1">
                <a:prstTxWarp prst="textPlain">
                  <a:avLst>
                    <a:gd name="adj" fmla="val 50000"/>
                  </a:avLst>
                </a:prstTxWarp>
              </a:bodyPr>
              <a:lstStyle/>
              <a:p>
                <a:pPr algn="ctr"/>
                <a:r>
                  <a:rPr lang="ja-JP" altLang="en-US" sz="2800" kern="10" dirty="0">
                    <a:ln w="6350">
                      <a:solidFill>
                        <a:schemeClr val="tx1"/>
                      </a:solidFill>
                      <a:round/>
                      <a:headEnd/>
                      <a:tailEnd/>
                    </a:ln>
                    <a:latin typeface="+mn-ea"/>
                    <a:ea typeface="+mn-ea"/>
                    <a:cs typeface="+mn-ea"/>
                  </a:rPr>
                  <a:t>０</a:t>
                </a:r>
              </a:p>
            </p:txBody>
          </p:sp>
          <p:sp>
            <p:nvSpPr>
              <p:cNvPr id="924" name="Rectangle 1495">
                <a:extLst>
                  <a:ext uri="{FF2B5EF4-FFF2-40B4-BE49-F238E27FC236}">
                    <a16:creationId xmlns:a16="http://schemas.microsoft.com/office/drawing/2014/main" id="{5B443695-DF75-F803-F8EA-20860CAD602F}"/>
                  </a:ext>
                </a:extLst>
              </p:cNvPr>
              <p:cNvSpPr>
                <a:spLocks noChangeArrowheads="1"/>
              </p:cNvSpPr>
              <p:nvPr/>
            </p:nvSpPr>
            <p:spPr bwMode="auto">
              <a:xfrm>
                <a:off x="2001966" y="2510657"/>
                <a:ext cx="1203972"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925" name="Rectangle 1496">
                <a:extLst>
                  <a:ext uri="{FF2B5EF4-FFF2-40B4-BE49-F238E27FC236}">
                    <a16:creationId xmlns:a16="http://schemas.microsoft.com/office/drawing/2014/main" id="{51AFC88E-4310-6EC9-C2E6-F3F34ADA6584}"/>
                  </a:ext>
                </a:extLst>
              </p:cNvPr>
              <p:cNvSpPr>
                <a:spLocks noChangeArrowheads="1"/>
              </p:cNvSpPr>
              <p:nvPr/>
            </p:nvSpPr>
            <p:spPr bwMode="auto">
              <a:xfrm>
                <a:off x="1997154" y="2867844"/>
                <a:ext cx="1208783"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926" name="Rectangle 1497">
                <a:extLst>
                  <a:ext uri="{FF2B5EF4-FFF2-40B4-BE49-F238E27FC236}">
                    <a16:creationId xmlns:a16="http://schemas.microsoft.com/office/drawing/2014/main" id="{CD6B7B5B-DDB5-36A1-E2CF-52B5186A998D}"/>
                  </a:ext>
                </a:extLst>
              </p:cNvPr>
              <p:cNvSpPr>
                <a:spLocks noChangeArrowheads="1"/>
              </p:cNvSpPr>
              <p:nvPr/>
            </p:nvSpPr>
            <p:spPr bwMode="auto">
              <a:xfrm>
                <a:off x="2118360" y="3205547"/>
                <a:ext cx="1087578"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927" name="Rectangle 1498">
                <a:extLst>
                  <a:ext uri="{FF2B5EF4-FFF2-40B4-BE49-F238E27FC236}">
                    <a16:creationId xmlns:a16="http://schemas.microsoft.com/office/drawing/2014/main" id="{432E4D01-158B-C24B-43B1-67B838615225}"/>
                  </a:ext>
                </a:extLst>
              </p:cNvPr>
              <p:cNvSpPr>
                <a:spLocks noChangeArrowheads="1"/>
              </p:cNvSpPr>
              <p:nvPr/>
            </p:nvSpPr>
            <p:spPr bwMode="auto">
              <a:xfrm>
                <a:off x="6130951" y="2180705"/>
                <a:ext cx="1252737"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928" name="Rectangle 1499">
                <a:extLst>
                  <a:ext uri="{FF2B5EF4-FFF2-40B4-BE49-F238E27FC236}">
                    <a16:creationId xmlns:a16="http://schemas.microsoft.com/office/drawing/2014/main" id="{741410F3-F642-604A-72FF-AC0CEE7EC213}"/>
                  </a:ext>
                </a:extLst>
              </p:cNvPr>
              <p:cNvSpPr>
                <a:spLocks noChangeArrowheads="1"/>
              </p:cNvSpPr>
              <p:nvPr/>
            </p:nvSpPr>
            <p:spPr bwMode="auto">
              <a:xfrm>
                <a:off x="6130951" y="2495679"/>
                <a:ext cx="1252737"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929" name="Rectangle 1500">
                <a:extLst>
                  <a:ext uri="{FF2B5EF4-FFF2-40B4-BE49-F238E27FC236}">
                    <a16:creationId xmlns:a16="http://schemas.microsoft.com/office/drawing/2014/main" id="{0FDBD920-27CD-4F70-5625-94BA86C2150C}"/>
                  </a:ext>
                </a:extLst>
              </p:cNvPr>
              <p:cNvSpPr>
                <a:spLocks noChangeArrowheads="1"/>
              </p:cNvSpPr>
              <p:nvPr/>
            </p:nvSpPr>
            <p:spPr bwMode="auto">
              <a:xfrm>
                <a:off x="6133686" y="2847995"/>
                <a:ext cx="1193125" cy="256525"/>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930" name="Rectangle 1501">
                <a:extLst>
                  <a:ext uri="{FF2B5EF4-FFF2-40B4-BE49-F238E27FC236}">
                    <a16:creationId xmlns:a16="http://schemas.microsoft.com/office/drawing/2014/main" id="{4513AED7-58CB-C3A5-3886-67F01DC50737}"/>
                  </a:ext>
                </a:extLst>
              </p:cNvPr>
              <p:cNvSpPr>
                <a:spLocks noChangeArrowheads="1"/>
              </p:cNvSpPr>
              <p:nvPr/>
            </p:nvSpPr>
            <p:spPr bwMode="auto">
              <a:xfrm>
                <a:off x="6130951" y="3197063"/>
                <a:ext cx="1189509"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931" name="Rectangle 1502">
                <a:extLst>
                  <a:ext uri="{FF2B5EF4-FFF2-40B4-BE49-F238E27FC236}">
                    <a16:creationId xmlns:a16="http://schemas.microsoft.com/office/drawing/2014/main" id="{8026120A-29BE-A997-EFE4-D0E4FF0170D1}"/>
                  </a:ext>
                </a:extLst>
              </p:cNvPr>
              <p:cNvSpPr>
                <a:spLocks noChangeArrowheads="1"/>
              </p:cNvSpPr>
              <p:nvPr/>
            </p:nvSpPr>
            <p:spPr bwMode="auto">
              <a:xfrm>
                <a:off x="1988720" y="2135612"/>
                <a:ext cx="1208782" cy="271137"/>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932" name="Rectangle 1503">
                <a:extLst>
                  <a:ext uri="{FF2B5EF4-FFF2-40B4-BE49-F238E27FC236}">
                    <a16:creationId xmlns:a16="http://schemas.microsoft.com/office/drawing/2014/main" id="{206F4237-E8AA-6298-005E-BB41AA30024B}"/>
                  </a:ext>
                </a:extLst>
              </p:cNvPr>
              <p:cNvSpPr>
                <a:spLocks noChangeArrowheads="1"/>
              </p:cNvSpPr>
              <p:nvPr/>
            </p:nvSpPr>
            <p:spPr bwMode="auto">
              <a:xfrm>
                <a:off x="2141983" y="3556239"/>
                <a:ext cx="1060339" cy="243536"/>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933" name="Rectangle 1504">
                <a:extLst>
                  <a:ext uri="{FF2B5EF4-FFF2-40B4-BE49-F238E27FC236}">
                    <a16:creationId xmlns:a16="http://schemas.microsoft.com/office/drawing/2014/main" id="{16602594-5357-012A-17CD-307E1C9D8C9D}"/>
                  </a:ext>
                </a:extLst>
              </p:cNvPr>
              <p:cNvSpPr>
                <a:spLocks noChangeArrowheads="1"/>
              </p:cNvSpPr>
              <p:nvPr/>
            </p:nvSpPr>
            <p:spPr bwMode="auto">
              <a:xfrm>
                <a:off x="6134567" y="3539638"/>
                <a:ext cx="1096246"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dirty="0">
                  <a:ea typeface="ＭＳ Ｐゴシック" charset="-128"/>
                </a:endParaRPr>
              </a:p>
            </p:txBody>
          </p:sp>
          <p:sp>
            <p:nvSpPr>
              <p:cNvPr id="934" name="Rectangle 1505">
                <a:extLst>
                  <a:ext uri="{FF2B5EF4-FFF2-40B4-BE49-F238E27FC236}">
                    <a16:creationId xmlns:a16="http://schemas.microsoft.com/office/drawing/2014/main" id="{24522625-658A-E3EC-5641-6291AC237F1F}"/>
                  </a:ext>
                </a:extLst>
              </p:cNvPr>
              <p:cNvSpPr>
                <a:spLocks noChangeArrowheads="1"/>
              </p:cNvSpPr>
              <p:nvPr/>
            </p:nvSpPr>
            <p:spPr bwMode="auto">
              <a:xfrm>
                <a:off x="2135949" y="3908555"/>
                <a:ext cx="1077220" cy="240289"/>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935" name="Rectangle 1506">
                <a:extLst>
                  <a:ext uri="{FF2B5EF4-FFF2-40B4-BE49-F238E27FC236}">
                    <a16:creationId xmlns:a16="http://schemas.microsoft.com/office/drawing/2014/main" id="{EF2FE615-3A86-580A-212E-1EA7154CE22B}"/>
                  </a:ext>
                </a:extLst>
              </p:cNvPr>
              <p:cNvSpPr>
                <a:spLocks noChangeArrowheads="1"/>
              </p:cNvSpPr>
              <p:nvPr/>
            </p:nvSpPr>
            <p:spPr bwMode="auto">
              <a:xfrm>
                <a:off x="6130951" y="3893577"/>
                <a:ext cx="1117765"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936" name="Rectangle 1507">
                <a:extLst>
                  <a:ext uri="{FF2B5EF4-FFF2-40B4-BE49-F238E27FC236}">
                    <a16:creationId xmlns:a16="http://schemas.microsoft.com/office/drawing/2014/main" id="{0284551D-DF5B-07F7-ED40-3D80C6A270A8}"/>
                  </a:ext>
                </a:extLst>
              </p:cNvPr>
              <p:cNvSpPr>
                <a:spLocks noChangeArrowheads="1"/>
              </p:cNvSpPr>
              <p:nvPr/>
            </p:nvSpPr>
            <p:spPr bwMode="auto">
              <a:xfrm>
                <a:off x="2338348" y="4254376"/>
                <a:ext cx="871205"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937" name="Rectangle 1508">
                <a:extLst>
                  <a:ext uri="{FF2B5EF4-FFF2-40B4-BE49-F238E27FC236}">
                    <a16:creationId xmlns:a16="http://schemas.microsoft.com/office/drawing/2014/main" id="{E2949D5E-DF66-EBE1-5DEC-25326E9692C2}"/>
                  </a:ext>
                </a:extLst>
              </p:cNvPr>
              <p:cNvSpPr>
                <a:spLocks noChangeArrowheads="1"/>
              </p:cNvSpPr>
              <p:nvPr/>
            </p:nvSpPr>
            <p:spPr bwMode="auto">
              <a:xfrm>
                <a:off x="6130950" y="4218292"/>
                <a:ext cx="851273"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938" name="Rectangle 1509">
                <a:extLst>
                  <a:ext uri="{FF2B5EF4-FFF2-40B4-BE49-F238E27FC236}">
                    <a16:creationId xmlns:a16="http://schemas.microsoft.com/office/drawing/2014/main" id="{C2B39037-0999-F3D5-787E-9DE713BD91C2}"/>
                  </a:ext>
                </a:extLst>
              </p:cNvPr>
              <p:cNvSpPr>
                <a:spLocks noChangeArrowheads="1"/>
              </p:cNvSpPr>
              <p:nvPr/>
            </p:nvSpPr>
            <p:spPr bwMode="auto">
              <a:xfrm>
                <a:off x="2495600" y="4595327"/>
                <a:ext cx="712748" cy="284126"/>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939" name="Rectangle 1510">
                <a:extLst>
                  <a:ext uri="{FF2B5EF4-FFF2-40B4-BE49-F238E27FC236}">
                    <a16:creationId xmlns:a16="http://schemas.microsoft.com/office/drawing/2014/main" id="{13FCD3C1-379C-D56C-30E8-CA313739D031}"/>
                  </a:ext>
                </a:extLst>
              </p:cNvPr>
              <p:cNvSpPr>
                <a:spLocks noChangeArrowheads="1"/>
              </p:cNvSpPr>
              <p:nvPr/>
            </p:nvSpPr>
            <p:spPr bwMode="auto">
              <a:xfrm>
                <a:off x="6123719" y="4586843"/>
                <a:ext cx="858503" cy="243536"/>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940" name="Rectangle 1511">
                <a:extLst>
                  <a:ext uri="{FF2B5EF4-FFF2-40B4-BE49-F238E27FC236}">
                    <a16:creationId xmlns:a16="http://schemas.microsoft.com/office/drawing/2014/main" id="{5D12A53C-0CE5-2FFE-F803-C79598C7C0C9}"/>
                  </a:ext>
                </a:extLst>
              </p:cNvPr>
              <p:cNvSpPr>
                <a:spLocks noChangeArrowheads="1"/>
              </p:cNvSpPr>
              <p:nvPr/>
            </p:nvSpPr>
            <p:spPr bwMode="auto">
              <a:xfrm>
                <a:off x="2599568" y="4954137"/>
                <a:ext cx="602754"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941" name="Rectangle 1512">
                <a:extLst>
                  <a:ext uri="{FF2B5EF4-FFF2-40B4-BE49-F238E27FC236}">
                    <a16:creationId xmlns:a16="http://schemas.microsoft.com/office/drawing/2014/main" id="{4B0579AD-5CE5-6A89-86EA-AD9EF1967AD9}"/>
                  </a:ext>
                </a:extLst>
              </p:cNvPr>
              <p:cNvSpPr>
                <a:spLocks noChangeArrowheads="1"/>
              </p:cNvSpPr>
              <p:nvPr/>
            </p:nvSpPr>
            <p:spPr bwMode="auto">
              <a:xfrm>
                <a:off x="6130951" y="4968383"/>
                <a:ext cx="714786" cy="241913"/>
              </a:xfrm>
              <a:prstGeom prst="rect">
                <a:avLst/>
              </a:prstGeom>
              <a:solidFill>
                <a:srgbClr val="00FF0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943" name="Line 511">
                <a:extLst>
                  <a:ext uri="{FF2B5EF4-FFF2-40B4-BE49-F238E27FC236}">
                    <a16:creationId xmlns:a16="http://schemas.microsoft.com/office/drawing/2014/main" id="{8471682C-C4F8-D37F-A6E9-E75B59C8BF3E}"/>
                  </a:ext>
                </a:extLst>
              </p:cNvPr>
              <p:cNvSpPr>
                <a:spLocks noChangeShapeType="1"/>
              </p:cNvSpPr>
              <p:nvPr/>
            </p:nvSpPr>
            <p:spPr bwMode="auto">
              <a:xfrm>
                <a:off x="7428684" y="1927412"/>
                <a:ext cx="0" cy="183464"/>
              </a:xfrm>
              <a:prstGeom prst="line">
                <a:avLst/>
              </a:prstGeom>
              <a:noFill/>
              <a:ln w="6350">
                <a:solidFill>
                  <a:schemeClr val="tx1"/>
                </a:solidFill>
                <a:round/>
                <a:headEnd/>
                <a:tailEnd/>
              </a:ln>
            </p:spPr>
            <p:txBody>
              <a:bodyPr wrap="none" anchor="ctr"/>
              <a:lstStyle/>
              <a:p>
                <a:endParaRPr lang="ja-JP" altLang="en-US"/>
              </a:p>
            </p:txBody>
          </p:sp>
          <p:sp>
            <p:nvSpPr>
              <p:cNvPr id="944" name="WordArt 522">
                <a:extLst>
                  <a:ext uri="{FF2B5EF4-FFF2-40B4-BE49-F238E27FC236}">
                    <a16:creationId xmlns:a16="http://schemas.microsoft.com/office/drawing/2014/main" id="{725F63D2-1C63-ADC3-BC19-568D227C10EB}"/>
                  </a:ext>
                </a:extLst>
              </p:cNvPr>
              <p:cNvSpPr>
                <a:spLocks noChangeArrowheads="1" noChangeShapeType="1" noTextEdit="1"/>
              </p:cNvSpPr>
              <p:nvPr/>
            </p:nvSpPr>
            <p:spPr bwMode="auto">
              <a:xfrm>
                <a:off x="7321882" y="1638430"/>
                <a:ext cx="213604" cy="237031"/>
              </a:xfrm>
              <a:prstGeom prst="rect">
                <a:avLst/>
              </a:prstGeom>
            </p:spPr>
            <p:txBody>
              <a:bodyPr wrap="none" fromWordArt="1">
                <a:prstTxWarp prst="textPlain">
                  <a:avLst>
                    <a:gd name="adj" fmla="val 50000"/>
                  </a:avLst>
                </a:prstTxWarp>
              </a:bodyPr>
              <a:lstStyle/>
              <a:p>
                <a:pPr algn="ctr"/>
                <a:r>
                  <a:rPr lang="ja-JP" altLang="en-US" sz="2800" kern="10" dirty="0">
                    <a:ln w="6350">
                      <a:solidFill>
                        <a:schemeClr val="tx1"/>
                      </a:solidFill>
                      <a:round/>
                      <a:headEnd/>
                      <a:tailEnd/>
                    </a:ln>
                    <a:latin typeface="+mn-ea"/>
                    <a:ea typeface="+mn-ea"/>
                    <a:cs typeface="+mn-ea"/>
                  </a:rPr>
                  <a:t>１００</a:t>
                </a:r>
              </a:p>
            </p:txBody>
          </p:sp>
          <p:sp>
            <p:nvSpPr>
              <p:cNvPr id="945" name="WordArt 493">
                <a:extLst>
                  <a:ext uri="{FF2B5EF4-FFF2-40B4-BE49-F238E27FC236}">
                    <a16:creationId xmlns:a16="http://schemas.microsoft.com/office/drawing/2014/main" id="{D14AA33B-B68F-940A-46E0-31F18548ED4F}"/>
                  </a:ext>
                </a:extLst>
              </p:cNvPr>
              <p:cNvSpPr>
                <a:spLocks/>
              </p:cNvSpPr>
              <p:nvPr/>
            </p:nvSpPr>
            <p:spPr bwMode="auto">
              <a:xfrm>
                <a:off x="2460417" y="1649873"/>
                <a:ext cx="147030" cy="197464"/>
              </a:xfrm>
              <a:prstGeom prst="rect">
                <a:avLst/>
              </a:prstGeom>
            </p:spPr>
            <p:txBody>
              <a:bodyPr wrap="none" fromWordArt="1">
                <a:prstTxWarp prst="textPlain">
                  <a:avLst>
                    <a:gd name="adj" fmla="val 50000"/>
                  </a:avLst>
                </a:prstTxWarp>
              </a:bodyPr>
              <a:lstStyle/>
              <a:p>
                <a:pPr algn="ctr"/>
                <a:r>
                  <a:rPr lang="en-US" altLang="ja-JP" sz="2800" kern="10" dirty="0">
                    <a:ln w="6350">
                      <a:solidFill>
                        <a:schemeClr val="tx1"/>
                      </a:solidFill>
                      <a:round/>
                      <a:headEnd/>
                      <a:tailEnd/>
                    </a:ln>
                    <a:latin typeface="+mn-ea"/>
                    <a:ea typeface="+mn-ea"/>
                    <a:cs typeface="+mn-ea"/>
                  </a:rPr>
                  <a:t>50</a:t>
                </a:r>
                <a:endParaRPr lang="ja-JP" altLang="en-US" sz="2800" kern="10" dirty="0">
                  <a:ln w="6350">
                    <a:solidFill>
                      <a:schemeClr val="tx1"/>
                    </a:solidFill>
                    <a:round/>
                    <a:headEnd/>
                    <a:tailEnd/>
                  </a:ln>
                  <a:latin typeface="+mn-ea"/>
                  <a:ea typeface="+mn-ea"/>
                  <a:cs typeface="+mn-ea"/>
                </a:endParaRPr>
              </a:p>
            </p:txBody>
          </p:sp>
          <p:sp>
            <p:nvSpPr>
              <p:cNvPr id="951" name="Rectangle 1312">
                <a:extLst>
                  <a:ext uri="{FF2B5EF4-FFF2-40B4-BE49-F238E27FC236}">
                    <a16:creationId xmlns:a16="http://schemas.microsoft.com/office/drawing/2014/main" id="{6150974A-EE0B-5FF7-BA17-0A614BAAA14A}"/>
                  </a:ext>
                </a:extLst>
              </p:cNvPr>
              <p:cNvSpPr>
                <a:spLocks noChangeArrowheads="1"/>
              </p:cNvSpPr>
              <p:nvPr/>
            </p:nvSpPr>
            <p:spPr bwMode="auto">
              <a:xfrm>
                <a:off x="3334523" y="4549118"/>
                <a:ext cx="808674" cy="347445"/>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953" name="WordArt 535">
                <a:extLst>
                  <a:ext uri="{FF2B5EF4-FFF2-40B4-BE49-F238E27FC236}">
                    <a16:creationId xmlns:a16="http://schemas.microsoft.com/office/drawing/2014/main" id="{89F91FB8-2310-B999-F1B2-CA5960E57BF2}"/>
                  </a:ext>
                </a:extLst>
              </p:cNvPr>
              <p:cNvSpPr>
                <a:spLocks noChangeArrowheads="1" noChangeShapeType="1" noTextEdit="1"/>
              </p:cNvSpPr>
              <p:nvPr/>
            </p:nvSpPr>
            <p:spPr bwMode="auto">
              <a:xfrm>
                <a:off x="3837771" y="811432"/>
                <a:ext cx="1478752" cy="345821"/>
              </a:xfrm>
              <a:prstGeom prst="rect">
                <a:avLst/>
              </a:prstGeom>
            </p:spPr>
            <p:txBody>
              <a:bodyPr wrap="none" fromWordArt="1">
                <a:prstTxWarp prst="textPlain">
                  <a:avLst>
                    <a:gd name="adj" fmla="val 50000"/>
                  </a:avLst>
                </a:prstTxWarp>
              </a:bodyPr>
              <a:lstStyle/>
              <a:p>
                <a:pPr algn="ctr"/>
                <a:r>
                  <a:rPr lang="ja-JP" altLang="en-US" sz="2800" kern="10" dirty="0">
                    <a:ln w="6350">
                      <a:solidFill>
                        <a:srgbClr val="000066"/>
                      </a:solidFill>
                      <a:round/>
                      <a:headEnd/>
                      <a:tailEnd/>
                    </a:ln>
                    <a:solidFill>
                      <a:srgbClr val="000066"/>
                    </a:solidFill>
                    <a:latin typeface="HG丸ｺﾞｼｯｸM-PRO"/>
                    <a:ea typeface="HG丸ｺﾞｼｯｸM-PRO"/>
                  </a:rPr>
                  <a:t>メンバー能力</a:t>
                </a:r>
              </a:p>
            </p:txBody>
          </p:sp>
          <p:sp>
            <p:nvSpPr>
              <p:cNvPr id="1024" name="Rectangle 6">
                <a:extLst>
                  <a:ext uri="{FF2B5EF4-FFF2-40B4-BE49-F238E27FC236}">
                    <a16:creationId xmlns:a16="http://schemas.microsoft.com/office/drawing/2014/main" id="{08ED970B-FB91-CDF1-42B6-D96D832F461C}"/>
                  </a:ext>
                </a:extLst>
              </p:cNvPr>
              <p:cNvSpPr>
                <a:spLocks noChangeArrowheads="1"/>
              </p:cNvSpPr>
              <p:nvPr/>
            </p:nvSpPr>
            <p:spPr bwMode="auto">
              <a:xfrm>
                <a:off x="4686945" y="1235187"/>
                <a:ext cx="537509" cy="871859"/>
              </a:xfrm>
              <a:prstGeom prst="rect">
                <a:avLst/>
              </a:prstGeom>
              <a:solidFill>
                <a:srgbClr val="FFFF00"/>
              </a:solidFill>
              <a:ln w="6350" algn="ctr">
                <a:solidFill>
                  <a:schemeClr val="tx1"/>
                </a:solidFill>
                <a:miter lim="800000"/>
                <a:headEnd/>
                <a:tailEnd/>
              </a:ln>
            </p:spPr>
            <p:txBody>
              <a:bodyPr wrap="none" anchor="ctr"/>
              <a:lstStyle/>
              <a:p>
                <a:endParaRPr lang="ja-JP" altLang="ja-JP" dirty="0">
                  <a:highlight>
                    <a:srgbClr val="FFFF00"/>
                  </a:highlight>
                  <a:ea typeface="ＭＳ Ｐゴシック" charset="-128"/>
                </a:endParaRPr>
              </a:p>
            </p:txBody>
          </p:sp>
          <p:sp>
            <p:nvSpPr>
              <p:cNvPr id="1025" name="Rectangle 7">
                <a:extLst>
                  <a:ext uri="{FF2B5EF4-FFF2-40B4-BE49-F238E27FC236}">
                    <a16:creationId xmlns:a16="http://schemas.microsoft.com/office/drawing/2014/main" id="{908FCA8D-A4BE-A29A-39EA-395B121ADFCE}"/>
                  </a:ext>
                </a:extLst>
              </p:cNvPr>
              <p:cNvSpPr>
                <a:spLocks noChangeArrowheads="1"/>
              </p:cNvSpPr>
              <p:nvPr/>
            </p:nvSpPr>
            <p:spPr bwMode="auto">
              <a:xfrm>
                <a:off x="4141476" y="1240056"/>
                <a:ext cx="542330" cy="871859"/>
              </a:xfrm>
              <a:prstGeom prst="rect">
                <a:avLst/>
              </a:prstGeom>
              <a:solidFill>
                <a:srgbClr val="00FFFF"/>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27" name="AutoShape 8">
                <a:extLst>
                  <a:ext uri="{FF2B5EF4-FFF2-40B4-BE49-F238E27FC236}">
                    <a16:creationId xmlns:a16="http://schemas.microsoft.com/office/drawing/2014/main" id="{92EB716B-2B73-41E0-74DD-B0F7A5972172}"/>
                  </a:ext>
                </a:extLst>
              </p:cNvPr>
              <p:cNvSpPr>
                <a:spLocks noChangeArrowheads="1"/>
              </p:cNvSpPr>
              <p:nvPr/>
            </p:nvSpPr>
            <p:spPr bwMode="auto">
              <a:xfrm>
                <a:off x="4141476" y="1587501"/>
                <a:ext cx="1079838" cy="524415"/>
              </a:xfrm>
              <a:prstGeom prst="triangle">
                <a:avLst>
                  <a:gd name="adj" fmla="val 50000"/>
                </a:avLst>
              </a:prstGeom>
              <a:solidFill>
                <a:srgbClr val="FFFF99"/>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28" name="WordArt 9">
                <a:extLst>
                  <a:ext uri="{FF2B5EF4-FFF2-40B4-BE49-F238E27FC236}">
                    <a16:creationId xmlns:a16="http://schemas.microsoft.com/office/drawing/2014/main" id="{CDF28C9E-C4E8-8E09-438B-64460C17B874}"/>
                  </a:ext>
                </a:extLst>
              </p:cNvPr>
              <p:cNvSpPr>
                <a:spLocks noChangeArrowheads="1" noChangeShapeType="1" noTextEdit="1"/>
              </p:cNvSpPr>
              <p:nvPr/>
            </p:nvSpPr>
            <p:spPr bwMode="auto">
              <a:xfrm>
                <a:off x="4411435" y="1822919"/>
                <a:ext cx="583306" cy="230548"/>
              </a:xfrm>
              <a:prstGeom prst="rect">
                <a:avLst/>
              </a:prstGeom>
            </p:spPr>
            <p:txBody>
              <a:bodyPr wrap="none" fromWordArt="1">
                <a:prstTxWarp prst="textPlain">
                  <a:avLst>
                    <a:gd name="adj" fmla="val 50000"/>
                  </a:avLst>
                </a:prstTxWarp>
              </a:bodyPr>
              <a:lstStyle/>
              <a:p>
                <a:pPr algn="ctr"/>
                <a:r>
                  <a:rPr lang="ja-JP" altLang="en-US" sz="2800" kern="10" dirty="0">
                    <a:ln w="9525">
                      <a:noFill/>
                      <a:round/>
                      <a:headEnd/>
                      <a:tailEnd/>
                    </a:ln>
                    <a:latin typeface="+mn-ea"/>
                    <a:ea typeface="+mn-ea"/>
                    <a:cs typeface="+mn-ea"/>
                  </a:rPr>
                  <a:t>メンバー</a:t>
                </a:r>
              </a:p>
            </p:txBody>
          </p:sp>
          <p:sp>
            <p:nvSpPr>
              <p:cNvPr id="1029" name="WordArt 10">
                <a:extLst>
                  <a:ext uri="{FF2B5EF4-FFF2-40B4-BE49-F238E27FC236}">
                    <a16:creationId xmlns:a16="http://schemas.microsoft.com/office/drawing/2014/main" id="{0DBB71EB-DD8A-5A69-5577-F68D304ADBFD}"/>
                  </a:ext>
                </a:extLst>
              </p:cNvPr>
              <p:cNvSpPr>
                <a:spLocks noChangeArrowheads="1" noChangeShapeType="1" noTextEdit="1"/>
              </p:cNvSpPr>
              <p:nvPr/>
            </p:nvSpPr>
            <p:spPr bwMode="auto">
              <a:xfrm rot="5400000">
                <a:off x="4807161" y="1394072"/>
                <a:ext cx="464342" cy="269960"/>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ea typeface="+mn-ea"/>
                    <a:cs typeface="+mn-ea"/>
                  </a:rPr>
                  <a:t>技能</a:t>
                </a:r>
              </a:p>
            </p:txBody>
          </p:sp>
          <p:sp>
            <p:nvSpPr>
              <p:cNvPr id="1030" name="Rectangle 11">
                <a:extLst>
                  <a:ext uri="{FF2B5EF4-FFF2-40B4-BE49-F238E27FC236}">
                    <a16:creationId xmlns:a16="http://schemas.microsoft.com/office/drawing/2014/main" id="{FA40DB04-2E82-2A24-2703-EC9809469B4C}"/>
                  </a:ext>
                </a:extLst>
              </p:cNvPr>
              <p:cNvSpPr>
                <a:spLocks noChangeArrowheads="1"/>
              </p:cNvSpPr>
              <p:nvPr/>
            </p:nvSpPr>
            <p:spPr bwMode="auto">
              <a:xfrm>
                <a:off x="5221314" y="1240056"/>
                <a:ext cx="269960" cy="871859"/>
              </a:xfrm>
              <a:prstGeom prst="rect">
                <a:avLst/>
              </a:prstGeom>
              <a:solidFill>
                <a:schemeClr val="bg1"/>
              </a:solidFill>
              <a:ln w="6350" algn="ctr">
                <a:solidFill>
                  <a:schemeClr val="tx1"/>
                </a:solidFill>
                <a:miter lim="800000"/>
                <a:headEnd/>
                <a:tailEnd/>
              </a:ln>
            </p:spPr>
            <p:txBody>
              <a:bodyPr wrap="none" anchor="ctr"/>
              <a:lstStyle/>
              <a:p>
                <a:endParaRPr lang="ja-JP" altLang="ja-JP" dirty="0">
                  <a:ea typeface="ＭＳ Ｐゴシック" charset="-128"/>
                </a:endParaRPr>
              </a:p>
            </p:txBody>
          </p:sp>
          <p:sp>
            <p:nvSpPr>
              <p:cNvPr id="1031" name="Rectangle 12">
                <a:extLst>
                  <a:ext uri="{FF2B5EF4-FFF2-40B4-BE49-F238E27FC236}">
                    <a16:creationId xmlns:a16="http://schemas.microsoft.com/office/drawing/2014/main" id="{48CB6046-AC51-4F3B-7790-76A72AB2AF7F}"/>
                  </a:ext>
                </a:extLst>
              </p:cNvPr>
              <p:cNvSpPr>
                <a:spLocks noChangeArrowheads="1"/>
              </p:cNvSpPr>
              <p:nvPr/>
            </p:nvSpPr>
            <p:spPr bwMode="auto">
              <a:xfrm>
                <a:off x="3871516" y="1240056"/>
                <a:ext cx="269960" cy="871859"/>
              </a:xfrm>
              <a:prstGeom prst="rect">
                <a:avLst/>
              </a:prstGeom>
              <a:solidFill>
                <a:schemeClr val="bg1"/>
              </a:solidFill>
              <a:ln w="6350" algn="ctr">
                <a:solidFill>
                  <a:schemeClr val="tx1"/>
                </a:solidFill>
                <a:miter lim="800000"/>
                <a:headEnd/>
                <a:tailEnd/>
              </a:ln>
            </p:spPr>
            <p:txBody>
              <a:bodyPr wrap="none" anchor="ctr"/>
              <a:lstStyle/>
              <a:p>
                <a:endParaRPr lang="ja-JP" altLang="ja-JP" dirty="0">
                  <a:ea typeface="ＭＳ Ｐゴシック" charset="-128"/>
                </a:endParaRPr>
              </a:p>
            </p:txBody>
          </p:sp>
          <p:sp>
            <p:nvSpPr>
              <p:cNvPr id="1032" name="Rectangle 13">
                <a:extLst>
                  <a:ext uri="{FF2B5EF4-FFF2-40B4-BE49-F238E27FC236}">
                    <a16:creationId xmlns:a16="http://schemas.microsoft.com/office/drawing/2014/main" id="{A3F51AFE-D002-BDB9-578B-5439886370DC}"/>
                  </a:ext>
                </a:extLst>
              </p:cNvPr>
              <p:cNvSpPr>
                <a:spLocks noChangeArrowheads="1"/>
              </p:cNvSpPr>
              <p:nvPr/>
            </p:nvSpPr>
            <p:spPr bwMode="auto">
              <a:xfrm>
                <a:off x="3600351" y="1240056"/>
                <a:ext cx="271165" cy="871859"/>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33" name="Rectangle 14">
                <a:extLst>
                  <a:ext uri="{FF2B5EF4-FFF2-40B4-BE49-F238E27FC236}">
                    <a16:creationId xmlns:a16="http://schemas.microsoft.com/office/drawing/2014/main" id="{04CEBBD0-99FB-0ED8-8B12-DC027D830AF8}"/>
                  </a:ext>
                </a:extLst>
              </p:cNvPr>
              <p:cNvSpPr>
                <a:spLocks noChangeArrowheads="1"/>
              </p:cNvSpPr>
              <p:nvPr/>
            </p:nvSpPr>
            <p:spPr bwMode="auto">
              <a:xfrm>
                <a:off x="3334007" y="1240056"/>
                <a:ext cx="266344" cy="871859"/>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34" name="Rectangle 15">
                <a:extLst>
                  <a:ext uri="{FF2B5EF4-FFF2-40B4-BE49-F238E27FC236}">
                    <a16:creationId xmlns:a16="http://schemas.microsoft.com/office/drawing/2014/main" id="{D3560124-645D-334F-9340-D09B94052E6B}"/>
                  </a:ext>
                </a:extLst>
              </p:cNvPr>
              <p:cNvSpPr>
                <a:spLocks noChangeArrowheads="1"/>
              </p:cNvSpPr>
              <p:nvPr/>
            </p:nvSpPr>
            <p:spPr bwMode="auto">
              <a:xfrm>
                <a:off x="5760028" y="1240056"/>
                <a:ext cx="268754" cy="871859"/>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35" name="Rectangle 16">
                <a:extLst>
                  <a:ext uri="{FF2B5EF4-FFF2-40B4-BE49-F238E27FC236}">
                    <a16:creationId xmlns:a16="http://schemas.microsoft.com/office/drawing/2014/main" id="{14553D8E-3CD8-E2DD-DEBF-D0F888C0D7E7}"/>
                  </a:ext>
                </a:extLst>
              </p:cNvPr>
              <p:cNvSpPr>
                <a:spLocks noChangeArrowheads="1"/>
              </p:cNvSpPr>
              <p:nvPr/>
            </p:nvSpPr>
            <p:spPr bwMode="auto">
              <a:xfrm>
                <a:off x="5491274" y="1240056"/>
                <a:ext cx="268754" cy="871859"/>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36" name="WordArt 46">
                <a:extLst>
                  <a:ext uri="{FF2B5EF4-FFF2-40B4-BE49-F238E27FC236}">
                    <a16:creationId xmlns:a16="http://schemas.microsoft.com/office/drawing/2014/main" id="{5EE7FD9E-F4F9-818E-A1B1-AF37B30ADCA4}"/>
                  </a:ext>
                </a:extLst>
              </p:cNvPr>
              <p:cNvSpPr>
                <a:spLocks noChangeArrowheads="1" noChangeShapeType="1" noTextEdit="1"/>
              </p:cNvSpPr>
              <p:nvPr/>
            </p:nvSpPr>
            <p:spPr bwMode="auto">
              <a:xfrm rot="5400000">
                <a:off x="3977768" y="4793387"/>
                <a:ext cx="587734" cy="183187"/>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solidFill>
                        <a:schemeClr val="tx1"/>
                      </a:solidFill>
                      <a:round/>
                      <a:headEnd/>
                      <a:tailEnd/>
                    </a:ln>
                    <a:latin typeface="+mn-ea"/>
                    <a:ea typeface="+mn-ea"/>
                    <a:cs typeface="+mn-ea"/>
                  </a:rPr>
                  <a:t>若手</a:t>
                </a:r>
              </a:p>
            </p:txBody>
          </p:sp>
          <p:sp>
            <p:nvSpPr>
              <p:cNvPr id="1037" name="WordArt 47">
                <a:extLst>
                  <a:ext uri="{FF2B5EF4-FFF2-40B4-BE49-F238E27FC236}">
                    <a16:creationId xmlns:a16="http://schemas.microsoft.com/office/drawing/2014/main" id="{B3BEB380-FC8C-8897-E021-B434A614DD82}"/>
                  </a:ext>
                </a:extLst>
              </p:cNvPr>
              <p:cNvSpPr>
                <a:spLocks noChangeArrowheads="1" noChangeShapeType="1" noTextEdit="1"/>
              </p:cNvSpPr>
              <p:nvPr/>
            </p:nvSpPr>
            <p:spPr bwMode="auto">
              <a:xfrm rot="5400000">
                <a:off x="4976796" y="1584786"/>
                <a:ext cx="756586" cy="180777"/>
              </a:xfrm>
              <a:prstGeom prst="rect">
                <a:avLst/>
              </a:prstGeom>
            </p:spPr>
            <p:txBody>
              <a:bodyPr vert="eaVert" wrap="none" fromWordArt="1">
                <a:prstTxWarp prst="textPlain">
                  <a:avLst>
                    <a:gd name="adj" fmla="val 50000"/>
                  </a:avLst>
                </a:prstTxWarp>
              </a:bodyPr>
              <a:lstStyle/>
              <a:p>
                <a:pPr algn="ctr" fontAlgn="auto"/>
                <a:r>
                  <a:rPr lang="ja-JP" altLang="en-US" sz="2800" kern="10">
                    <a:ln w="9525">
                      <a:noFill/>
                      <a:round/>
                      <a:headEnd/>
                      <a:tailEnd/>
                    </a:ln>
                    <a:latin typeface="+mn-ea"/>
                    <a:ea typeface="+mn-ea"/>
                    <a:cs typeface="+mn-ea"/>
                  </a:rPr>
                  <a:t>故障対応</a:t>
                </a:r>
              </a:p>
            </p:txBody>
          </p:sp>
          <p:sp>
            <p:nvSpPr>
              <p:cNvPr id="1038" name="WordArt 48">
                <a:extLst>
                  <a:ext uri="{FF2B5EF4-FFF2-40B4-BE49-F238E27FC236}">
                    <a16:creationId xmlns:a16="http://schemas.microsoft.com/office/drawing/2014/main" id="{1DB9D3CD-F432-5338-9D6F-C3E1976E87CF}"/>
                  </a:ext>
                </a:extLst>
              </p:cNvPr>
              <p:cNvSpPr>
                <a:spLocks noChangeArrowheads="1" noChangeShapeType="1" noTextEdit="1"/>
              </p:cNvSpPr>
              <p:nvPr/>
            </p:nvSpPr>
            <p:spPr bwMode="auto">
              <a:xfrm rot="5400000">
                <a:off x="4090081" y="1394072"/>
                <a:ext cx="464342" cy="269960"/>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ea typeface="+mn-ea"/>
                    <a:cs typeface="+mn-ea"/>
                  </a:rPr>
                  <a:t>意識</a:t>
                </a:r>
              </a:p>
            </p:txBody>
          </p:sp>
          <p:sp>
            <p:nvSpPr>
              <p:cNvPr id="1039" name="WordArt 49">
                <a:extLst>
                  <a:ext uri="{FF2B5EF4-FFF2-40B4-BE49-F238E27FC236}">
                    <a16:creationId xmlns:a16="http://schemas.microsoft.com/office/drawing/2014/main" id="{137C55AA-0D40-3598-B1AB-FBF2135E5196}"/>
                  </a:ext>
                </a:extLst>
              </p:cNvPr>
              <p:cNvSpPr>
                <a:spLocks noChangeArrowheads="1" noChangeShapeType="1" noTextEdit="1"/>
              </p:cNvSpPr>
              <p:nvPr/>
            </p:nvSpPr>
            <p:spPr bwMode="auto">
              <a:xfrm rot="5400000">
                <a:off x="5247961" y="1584786"/>
                <a:ext cx="756586" cy="180777"/>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cs typeface="+mn-ea"/>
                  </a:rPr>
                  <a:t>改善技能</a:t>
                </a:r>
              </a:p>
            </p:txBody>
          </p:sp>
          <p:sp>
            <p:nvSpPr>
              <p:cNvPr id="1040" name="WordArt 50">
                <a:extLst>
                  <a:ext uri="{FF2B5EF4-FFF2-40B4-BE49-F238E27FC236}">
                    <a16:creationId xmlns:a16="http://schemas.microsoft.com/office/drawing/2014/main" id="{C99AE9DA-C551-C5E6-AB79-711150EDD75F}"/>
                  </a:ext>
                </a:extLst>
              </p:cNvPr>
              <p:cNvSpPr>
                <a:spLocks noChangeArrowheads="1" noChangeShapeType="1" noTextEdit="1"/>
              </p:cNvSpPr>
              <p:nvPr/>
            </p:nvSpPr>
            <p:spPr bwMode="auto">
              <a:xfrm rot="5400000">
                <a:off x="3089489" y="1584576"/>
                <a:ext cx="756586" cy="179571"/>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cs typeface="+mn-ea"/>
                  </a:rPr>
                  <a:t>ＱＣ会合</a:t>
                </a:r>
              </a:p>
            </p:txBody>
          </p:sp>
          <p:sp>
            <p:nvSpPr>
              <p:cNvPr id="1041" name="WordArt 51">
                <a:extLst>
                  <a:ext uri="{FF2B5EF4-FFF2-40B4-BE49-F238E27FC236}">
                    <a16:creationId xmlns:a16="http://schemas.microsoft.com/office/drawing/2014/main" id="{D6D11A5B-F4F3-E095-56F4-CD3F6DA60223}"/>
                  </a:ext>
                </a:extLst>
              </p:cNvPr>
              <p:cNvSpPr>
                <a:spLocks noChangeArrowheads="1" noChangeShapeType="1" noTextEdit="1"/>
              </p:cNvSpPr>
              <p:nvPr/>
            </p:nvSpPr>
            <p:spPr bwMode="auto">
              <a:xfrm rot="5400000">
                <a:off x="3358243" y="1584786"/>
                <a:ext cx="756586" cy="180777"/>
              </a:xfrm>
              <a:prstGeom prst="rect">
                <a:avLst/>
              </a:prstGeom>
            </p:spPr>
            <p:txBody>
              <a:bodyPr vert="eaVert" wrap="none" fromWordArt="1">
                <a:prstTxWarp prst="textPlain">
                  <a:avLst>
                    <a:gd name="adj" fmla="val 50000"/>
                  </a:avLst>
                </a:prstTxWarp>
              </a:bodyPr>
              <a:lstStyle/>
              <a:p>
                <a:pPr algn="ctr" fontAlgn="auto"/>
                <a:r>
                  <a:rPr lang="ja-JP" altLang="en-US" sz="2800" kern="10">
                    <a:ln w="9525">
                      <a:noFill/>
                      <a:round/>
                      <a:headEnd/>
                      <a:tailEnd/>
                    </a:ln>
                    <a:latin typeface="+mn-ea"/>
                    <a:ea typeface="+mn-ea"/>
                    <a:cs typeface="+mn-ea"/>
                  </a:rPr>
                  <a:t>連携力</a:t>
                </a:r>
              </a:p>
            </p:txBody>
          </p:sp>
          <p:sp>
            <p:nvSpPr>
              <p:cNvPr id="1042" name="WordArt 52">
                <a:extLst>
                  <a:ext uri="{FF2B5EF4-FFF2-40B4-BE49-F238E27FC236}">
                    <a16:creationId xmlns:a16="http://schemas.microsoft.com/office/drawing/2014/main" id="{9E330F07-8EFD-E785-1F63-B80C1A601DDE}"/>
                  </a:ext>
                </a:extLst>
              </p:cNvPr>
              <p:cNvSpPr>
                <a:spLocks noChangeArrowheads="1" noChangeShapeType="1" noTextEdit="1"/>
              </p:cNvSpPr>
              <p:nvPr/>
            </p:nvSpPr>
            <p:spPr bwMode="auto">
              <a:xfrm rot="5400000">
                <a:off x="3629408" y="1584786"/>
                <a:ext cx="756586" cy="180777"/>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cs typeface="+mn-ea"/>
                  </a:rPr>
                  <a:t>自主性</a:t>
                </a:r>
              </a:p>
            </p:txBody>
          </p:sp>
          <p:sp>
            <p:nvSpPr>
              <p:cNvPr id="1043" name="WordArt 53">
                <a:extLst>
                  <a:ext uri="{FF2B5EF4-FFF2-40B4-BE49-F238E27FC236}">
                    <a16:creationId xmlns:a16="http://schemas.microsoft.com/office/drawing/2014/main" id="{8A19D5FB-F104-3046-34EC-0204251EC76F}"/>
                  </a:ext>
                </a:extLst>
              </p:cNvPr>
              <p:cNvSpPr>
                <a:spLocks noChangeArrowheads="1" noChangeShapeType="1" noTextEdit="1"/>
              </p:cNvSpPr>
              <p:nvPr/>
            </p:nvSpPr>
            <p:spPr bwMode="auto">
              <a:xfrm rot="5400000">
                <a:off x="5517920" y="1584576"/>
                <a:ext cx="756586" cy="179571"/>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noFill/>
                      <a:round/>
                      <a:headEnd/>
                      <a:tailEnd/>
                    </a:ln>
                    <a:latin typeface="+mn-ea"/>
                    <a:cs typeface="+mn-ea"/>
                  </a:rPr>
                  <a:t>ＱＣ手法</a:t>
                </a:r>
              </a:p>
            </p:txBody>
          </p:sp>
          <p:sp>
            <p:nvSpPr>
              <p:cNvPr id="1044" name="Rectangle 54">
                <a:extLst>
                  <a:ext uri="{FF2B5EF4-FFF2-40B4-BE49-F238E27FC236}">
                    <a16:creationId xmlns:a16="http://schemas.microsoft.com/office/drawing/2014/main" id="{34FDF234-E434-B255-AB84-50D4A14F2BB2}"/>
                  </a:ext>
                </a:extLst>
              </p:cNvPr>
              <p:cNvSpPr>
                <a:spLocks noChangeArrowheads="1"/>
              </p:cNvSpPr>
              <p:nvPr/>
            </p:nvSpPr>
            <p:spPr bwMode="auto">
              <a:xfrm>
                <a:off x="3334007" y="2111915"/>
                <a:ext cx="807468" cy="349068"/>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45" name="Rectangle 55">
                <a:extLst>
                  <a:ext uri="{FF2B5EF4-FFF2-40B4-BE49-F238E27FC236}">
                    <a16:creationId xmlns:a16="http://schemas.microsoft.com/office/drawing/2014/main" id="{6A34E301-05DF-7293-9B6B-3C4A3440A357}"/>
                  </a:ext>
                </a:extLst>
              </p:cNvPr>
              <p:cNvSpPr>
                <a:spLocks noChangeArrowheads="1"/>
              </p:cNvSpPr>
              <p:nvPr/>
            </p:nvSpPr>
            <p:spPr bwMode="auto">
              <a:xfrm>
                <a:off x="3334007" y="2460984"/>
                <a:ext cx="807468" cy="350692"/>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46" name="Rectangle 56">
                <a:extLst>
                  <a:ext uri="{FF2B5EF4-FFF2-40B4-BE49-F238E27FC236}">
                    <a16:creationId xmlns:a16="http://schemas.microsoft.com/office/drawing/2014/main" id="{0AA3DC3D-5FB1-4E6B-5BCE-A1499A18F594}"/>
                  </a:ext>
                </a:extLst>
              </p:cNvPr>
              <p:cNvSpPr>
                <a:spLocks noChangeArrowheads="1"/>
              </p:cNvSpPr>
              <p:nvPr/>
            </p:nvSpPr>
            <p:spPr bwMode="auto">
              <a:xfrm>
                <a:off x="3334007" y="2811676"/>
                <a:ext cx="807468" cy="349068"/>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47" name="Rectangle 57">
                <a:extLst>
                  <a:ext uri="{FF2B5EF4-FFF2-40B4-BE49-F238E27FC236}">
                    <a16:creationId xmlns:a16="http://schemas.microsoft.com/office/drawing/2014/main" id="{03E50895-7B00-D94A-F433-C7093CC4BA7E}"/>
                  </a:ext>
                </a:extLst>
              </p:cNvPr>
              <p:cNvSpPr>
                <a:spLocks noChangeArrowheads="1"/>
              </p:cNvSpPr>
              <p:nvPr/>
            </p:nvSpPr>
            <p:spPr bwMode="auto">
              <a:xfrm>
                <a:off x="3334007" y="3160744"/>
                <a:ext cx="807468" cy="349068"/>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48" name="Rectangle 58">
                <a:extLst>
                  <a:ext uri="{FF2B5EF4-FFF2-40B4-BE49-F238E27FC236}">
                    <a16:creationId xmlns:a16="http://schemas.microsoft.com/office/drawing/2014/main" id="{D0697044-0490-C98E-3B5D-45E9C09F51D8}"/>
                  </a:ext>
                </a:extLst>
              </p:cNvPr>
              <p:cNvSpPr>
                <a:spLocks noChangeArrowheads="1"/>
              </p:cNvSpPr>
              <p:nvPr/>
            </p:nvSpPr>
            <p:spPr bwMode="auto">
              <a:xfrm>
                <a:off x="3332870" y="3500931"/>
                <a:ext cx="807633" cy="350692"/>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49" name="Rectangle 59">
                <a:extLst>
                  <a:ext uri="{FF2B5EF4-FFF2-40B4-BE49-F238E27FC236}">
                    <a16:creationId xmlns:a16="http://schemas.microsoft.com/office/drawing/2014/main" id="{6CD3E034-5B91-C586-D23D-711F71115759}"/>
                  </a:ext>
                </a:extLst>
              </p:cNvPr>
              <p:cNvSpPr>
                <a:spLocks noChangeArrowheads="1"/>
              </p:cNvSpPr>
              <p:nvPr/>
            </p:nvSpPr>
            <p:spPr bwMode="auto">
              <a:xfrm>
                <a:off x="3334007" y="3850980"/>
                <a:ext cx="807468" cy="347445"/>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50" name="Rectangle 60">
                <a:extLst>
                  <a:ext uri="{FF2B5EF4-FFF2-40B4-BE49-F238E27FC236}">
                    <a16:creationId xmlns:a16="http://schemas.microsoft.com/office/drawing/2014/main" id="{88947673-26A4-5475-28CB-6FEA8B2A5DEC}"/>
                  </a:ext>
                </a:extLst>
              </p:cNvPr>
              <p:cNvSpPr>
                <a:spLocks noChangeArrowheads="1"/>
              </p:cNvSpPr>
              <p:nvPr/>
            </p:nvSpPr>
            <p:spPr bwMode="auto">
              <a:xfrm>
                <a:off x="3334007" y="4207950"/>
                <a:ext cx="807468" cy="350692"/>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51" name="Rectangle 61">
                <a:extLst>
                  <a:ext uri="{FF2B5EF4-FFF2-40B4-BE49-F238E27FC236}">
                    <a16:creationId xmlns:a16="http://schemas.microsoft.com/office/drawing/2014/main" id="{763FAD15-A516-84B7-6455-5BBB7651DF9D}"/>
                  </a:ext>
                </a:extLst>
              </p:cNvPr>
              <p:cNvSpPr>
                <a:spLocks noChangeArrowheads="1"/>
              </p:cNvSpPr>
              <p:nvPr/>
            </p:nvSpPr>
            <p:spPr bwMode="auto">
              <a:xfrm>
                <a:off x="3335934" y="4871801"/>
                <a:ext cx="807468" cy="380295"/>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52" name="Rectangle 212">
                <a:extLst>
                  <a:ext uri="{FF2B5EF4-FFF2-40B4-BE49-F238E27FC236}">
                    <a16:creationId xmlns:a16="http://schemas.microsoft.com/office/drawing/2014/main" id="{0BA37597-C8D8-30B7-D908-55CF7797D1B5}"/>
                  </a:ext>
                </a:extLst>
              </p:cNvPr>
              <p:cNvSpPr>
                <a:spLocks noChangeArrowheads="1"/>
              </p:cNvSpPr>
              <p:nvPr/>
            </p:nvSpPr>
            <p:spPr bwMode="auto">
              <a:xfrm>
                <a:off x="5220952" y="2107091"/>
                <a:ext cx="807468" cy="360386"/>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53" name="Rectangle 220">
                <a:extLst>
                  <a:ext uri="{FF2B5EF4-FFF2-40B4-BE49-F238E27FC236}">
                    <a16:creationId xmlns:a16="http://schemas.microsoft.com/office/drawing/2014/main" id="{338CD737-9C42-61EA-0460-11F44DB7772E}"/>
                  </a:ext>
                </a:extLst>
              </p:cNvPr>
              <p:cNvSpPr>
                <a:spLocks noChangeArrowheads="1"/>
              </p:cNvSpPr>
              <p:nvPr/>
            </p:nvSpPr>
            <p:spPr bwMode="auto">
              <a:xfrm>
                <a:off x="5221314" y="4906087"/>
                <a:ext cx="807468" cy="352316"/>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54" name="WordArt 46">
                <a:extLst>
                  <a:ext uri="{FF2B5EF4-FFF2-40B4-BE49-F238E27FC236}">
                    <a16:creationId xmlns:a16="http://schemas.microsoft.com/office/drawing/2014/main" id="{4D333A09-D50C-C1F2-B4B2-76C029ACB2BE}"/>
                  </a:ext>
                </a:extLst>
              </p:cNvPr>
              <p:cNvSpPr>
                <a:spLocks noChangeArrowheads="1" noChangeShapeType="1" noTextEdit="1"/>
              </p:cNvSpPr>
              <p:nvPr/>
            </p:nvSpPr>
            <p:spPr bwMode="auto">
              <a:xfrm rot="5400000">
                <a:off x="3890363" y="2597896"/>
                <a:ext cx="789057" cy="180777"/>
              </a:xfrm>
              <a:prstGeom prst="rect">
                <a:avLst/>
              </a:prstGeom>
            </p:spPr>
            <p:txBody>
              <a:bodyPr vert="eaVert" wrap="none" fromWordArt="1">
                <a:prstTxWarp prst="textPlain">
                  <a:avLst>
                    <a:gd name="adj" fmla="val 50000"/>
                  </a:avLst>
                </a:prstTxWarp>
              </a:bodyPr>
              <a:lstStyle/>
              <a:p>
                <a:pPr algn="ctr" fontAlgn="auto"/>
                <a:r>
                  <a:rPr lang="ja-JP" altLang="en-US" sz="2800" kern="10" normalizeH="1" dirty="0">
                    <a:ln w="9525">
                      <a:solidFill>
                        <a:schemeClr val="tx1"/>
                      </a:solidFill>
                      <a:round/>
                      <a:headEnd/>
                      <a:tailEnd/>
                    </a:ln>
                    <a:latin typeface="+mn-ea"/>
                    <a:ea typeface="+mn-ea"/>
                    <a:cs typeface="+mn-ea"/>
                  </a:rPr>
                  <a:t>ベテラン</a:t>
                </a:r>
              </a:p>
            </p:txBody>
          </p:sp>
          <p:sp>
            <p:nvSpPr>
              <p:cNvPr id="1055" name="Line 1455">
                <a:extLst>
                  <a:ext uri="{FF2B5EF4-FFF2-40B4-BE49-F238E27FC236}">
                    <a16:creationId xmlns:a16="http://schemas.microsoft.com/office/drawing/2014/main" id="{9660A858-F206-FDF9-375F-DBCABFAD5C4A}"/>
                  </a:ext>
                </a:extLst>
              </p:cNvPr>
              <p:cNvSpPr>
                <a:spLocks noChangeShapeType="1"/>
              </p:cNvSpPr>
              <p:nvPr/>
            </p:nvSpPr>
            <p:spPr bwMode="auto">
              <a:xfrm>
                <a:off x="4143886" y="5264897"/>
                <a:ext cx="1078633" cy="0"/>
              </a:xfrm>
              <a:prstGeom prst="line">
                <a:avLst/>
              </a:prstGeom>
              <a:noFill/>
              <a:ln w="9525">
                <a:solidFill>
                  <a:schemeClr val="tx1"/>
                </a:solidFill>
                <a:round/>
                <a:headEnd/>
                <a:tailEnd/>
              </a:ln>
            </p:spPr>
            <p:txBody>
              <a:bodyPr/>
              <a:lstStyle/>
              <a:p>
                <a:endParaRPr lang="ja-JP" altLang="en-US" dirty="0"/>
              </a:p>
            </p:txBody>
          </p:sp>
          <p:sp>
            <p:nvSpPr>
              <p:cNvPr id="1056" name="Line 1456">
                <a:extLst>
                  <a:ext uri="{FF2B5EF4-FFF2-40B4-BE49-F238E27FC236}">
                    <a16:creationId xmlns:a16="http://schemas.microsoft.com/office/drawing/2014/main" id="{2645315B-7D37-E746-6267-3C153D3B1B8C}"/>
                  </a:ext>
                </a:extLst>
              </p:cNvPr>
              <p:cNvSpPr>
                <a:spLocks noChangeShapeType="1"/>
              </p:cNvSpPr>
              <p:nvPr/>
            </p:nvSpPr>
            <p:spPr bwMode="auto">
              <a:xfrm>
                <a:off x="4411435" y="4211197"/>
                <a:ext cx="807468" cy="0"/>
              </a:xfrm>
              <a:prstGeom prst="line">
                <a:avLst/>
              </a:prstGeom>
              <a:noFill/>
              <a:ln w="9525">
                <a:solidFill>
                  <a:schemeClr val="tx1"/>
                </a:solidFill>
                <a:round/>
                <a:headEnd/>
                <a:tailEnd/>
              </a:ln>
            </p:spPr>
            <p:txBody>
              <a:bodyPr/>
              <a:lstStyle/>
              <a:p>
                <a:endParaRPr lang="ja-JP" altLang="en-US"/>
              </a:p>
            </p:txBody>
          </p:sp>
          <p:sp>
            <p:nvSpPr>
              <p:cNvPr id="1057" name="Line 1457">
                <a:extLst>
                  <a:ext uri="{FF2B5EF4-FFF2-40B4-BE49-F238E27FC236}">
                    <a16:creationId xmlns:a16="http://schemas.microsoft.com/office/drawing/2014/main" id="{3E18F9B5-8897-E8AB-5C2D-8C5CC66A085D}"/>
                  </a:ext>
                </a:extLst>
              </p:cNvPr>
              <p:cNvSpPr>
                <a:spLocks noChangeShapeType="1"/>
              </p:cNvSpPr>
              <p:nvPr/>
            </p:nvSpPr>
            <p:spPr bwMode="auto">
              <a:xfrm>
                <a:off x="4399383" y="3862129"/>
                <a:ext cx="807468" cy="0"/>
              </a:xfrm>
              <a:prstGeom prst="line">
                <a:avLst/>
              </a:prstGeom>
              <a:noFill/>
              <a:ln w="9525">
                <a:solidFill>
                  <a:schemeClr val="tx1"/>
                </a:solidFill>
                <a:round/>
                <a:headEnd/>
                <a:tailEnd/>
              </a:ln>
            </p:spPr>
            <p:txBody>
              <a:bodyPr/>
              <a:lstStyle/>
              <a:p>
                <a:endParaRPr lang="ja-JP" altLang="en-US"/>
              </a:p>
            </p:txBody>
          </p:sp>
          <p:sp>
            <p:nvSpPr>
              <p:cNvPr id="1058" name="Line 1458">
                <a:extLst>
                  <a:ext uri="{FF2B5EF4-FFF2-40B4-BE49-F238E27FC236}">
                    <a16:creationId xmlns:a16="http://schemas.microsoft.com/office/drawing/2014/main" id="{7609F7B6-E5C7-3A77-13F1-71B585F76ED2}"/>
                  </a:ext>
                </a:extLst>
              </p:cNvPr>
              <p:cNvSpPr>
                <a:spLocks noChangeShapeType="1"/>
              </p:cNvSpPr>
              <p:nvPr/>
            </p:nvSpPr>
            <p:spPr bwMode="auto">
              <a:xfrm>
                <a:off x="4399383" y="3509813"/>
                <a:ext cx="807468" cy="0"/>
              </a:xfrm>
              <a:prstGeom prst="line">
                <a:avLst/>
              </a:prstGeom>
              <a:noFill/>
              <a:ln w="9525">
                <a:solidFill>
                  <a:schemeClr val="tx1"/>
                </a:solidFill>
                <a:round/>
                <a:headEnd/>
                <a:tailEnd/>
              </a:ln>
            </p:spPr>
            <p:txBody>
              <a:bodyPr/>
              <a:lstStyle/>
              <a:p>
                <a:endParaRPr lang="ja-JP" altLang="en-US"/>
              </a:p>
            </p:txBody>
          </p:sp>
          <p:sp>
            <p:nvSpPr>
              <p:cNvPr id="1059" name="Line 1459">
                <a:extLst>
                  <a:ext uri="{FF2B5EF4-FFF2-40B4-BE49-F238E27FC236}">
                    <a16:creationId xmlns:a16="http://schemas.microsoft.com/office/drawing/2014/main" id="{15369AEB-14EE-F416-E2DB-14B6BE553363}"/>
                  </a:ext>
                </a:extLst>
              </p:cNvPr>
              <p:cNvSpPr>
                <a:spLocks noChangeShapeType="1"/>
              </p:cNvSpPr>
              <p:nvPr/>
            </p:nvSpPr>
            <p:spPr bwMode="auto">
              <a:xfrm>
                <a:off x="4406615" y="3165615"/>
                <a:ext cx="807468" cy="0"/>
              </a:xfrm>
              <a:prstGeom prst="line">
                <a:avLst/>
              </a:prstGeom>
              <a:noFill/>
              <a:ln w="9525">
                <a:solidFill>
                  <a:schemeClr val="tx1"/>
                </a:solidFill>
                <a:round/>
                <a:headEnd/>
                <a:tailEnd/>
              </a:ln>
            </p:spPr>
            <p:txBody>
              <a:bodyPr/>
              <a:lstStyle/>
              <a:p>
                <a:endParaRPr lang="ja-JP" altLang="en-US"/>
              </a:p>
            </p:txBody>
          </p:sp>
          <p:sp>
            <p:nvSpPr>
              <p:cNvPr id="1060" name="WordArt 1461">
                <a:extLst>
                  <a:ext uri="{FF2B5EF4-FFF2-40B4-BE49-F238E27FC236}">
                    <a16:creationId xmlns:a16="http://schemas.microsoft.com/office/drawing/2014/main" id="{18FA133F-EB36-18CD-E0E7-9E40B12112E8}"/>
                  </a:ext>
                </a:extLst>
              </p:cNvPr>
              <p:cNvSpPr>
                <a:spLocks noChangeArrowheads="1" noChangeShapeType="1" noTextEdit="1"/>
              </p:cNvSpPr>
              <p:nvPr/>
            </p:nvSpPr>
            <p:spPr bwMode="auto">
              <a:xfrm>
                <a:off x="4563289" y="4604913"/>
                <a:ext cx="539919" cy="271137"/>
              </a:xfrm>
              <a:prstGeom prst="rect">
                <a:avLst/>
              </a:prstGeom>
            </p:spPr>
            <p:txBody>
              <a:bodyPr wrap="none" fromWordArt="1">
                <a:prstTxWarp prst="textPlain">
                  <a:avLst>
                    <a:gd name="adj" fmla="val 50000"/>
                  </a:avLst>
                </a:prstTxWarp>
              </a:bodyPr>
              <a:lstStyle/>
              <a:p>
                <a:pPr algn="ctr"/>
                <a:r>
                  <a:rPr lang="ja-JP" altLang="en-US" sz="1200" kern="10" dirty="0">
                    <a:ln w="9525">
                      <a:solidFill>
                        <a:schemeClr val="tx1"/>
                      </a:solidFill>
                      <a:round/>
                      <a:headEnd/>
                      <a:tailEnd/>
                    </a:ln>
                    <a:latin typeface="HG丸ｺﾞｼｯｸM-PRO"/>
                    <a:ea typeface="HG丸ｺﾞｼｯｸM-PRO"/>
                  </a:rPr>
                  <a:t>齋藤</a:t>
                </a:r>
              </a:p>
            </p:txBody>
          </p:sp>
          <p:sp>
            <p:nvSpPr>
              <p:cNvPr id="1061" name="WordArt 1462">
                <a:extLst>
                  <a:ext uri="{FF2B5EF4-FFF2-40B4-BE49-F238E27FC236}">
                    <a16:creationId xmlns:a16="http://schemas.microsoft.com/office/drawing/2014/main" id="{D238CBB8-DD47-7077-8523-B517DA76A711}"/>
                  </a:ext>
                </a:extLst>
              </p:cNvPr>
              <p:cNvSpPr>
                <a:spLocks noChangeArrowheads="1" noChangeShapeType="1" noTextEdit="1"/>
              </p:cNvSpPr>
              <p:nvPr/>
            </p:nvSpPr>
            <p:spPr bwMode="auto">
              <a:xfrm>
                <a:off x="4553547" y="4267210"/>
                <a:ext cx="539919" cy="271137"/>
              </a:xfrm>
              <a:prstGeom prst="rect">
                <a:avLst/>
              </a:prstGeom>
            </p:spPr>
            <p:txBody>
              <a:bodyPr wrap="none" fromWordArt="1">
                <a:prstTxWarp prst="textPlain">
                  <a:avLst>
                    <a:gd name="adj" fmla="val 50000"/>
                  </a:avLst>
                </a:prstTxWarp>
              </a:bodyPr>
              <a:lstStyle/>
              <a:p>
                <a:pPr algn="ctr"/>
                <a:r>
                  <a:rPr lang="ja-JP" altLang="en-US" sz="1200" kern="10" dirty="0">
                    <a:ln w="9525">
                      <a:solidFill>
                        <a:schemeClr val="tx1"/>
                      </a:solidFill>
                      <a:round/>
                      <a:headEnd/>
                      <a:tailEnd/>
                    </a:ln>
                    <a:latin typeface="HG丸ｺﾞｼｯｸM-PRO"/>
                    <a:ea typeface="HG丸ｺﾞｼｯｸM-PRO"/>
                  </a:rPr>
                  <a:t>上原</a:t>
                </a:r>
              </a:p>
            </p:txBody>
          </p:sp>
          <p:sp>
            <p:nvSpPr>
              <p:cNvPr id="1062" name="Line 1463">
                <a:extLst>
                  <a:ext uri="{FF2B5EF4-FFF2-40B4-BE49-F238E27FC236}">
                    <a16:creationId xmlns:a16="http://schemas.microsoft.com/office/drawing/2014/main" id="{CF2BB950-5319-E3E0-98D6-28F94724DBAC}"/>
                  </a:ext>
                </a:extLst>
              </p:cNvPr>
              <p:cNvSpPr>
                <a:spLocks noChangeShapeType="1"/>
              </p:cNvSpPr>
              <p:nvPr/>
            </p:nvSpPr>
            <p:spPr bwMode="auto">
              <a:xfrm>
                <a:off x="4402999" y="2460984"/>
                <a:ext cx="807468" cy="0"/>
              </a:xfrm>
              <a:prstGeom prst="line">
                <a:avLst/>
              </a:prstGeom>
              <a:noFill/>
              <a:ln w="9525">
                <a:solidFill>
                  <a:schemeClr val="tx1"/>
                </a:solidFill>
                <a:round/>
                <a:headEnd/>
                <a:tailEnd/>
              </a:ln>
            </p:spPr>
            <p:txBody>
              <a:bodyPr/>
              <a:lstStyle/>
              <a:p>
                <a:endParaRPr lang="ja-JP" altLang="en-US"/>
              </a:p>
            </p:txBody>
          </p:sp>
          <p:sp>
            <p:nvSpPr>
              <p:cNvPr id="1063" name="Line 1477">
                <a:extLst>
                  <a:ext uri="{FF2B5EF4-FFF2-40B4-BE49-F238E27FC236}">
                    <a16:creationId xmlns:a16="http://schemas.microsoft.com/office/drawing/2014/main" id="{D1F6FCDA-803B-BC90-3D27-6F38BBB3113B}"/>
                  </a:ext>
                </a:extLst>
              </p:cNvPr>
              <p:cNvSpPr>
                <a:spLocks noChangeShapeType="1"/>
              </p:cNvSpPr>
              <p:nvPr/>
            </p:nvSpPr>
            <p:spPr bwMode="auto">
              <a:xfrm>
                <a:off x="4411435" y="4558642"/>
                <a:ext cx="807468" cy="0"/>
              </a:xfrm>
              <a:prstGeom prst="line">
                <a:avLst/>
              </a:prstGeom>
              <a:noFill/>
              <a:ln w="9525">
                <a:solidFill>
                  <a:schemeClr val="tx1"/>
                </a:solidFill>
                <a:round/>
                <a:headEnd/>
                <a:tailEnd/>
              </a:ln>
            </p:spPr>
            <p:txBody>
              <a:bodyPr/>
              <a:lstStyle/>
              <a:p>
                <a:endParaRPr lang="ja-JP" altLang="en-US"/>
              </a:p>
            </p:txBody>
          </p:sp>
          <p:sp>
            <p:nvSpPr>
              <p:cNvPr id="1064" name="Line 1478">
                <a:extLst>
                  <a:ext uri="{FF2B5EF4-FFF2-40B4-BE49-F238E27FC236}">
                    <a16:creationId xmlns:a16="http://schemas.microsoft.com/office/drawing/2014/main" id="{A9ACC1F3-D597-BA3C-2AF8-837952B81D64}"/>
                  </a:ext>
                </a:extLst>
              </p:cNvPr>
              <p:cNvSpPr>
                <a:spLocks noChangeShapeType="1"/>
              </p:cNvSpPr>
              <p:nvPr/>
            </p:nvSpPr>
            <p:spPr bwMode="auto">
              <a:xfrm>
                <a:off x="4411435" y="2816547"/>
                <a:ext cx="807468" cy="0"/>
              </a:xfrm>
              <a:prstGeom prst="line">
                <a:avLst/>
              </a:prstGeom>
              <a:noFill/>
              <a:ln w="9525">
                <a:solidFill>
                  <a:schemeClr val="tx1"/>
                </a:solidFill>
                <a:round/>
                <a:headEnd/>
                <a:tailEnd/>
              </a:ln>
            </p:spPr>
            <p:txBody>
              <a:bodyPr/>
              <a:lstStyle/>
              <a:p>
                <a:endParaRPr lang="ja-JP" altLang="en-US"/>
              </a:p>
            </p:txBody>
          </p:sp>
          <p:sp>
            <p:nvSpPr>
              <p:cNvPr id="1065" name="Line 1479">
                <a:extLst>
                  <a:ext uri="{FF2B5EF4-FFF2-40B4-BE49-F238E27FC236}">
                    <a16:creationId xmlns:a16="http://schemas.microsoft.com/office/drawing/2014/main" id="{EE01D67A-A5FE-242E-717A-B244F56EBE2A}"/>
                  </a:ext>
                </a:extLst>
              </p:cNvPr>
              <p:cNvSpPr>
                <a:spLocks noChangeShapeType="1"/>
              </p:cNvSpPr>
              <p:nvPr/>
            </p:nvSpPr>
            <p:spPr bwMode="auto">
              <a:xfrm>
                <a:off x="4400589" y="2129775"/>
                <a:ext cx="0" cy="3135122"/>
              </a:xfrm>
              <a:prstGeom prst="line">
                <a:avLst/>
              </a:prstGeom>
              <a:noFill/>
              <a:ln w="9525">
                <a:solidFill>
                  <a:schemeClr val="tx1"/>
                </a:solidFill>
                <a:round/>
                <a:headEnd/>
                <a:tailEnd/>
              </a:ln>
            </p:spPr>
            <p:txBody>
              <a:bodyPr/>
              <a:lstStyle/>
              <a:p>
                <a:endParaRPr lang="ja-JP" altLang="en-US"/>
              </a:p>
            </p:txBody>
          </p:sp>
          <p:sp>
            <p:nvSpPr>
              <p:cNvPr id="1066" name="Line 1480">
                <a:extLst>
                  <a:ext uri="{FF2B5EF4-FFF2-40B4-BE49-F238E27FC236}">
                    <a16:creationId xmlns:a16="http://schemas.microsoft.com/office/drawing/2014/main" id="{A5C78451-C833-FDAE-52C6-6913977114C5}"/>
                  </a:ext>
                </a:extLst>
              </p:cNvPr>
              <p:cNvSpPr>
                <a:spLocks noChangeShapeType="1"/>
              </p:cNvSpPr>
              <p:nvPr/>
            </p:nvSpPr>
            <p:spPr bwMode="auto">
              <a:xfrm>
                <a:off x="4415051" y="4909334"/>
                <a:ext cx="802648" cy="0"/>
              </a:xfrm>
              <a:prstGeom prst="line">
                <a:avLst/>
              </a:prstGeom>
              <a:noFill/>
              <a:ln w="9525">
                <a:solidFill>
                  <a:schemeClr val="tx1"/>
                </a:solidFill>
                <a:round/>
                <a:headEnd/>
                <a:tailEnd/>
              </a:ln>
            </p:spPr>
            <p:txBody>
              <a:bodyPr/>
              <a:lstStyle/>
              <a:p>
                <a:endParaRPr lang="ja-JP" altLang="en-US"/>
              </a:p>
            </p:txBody>
          </p:sp>
          <p:sp>
            <p:nvSpPr>
              <p:cNvPr id="1067" name="Line 1480">
                <a:extLst>
                  <a:ext uri="{FF2B5EF4-FFF2-40B4-BE49-F238E27FC236}">
                    <a16:creationId xmlns:a16="http://schemas.microsoft.com/office/drawing/2014/main" id="{CEAACE5B-43D2-BE7D-FE73-B22CE66DF64D}"/>
                  </a:ext>
                </a:extLst>
              </p:cNvPr>
              <p:cNvSpPr>
                <a:spLocks noChangeShapeType="1"/>
              </p:cNvSpPr>
              <p:nvPr/>
            </p:nvSpPr>
            <p:spPr bwMode="auto">
              <a:xfrm>
                <a:off x="4136655" y="3165615"/>
                <a:ext cx="1068992" cy="0"/>
              </a:xfrm>
              <a:prstGeom prst="line">
                <a:avLst/>
              </a:prstGeom>
              <a:noFill/>
              <a:ln w="9525">
                <a:solidFill>
                  <a:schemeClr val="tx1"/>
                </a:solidFill>
                <a:round/>
                <a:headEnd/>
                <a:tailEnd/>
              </a:ln>
            </p:spPr>
            <p:txBody>
              <a:bodyPr/>
              <a:lstStyle/>
              <a:p>
                <a:endParaRPr lang="ja-JP" altLang="en-US"/>
              </a:p>
            </p:txBody>
          </p:sp>
          <p:sp>
            <p:nvSpPr>
              <p:cNvPr id="1068" name="WordArt 46">
                <a:extLst>
                  <a:ext uri="{FF2B5EF4-FFF2-40B4-BE49-F238E27FC236}">
                    <a16:creationId xmlns:a16="http://schemas.microsoft.com/office/drawing/2014/main" id="{FD6EF781-CDBC-E661-F80C-2D10A9A457DB}"/>
                  </a:ext>
                </a:extLst>
              </p:cNvPr>
              <p:cNvSpPr>
                <a:spLocks noChangeArrowheads="1" noChangeShapeType="1" noTextEdit="1"/>
              </p:cNvSpPr>
              <p:nvPr/>
            </p:nvSpPr>
            <p:spPr bwMode="auto">
              <a:xfrm rot="5400000">
                <a:off x="4016265" y="3689038"/>
                <a:ext cx="522791" cy="200059"/>
              </a:xfrm>
              <a:prstGeom prst="rect">
                <a:avLst/>
              </a:prstGeom>
            </p:spPr>
            <p:txBody>
              <a:bodyPr vert="eaVert" wrap="none" fromWordArt="1">
                <a:prstTxWarp prst="textPlain">
                  <a:avLst>
                    <a:gd name="adj" fmla="val 50000"/>
                  </a:avLst>
                </a:prstTxWarp>
              </a:bodyPr>
              <a:lstStyle/>
              <a:p>
                <a:pPr algn="ctr" fontAlgn="auto"/>
                <a:r>
                  <a:rPr lang="ja-JP" altLang="en-US" sz="2800" kern="10" dirty="0">
                    <a:ln w="9525">
                      <a:solidFill>
                        <a:schemeClr val="tx1"/>
                      </a:solidFill>
                      <a:round/>
                      <a:headEnd/>
                      <a:tailEnd/>
                    </a:ln>
                    <a:latin typeface="+mn-ea"/>
                    <a:cs typeface="+mn-ea"/>
                  </a:rPr>
                  <a:t>中堅</a:t>
                </a:r>
                <a:endParaRPr lang="ja-JP" altLang="en-US" sz="2800" kern="10" dirty="0">
                  <a:ln w="9525">
                    <a:solidFill>
                      <a:schemeClr val="tx1"/>
                    </a:solidFill>
                    <a:round/>
                    <a:headEnd/>
                    <a:tailEnd/>
                  </a:ln>
                  <a:latin typeface="+mn-ea"/>
                  <a:ea typeface="+mn-ea"/>
                  <a:cs typeface="+mn-ea"/>
                </a:endParaRPr>
              </a:p>
            </p:txBody>
          </p:sp>
          <p:sp>
            <p:nvSpPr>
              <p:cNvPr id="1069" name="Line 1480">
                <a:extLst>
                  <a:ext uri="{FF2B5EF4-FFF2-40B4-BE49-F238E27FC236}">
                    <a16:creationId xmlns:a16="http://schemas.microsoft.com/office/drawing/2014/main" id="{30524BAA-6EDC-8329-FC30-E92E2D1AED5A}"/>
                  </a:ext>
                </a:extLst>
              </p:cNvPr>
              <p:cNvSpPr>
                <a:spLocks noChangeShapeType="1"/>
              </p:cNvSpPr>
              <p:nvPr/>
            </p:nvSpPr>
            <p:spPr bwMode="auto">
              <a:xfrm>
                <a:off x="4146296" y="4201456"/>
                <a:ext cx="1068992" cy="0"/>
              </a:xfrm>
              <a:prstGeom prst="line">
                <a:avLst/>
              </a:prstGeom>
              <a:noFill/>
              <a:ln w="9525">
                <a:solidFill>
                  <a:schemeClr val="tx1"/>
                </a:solidFill>
                <a:round/>
                <a:headEnd/>
                <a:tailEnd/>
              </a:ln>
            </p:spPr>
            <p:txBody>
              <a:bodyPr/>
              <a:lstStyle/>
              <a:p>
                <a:endParaRPr lang="ja-JP" altLang="en-US"/>
              </a:p>
            </p:txBody>
          </p:sp>
          <p:sp>
            <p:nvSpPr>
              <p:cNvPr id="1070" name="正方形/長方形 1069">
                <a:extLst>
                  <a:ext uri="{FF2B5EF4-FFF2-40B4-BE49-F238E27FC236}">
                    <a16:creationId xmlns:a16="http://schemas.microsoft.com/office/drawing/2014/main" id="{FF0FE48C-2E85-A513-02BF-0A31F966F597}"/>
                  </a:ext>
                </a:extLst>
              </p:cNvPr>
              <p:cNvSpPr/>
              <p:nvPr/>
            </p:nvSpPr>
            <p:spPr>
              <a:xfrm>
                <a:off x="4365602" y="2017428"/>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000" dirty="0">
                    <a:solidFill>
                      <a:schemeClr val="tx1"/>
                    </a:solidFill>
                    <a:latin typeface="HG丸ｺﾞｼｯｸM-PRO" panose="020F0600000000000000" pitchFamily="50" charset="-128"/>
                    <a:ea typeface="HG丸ｺﾞｼｯｸM-PRO" panose="020F0600000000000000" pitchFamily="50" charset="-128"/>
                  </a:rPr>
                  <a:t>宮下</a:t>
                </a:r>
                <a:endParaRPr kumimoji="1" lang="ja-JP" altLang="en-US" sz="2000" dirty="0">
                  <a:solidFill>
                    <a:schemeClr val="tx1"/>
                  </a:solidFill>
                  <a:latin typeface="HG丸ｺﾞｼｯｸM-PRO" panose="020F0600000000000000" pitchFamily="50" charset="-128"/>
                  <a:ea typeface="HG丸ｺﾞｼｯｸM-PRO" panose="020F0600000000000000" pitchFamily="50" charset="-128"/>
                </a:endParaRPr>
              </a:p>
            </p:txBody>
          </p:sp>
          <p:sp>
            <p:nvSpPr>
              <p:cNvPr id="1071" name="正方形/長方形 1070">
                <a:extLst>
                  <a:ext uri="{FF2B5EF4-FFF2-40B4-BE49-F238E27FC236}">
                    <a16:creationId xmlns:a16="http://schemas.microsoft.com/office/drawing/2014/main" id="{9CC11FE5-B564-4034-5BCC-555656145201}"/>
                  </a:ext>
                </a:extLst>
              </p:cNvPr>
              <p:cNvSpPr/>
              <p:nvPr/>
            </p:nvSpPr>
            <p:spPr>
              <a:xfrm>
                <a:off x="4379279" y="2359835"/>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000" dirty="0">
                    <a:solidFill>
                      <a:schemeClr val="tx1"/>
                    </a:solidFill>
                    <a:latin typeface="HG丸ｺﾞｼｯｸM-PRO" panose="020F0600000000000000" pitchFamily="50" charset="-128"/>
                    <a:ea typeface="HG丸ｺﾞｼｯｸM-PRO" panose="020F0600000000000000" pitchFamily="50" charset="-128"/>
                  </a:rPr>
                  <a:t>江口</a:t>
                </a:r>
                <a:endParaRPr kumimoji="1" lang="ja-JP" altLang="en-US" sz="2000" dirty="0">
                  <a:solidFill>
                    <a:schemeClr val="tx1"/>
                  </a:solidFill>
                  <a:latin typeface="HG丸ｺﾞｼｯｸM-PRO" panose="020F0600000000000000" pitchFamily="50" charset="-128"/>
                  <a:ea typeface="HG丸ｺﾞｼｯｸM-PRO" panose="020F0600000000000000" pitchFamily="50" charset="-128"/>
                </a:endParaRPr>
              </a:p>
            </p:txBody>
          </p:sp>
          <p:sp>
            <p:nvSpPr>
              <p:cNvPr id="1072" name="正方形/長方形 1071">
                <a:extLst>
                  <a:ext uri="{FF2B5EF4-FFF2-40B4-BE49-F238E27FC236}">
                    <a16:creationId xmlns:a16="http://schemas.microsoft.com/office/drawing/2014/main" id="{C82FF3BD-B72B-7B2F-D87F-1628E0D7731F}"/>
                  </a:ext>
                </a:extLst>
              </p:cNvPr>
              <p:cNvSpPr/>
              <p:nvPr/>
            </p:nvSpPr>
            <p:spPr>
              <a:xfrm>
                <a:off x="4394110" y="2701252"/>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000" dirty="0">
                    <a:solidFill>
                      <a:schemeClr val="tx1"/>
                    </a:solidFill>
                    <a:latin typeface="HG丸ｺﾞｼｯｸM-PRO" panose="020F0600000000000000" pitchFamily="50" charset="-128"/>
                    <a:ea typeface="HG丸ｺﾞｼｯｸM-PRO" panose="020F0600000000000000" pitchFamily="50" charset="-128"/>
                  </a:rPr>
                  <a:t>山口</a:t>
                </a:r>
                <a:endParaRPr kumimoji="1" lang="ja-JP" altLang="en-US" sz="2000" dirty="0">
                  <a:solidFill>
                    <a:schemeClr val="tx1"/>
                  </a:solidFill>
                  <a:latin typeface="HG丸ｺﾞｼｯｸM-PRO" panose="020F0600000000000000" pitchFamily="50" charset="-128"/>
                  <a:ea typeface="HG丸ｺﾞｼｯｸM-PRO" panose="020F0600000000000000" pitchFamily="50" charset="-128"/>
                </a:endParaRPr>
              </a:p>
            </p:txBody>
          </p:sp>
          <p:sp>
            <p:nvSpPr>
              <p:cNvPr id="1073" name="正方形/長方形 1072">
                <a:extLst>
                  <a:ext uri="{FF2B5EF4-FFF2-40B4-BE49-F238E27FC236}">
                    <a16:creationId xmlns:a16="http://schemas.microsoft.com/office/drawing/2014/main" id="{6E01D73F-33F4-066E-B254-3D5D4F50F489}"/>
                  </a:ext>
                </a:extLst>
              </p:cNvPr>
              <p:cNvSpPr/>
              <p:nvPr/>
            </p:nvSpPr>
            <p:spPr>
              <a:xfrm>
                <a:off x="4307042" y="4797392"/>
                <a:ext cx="1038522"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ja-JP" altLang="en-US" sz="2800" b="1" dirty="0">
                    <a:solidFill>
                      <a:schemeClr val="tx1"/>
                    </a:solidFill>
                    <a:latin typeface="HG丸ｺﾞｼｯｸM-PRO" panose="020F0600000000000000" pitchFamily="50" charset="-128"/>
                    <a:ea typeface="HG丸ｺﾞｼｯｸM-PRO" panose="020F0600000000000000" pitchFamily="50" charset="-128"/>
                  </a:rPr>
                  <a:t>南里</a:t>
                </a:r>
                <a:endParaRPr kumimoji="1" lang="ja-JP" altLang="en-US" sz="2800" b="1" dirty="0">
                  <a:solidFill>
                    <a:schemeClr val="tx1"/>
                  </a:solidFill>
                  <a:latin typeface="HG丸ｺﾞｼｯｸM-PRO" panose="020F0600000000000000" pitchFamily="50" charset="-128"/>
                  <a:ea typeface="HG丸ｺﾞｼｯｸM-PRO" panose="020F0600000000000000" pitchFamily="50" charset="-128"/>
                </a:endParaRPr>
              </a:p>
            </p:txBody>
          </p:sp>
          <p:sp>
            <p:nvSpPr>
              <p:cNvPr id="1074" name="正方形/長方形 1073">
                <a:extLst>
                  <a:ext uri="{FF2B5EF4-FFF2-40B4-BE49-F238E27FC236}">
                    <a16:creationId xmlns:a16="http://schemas.microsoft.com/office/drawing/2014/main" id="{B35465A6-FE1A-AD94-D96A-5B18B629E26D}"/>
                  </a:ext>
                </a:extLst>
              </p:cNvPr>
              <p:cNvSpPr/>
              <p:nvPr/>
            </p:nvSpPr>
            <p:spPr>
              <a:xfrm>
                <a:off x="4393672" y="3073133"/>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ja-JP" altLang="en-US" sz="2000" dirty="0">
                    <a:solidFill>
                      <a:schemeClr val="tx1"/>
                    </a:solidFill>
                    <a:latin typeface="HG丸ｺﾞｼｯｸM-PRO" panose="020F0600000000000000" pitchFamily="50" charset="-128"/>
                    <a:ea typeface="HG丸ｺﾞｼｯｸM-PRO" panose="020F0600000000000000" pitchFamily="50" charset="-128"/>
                  </a:rPr>
                  <a:t>安東</a:t>
                </a:r>
              </a:p>
            </p:txBody>
          </p:sp>
          <p:sp>
            <p:nvSpPr>
              <p:cNvPr id="1075" name="正方形/長方形 1074">
                <a:extLst>
                  <a:ext uri="{FF2B5EF4-FFF2-40B4-BE49-F238E27FC236}">
                    <a16:creationId xmlns:a16="http://schemas.microsoft.com/office/drawing/2014/main" id="{A3D39487-0599-F711-8537-71D14B9883F8}"/>
                  </a:ext>
                </a:extLst>
              </p:cNvPr>
              <p:cNvSpPr/>
              <p:nvPr/>
            </p:nvSpPr>
            <p:spPr>
              <a:xfrm>
                <a:off x="4401727" y="3423268"/>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ja-JP" altLang="en-US" sz="2000" dirty="0">
                    <a:solidFill>
                      <a:schemeClr val="tx1"/>
                    </a:solidFill>
                    <a:latin typeface="HG丸ｺﾞｼｯｸM-PRO" panose="020F0600000000000000" pitchFamily="50" charset="-128"/>
                    <a:ea typeface="HG丸ｺﾞｼｯｸM-PRO" panose="020F0600000000000000" pitchFamily="50" charset="-128"/>
                  </a:rPr>
                  <a:t>福田</a:t>
                </a:r>
              </a:p>
            </p:txBody>
          </p:sp>
          <p:sp>
            <p:nvSpPr>
              <p:cNvPr id="1076" name="正方形/長方形 1075">
                <a:extLst>
                  <a:ext uri="{FF2B5EF4-FFF2-40B4-BE49-F238E27FC236}">
                    <a16:creationId xmlns:a16="http://schemas.microsoft.com/office/drawing/2014/main" id="{59688069-8F04-2593-78AE-7659CD8D04A4}"/>
                  </a:ext>
                </a:extLst>
              </p:cNvPr>
              <p:cNvSpPr/>
              <p:nvPr/>
            </p:nvSpPr>
            <p:spPr>
              <a:xfrm>
                <a:off x="4401726" y="3743189"/>
                <a:ext cx="859025" cy="536290"/>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ja-JP" altLang="en-US" sz="2000" dirty="0">
                    <a:solidFill>
                      <a:schemeClr val="tx1"/>
                    </a:solidFill>
                    <a:latin typeface="HG丸ｺﾞｼｯｸM-PRO" panose="020F0600000000000000" pitchFamily="50" charset="-128"/>
                    <a:ea typeface="HG丸ｺﾞｼｯｸM-PRO" panose="020F0600000000000000" pitchFamily="50" charset="-128"/>
                  </a:rPr>
                  <a:t>森</a:t>
                </a:r>
              </a:p>
            </p:txBody>
          </p:sp>
          <p:sp>
            <p:nvSpPr>
              <p:cNvPr id="1077" name="Rectangle 212">
                <a:extLst>
                  <a:ext uri="{FF2B5EF4-FFF2-40B4-BE49-F238E27FC236}">
                    <a16:creationId xmlns:a16="http://schemas.microsoft.com/office/drawing/2014/main" id="{26B1D3D5-EDA3-9C40-FA3A-A79D60D1CB4D}"/>
                  </a:ext>
                </a:extLst>
              </p:cNvPr>
              <p:cNvSpPr>
                <a:spLocks noChangeArrowheads="1"/>
              </p:cNvSpPr>
              <p:nvPr/>
            </p:nvSpPr>
            <p:spPr bwMode="auto">
              <a:xfrm>
                <a:off x="5219548" y="2465004"/>
                <a:ext cx="807468" cy="35803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78" name="Rectangle 212">
                <a:extLst>
                  <a:ext uri="{FF2B5EF4-FFF2-40B4-BE49-F238E27FC236}">
                    <a16:creationId xmlns:a16="http://schemas.microsoft.com/office/drawing/2014/main" id="{97285997-42CD-FEEF-C7B3-7B426E9683BE}"/>
                  </a:ext>
                </a:extLst>
              </p:cNvPr>
              <p:cNvSpPr>
                <a:spLocks noChangeArrowheads="1"/>
              </p:cNvSpPr>
              <p:nvPr/>
            </p:nvSpPr>
            <p:spPr bwMode="auto">
              <a:xfrm>
                <a:off x="5220952" y="2817354"/>
                <a:ext cx="807468" cy="35803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79" name="Rectangle 212">
                <a:extLst>
                  <a:ext uri="{FF2B5EF4-FFF2-40B4-BE49-F238E27FC236}">
                    <a16:creationId xmlns:a16="http://schemas.microsoft.com/office/drawing/2014/main" id="{F4FE5D69-C639-FC89-155A-888C09D52B4D}"/>
                  </a:ext>
                </a:extLst>
              </p:cNvPr>
              <p:cNvSpPr>
                <a:spLocks noChangeArrowheads="1"/>
              </p:cNvSpPr>
              <p:nvPr/>
            </p:nvSpPr>
            <p:spPr bwMode="auto">
              <a:xfrm>
                <a:off x="5220952" y="3163403"/>
                <a:ext cx="807468" cy="35803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80" name="Rectangle 212">
                <a:extLst>
                  <a:ext uri="{FF2B5EF4-FFF2-40B4-BE49-F238E27FC236}">
                    <a16:creationId xmlns:a16="http://schemas.microsoft.com/office/drawing/2014/main" id="{E3E88E9A-C958-1F73-50B1-9A7DECDEE02E}"/>
                  </a:ext>
                </a:extLst>
              </p:cNvPr>
              <p:cNvSpPr>
                <a:spLocks noChangeArrowheads="1"/>
              </p:cNvSpPr>
              <p:nvPr/>
            </p:nvSpPr>
            <p:spPr bwMode="auto">
              <a:xfrm>
                <a:off x="5218608" y="3505045"/>
                <a:ext cx="806952" cy="35803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81" name="Rectangle 212">
                <a:extLst>
                  <a:ext uri="{FF2B5EF4-FFF2-40B4-BE49-F238E27FC236}">
                    <a16:creationId xmlns:a16="http://schemas.microsoft.com/office/drawing/2014/main" id="{8DAFD95B-0A69-D6A5-596D-A16BC9B50017}"/>
                  </a:ext>
                </a:extLst>
              </p:cNvPr>
              <p:cNvSpPr>
                <a:spLocks noChangeArrowheads="1"/>
              </p:cNvSpPr>
              <p:nvPr/>
            </p:nvSpPr>
            <p:spPr bwMode="auto">
              <a:xfrm>
                <a:off x="5221175" y="3866589"/>
                <a:ext cx="807468" cy="347446"/>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82" name="Rectangle 212">
                <a:extLst>
                  <a:ext uri="{FF2B5EF4-FFF2-40B4-BE49-F238E27FC236}">
                    <a16:creationId xmlns:a16="http://schemas.microsoft.com/office/drawing/2014/main" id="{3B44F1BF-88E1-F7F5-BDEC-05EE4C3ED2D4}"/>
                  </a:ext>
                </a:extLst>
              </p:cNvPr>
              <p:cNvSpPr>
                <a:spLocks noChangeArrowheads="1"/>
              </p:cNvSpPr>
              <p:nvPr/>
            </p:nvSpPr>
            <p:spPr bwMode="auto">
              <a:xfrm>
                <a:off x="5208566" y="4206638"/>
                <a:ext cx="821393" cy="360117"/>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sp>
            <p:nvSpPr>
              <p:cNvPr id="1083" name="Rectangle 212">
                <a:extLst>
                  <a:ext uri="{FF2B5EF4-FFF2-40B4-BE49-F238E27FC236}">
                    <a16:creationId xmlns:a16="http://schemas.microsoft.com/office/drawing/2014/main" id="{16C6F7F5-9D55-A478-5704-E31A64722819}"/>
                  </a:ext>
                </a:extLst>
              </p:cNvPr>
              <p:cNvSpPr>
                <a:spLocks noChangeArrowheads="1"/>
              </p:cNvSpPr>
              <p:nvPr/>
            </p:nvSpPr>
            <p:spPr bwMode="auto">
              <a:xfrm>
                <a:off x="5221183" y="4562854"/>
                <a:ext cx="807468" cy="350693"/>
              </a:xfrm>
              <a:prstGeom prst="rect">
                <a:avLst/>
              </a:prstGeom>
              <a:solidFill>
                <a:schemeClr val="bg1"/>
              </a:solidFill>
              <a:ln w="6350" algn="ctr">
                <a:solidFill>
                  <a:schemeClr val="tx1"/>
                </a:solidFill>
                <a:miter lim="800000"/>
                <a:headEnd/>
                <a:tailEnd/>
              </a:ln>
            </p:spPr>
            <p:txBody>
              <a:bodyPr wrap="none" anchor="ctr"/>
              <a:lstStyle/>
              <a:p>
                <a:endParaRPr lang="ja-JP" altLang="ja-JP">
                  <a:ea typeface="ＭＳ Ｐゴシック" charset="-128"/>
                </a:endParaRPr>
              </a:p>
            </p:txBody>
          </p:sp>
        </p:grpSp>
        <p:grpSp>
          <p:nvGrpSpPr>
            <p:cNvPr id="494" name="グループ化 493">
              <a:extLst>
                <a:ext uri="{FF2B5EF4-FFF2-40B4-BE49-F238E27FC236}">
                  <a16:creationId xmlns:a16="http://schemas.microsoft.com/office/drawing/2014/main" id="{0EAD6F93-DAE1-F634-5B41-221E783D2CB1}"/>
                </a:ext>
              </a:extLst>
            </p:cNvPr>
            <p:cNvGrpSpPr/>
            <p:nvPr/>
          </p:nvGrpSpPr>
          <p:grpSpPr>
            <a:xfrm>
              <a:off x="5221859" y="2109269"/>
              <a:ext cx="271165" cy="353628"/>
              <a:chOff x="8047242" y="2968951"/>
              <a:chExt cx="271165" cy="353628"/>
            </a:xfrm>
          </p:grpSpPr>
          <p:sp>
            <p:nvSpPr>
              <p:cNvPr id="910" name="Oval 87">
                <a:extLst>
                  <a:ext uri="{FF2B5EF4-FFF2-40B4-BE49-F238E27FC236}">
                    <a16:creationId xmlns:a16="http://schemas.microsoft.com/office/drawing/2014/main" id="{2B8316A9-A7F4-EFF1-DF0D-CFE67E5D9CCA}"/>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911" name="Group 283">
                <a:extLst>
                  <a:ext uri="{FF2B5EF4-FFF2-40B4-BE49-F238E27FC236}">
                    <a16:creationId xmlns:a16="http://schemas.microsoft.com/office/drawing/2014/main" id="{050BB8E1-A45C-FF89-7927-1AB463AE37F5}"/>
                  </a:ext>
                </a:extLst>
              </p:cNvPr>
              <p:cNvGrpSpPr>
                <a:grpSpLocks/>
              </p:cNvGrpSpPr>
              <p:nvPr/>
            </p:nvGrpSpPr>
            <p:grpSpPr bwMode="auto">
              <a:xfrm>
                <a:off x="8049653" y="2968951"/>
                <a:ext cx="268754" cy="349068"/>
                <a:chOff x="2517" y="935"/>
                <a:chExt cx="272" cy="272"/>
              </a:xfrm>
            </p:grpSpPr>
            <p:sp>
              <p:nvSpPr>
                <p:cNvPr id="912" name="Line 284">
                  <a:extLst>
                    <a:ext uri="{FF2B5EF4-FFF2-40B4-BE49-F238E27FC236}">
                      <a16:creationId xmlns:a16="http://schemas.microsoft.com/office/drawing/2014/main" id="{82962567-6D45-8C0A-F3F9-31CF157B38F2}"/>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913" name="Line 285">
                  <a:extLst>
                    <a:ext uri="{FF2B5EF4-FFF2-40B4-BE49-F238E27FC236}">
                      <a16:creationId xmlns:a16="http://schemas.microsoft.com/office/drawing/2014/main" id="{7B1920F3-0455-E2A5-FC34-D5E116E74E60}"/>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495" name="グループ化 494">
              <a:extLst>
                <a:ext uri="{FF2B5EF4-FFF2-40B4-BE49-F238E27FC236}">
                  <a16:creationId xmlns:a16="http://schemas.microsoft.com/office/drawing/2014/main" id="{CD7E7E40-72E5-7C7A-E5F7-BB95ABD4A74E}"/>
                </a:ext>
              </a:extLst>
            </p:cNvPr>
            <p:cNvGrpSpPr/>
            <p:nvPr/>
          </p:nvGrpSpPr>
          <p:grpSpPr>
            <a:xfrm>
              <a:off x="5498040" y="2109356"/>
              <a:ext cx="271165" cy="353628"/>
              <a:chOff x="8047242" y="2968951"/>
              <a:chExt cx="271165" cy="353628"/>
            </a:xfrm>
          </p:grpSpPr>
          <p:sp>
            <p:nvSpPr>
              <p:cNvPr id="906" name="Oval 87">
                <a:extLst>
                  <a:ext uri="{FF2B5EF4-FFF2-40B4-BE49-F238E27FC236}">
                    <a16:creationId xmlns:a16="http://schemas.microsoft.com/office/drawing/2014/main" id="{5C9A0373-921E-CCA4-2357-8E5683467A68}"/>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907" name="Group 283">
                <a:extLst>
                  <a:ext uri="{FF2B5EF4-FFF2-40B4-BE49-F238E27FC236}">
                    <a16:creationId xmlns:a16="http://schemas.microsoft.com/office/drawing/2014/main" id="{4329A548-033A-B1BA-96C5-6238746A0FF7}"/>
                  </a:ext>
                </a:extLst>
              </p:cNvPr>
              <p:cNvGrpSpPr>
                <a:grpSpLocks/>
              </p:cNvGrpSpPr>
              <p:nvPr/>
            </p:nvGrpSpPr>
            <p:grpSpPr bwMode="auto">
              <a:xfrm>
                <a:off x="8049653" y="2968951"/>
                <a:ext cx="268754" cy="349068"/>
                <a:chOff x="2517" y="935"/>
                <a:chExt cx="272" cy="272"/>
              </a:xfrm>
            </p:grpSpPr>
            <p:sp>
              <p:nvSpPr>
                <p:cNvPr id="908" name="Line 284">
                  <a:extLst>
                    <a:ext uri="{FF2B5EF4-FFF2-40B4-BE49-F238E27FC236}">
                      <a16:creationId xmlns:a16="http://schemas.microsoft.com/office/drawing/2014/main" id="{AE548723-4098-588E-A019-6B495F168A00}"/>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909" name="Line 285">
                  <a:extLst>
                    <a:ext uri="{FF2B5EF4-FFF2-40B4-BE49-F238E27FC236}">
                      <a16:creationId xmlns:a16="http://schemas.microsoft.com/office/drawing/2014/main" id="{95A301F1-144C-5DA5-4EB2-4086C283F39F}"/>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496" name="グループ化 495">
              <a:extLst>
                <a:ext uri="{FF2B5EF4-FFF2-40B4-BE49-F238E27FC236}">
                  <a16:creationId xmlns:a16="http://schemas.microsoft.com/office/drawing/2014/main" id="{345F3847-85BC-C38B-8194-D60C74A13234}"/>
                </a:ext>
              </a:extLst>
            </p:cNvPr>
            <p:cNvGrpSpPr/>
            <p:nvPr/>
          </p:nvGrpSpPr>
          <p:grpSpPr>
            <a:xfrm>
              <a:off x="5219039" y="2468906"/>
              <a:ext cx="271165" cy="353628"/>
              <a:chOff x="8047242" y="2968951"/>
              <a:chExt cx="271165" cy="353628"/>
            </a:xfrm>
          </p:grpSpPr>
          <p:sp>
            <p:nvSpPr>
              <p:cNvPr id="902" name="Oval 87">
                <a:extLst>
                  <a:ext uri="{FF2B5EF4-FFF2-40B4-BE49-F238E27FC236}">
                    <a16:creationId xmlns:a16="http://schemas.microsoft.com/office/drawing/2014/main" id="{EE64ECBB-C973-03DE-EF62-D70049811918}"/>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903" name="Group 283">
                <a:extLst>
                  <a:ext uri="{FF2B5EF4-FFF2-40B4-BE49-F238E27FC236}">
                    <a16:creationId xmlns:a16="http://schemas.microsoft.com/office/drawing/2014/main" id="{97AE8D57-310E-552C-9CFB-2F7AA71706C7}"/>
                  </a:ext>
                </a:extLst>
              </p:cNvPr>
              <p:cNvGrpSpPr>
                <a:grpSpLocks/>
              </p:cNvGrpSpPr>
              <p:nvPr/>
            </p:nvGrpSpPr>
            <p:grpSpPr bwMode="auto">
              <a:xfrm>
                <a:off x="8049653" y="2968951"/>
                <a:ext cx="268754" cy="349068"/>
                <a:chOff x="2517" y="935"/>
                <a:chExt cx="272" cy="272"/>
              </a:xfrm>
            </p:grpSpPr>
            <p:sp>
              <p:nvSpPr>
                <p:cNvPr id="904" name="Line 284">
                  <a:extLst>
                    <a:ext uri="{FF2B5EF4-FFF2-40B4-BE49-F238E27FC236}">
                      <a16:creationId xmlns:a16="http://schemas.microsoft.com/office/drawing/2014/main" id="{627846F1-22E3-D302-6443-4D320E3E33AB}"/>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905" name="Line 285">
                  <a:extLst>
                    <a:ext uri="{FF2B5EF4-FFF2-40B4-BE49-F238E27FC236}">
                      <a16:creationId xmlns:a16="http://schemas.microsoft.com/office/drawing/2014/main" id="{8FEB58CE-B9F5-4D1C-FB98-16B237B22AC5}"/>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497" name="グループ化 496">
              <a:extLst>
                <a:ext uri="{FF2B5EF4-FFF2-40B4-BE49-F238E27FC236}">
                  <a16:creationId xmlns:a16="http://schemas.microsoft.com/office/drawing/2014/main" id="{EC3DA2B8-89C3-F127-640E-4243B33F0086}"/>
                </a:ext>
              </a:extLst>
            </p:cNvPr>
            <p:cNvGrpSpPr/>
            <p:nvPr/>
          </p:nvGrpSpPr>
          <p:grpSpPr>
            <a:xfrm>
              <a:off x="5496152" y="2466626"/>
              <a:ext cx="271165" cy="353628"/>
              <a:chOff x="8047242" y="2968951"/>
              <a:chExt cx="271165" cy="353628"/>
            </a:xfrm>
          </p:grpSpPr>
          <p:sp>
            <p:nvSpPr>
              <p:cNvPr id="898" name="Oval 87">
                <a:extLst>
                  <a:ext uri="{FF2B5EF4-FFF2-40B4-BE49-F238E27FC236}">
                    <a16:creationId xmlns:a16="http://schemas.microsoft.com/office/drawing/2014/main" id="{D3977E64-FA22-0BD1-5866-45A1482F06E8}"/>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99" name="Group 283">
                <a:extLst>
                  <a:ext uri="{FF2B5EF4-FFF2-40B4-BE49-F238E27FC236}">
                    <a16:creationId xmlns:a16="http://schemas.microsoft.com/office/drawing/2014/main" id="{D0CB411E-65F6-C8A2-1A80-3C4B1D1AB19B}"/>
                  </a:ext>
                </a:extLst>
              </p:cNvPr>
              <p:cNvGrpSpPr>
                <a:grpSpLocks/>
              </p:cNvGrpSpPr>
              <p:nvPr/>
            </p:nvGrpSpPr>
            <p:grpSpPr bwMode="auto">
              <a:xfrm>
                <a:off x="8049653" y="2968951"/>
                <a:ext cx="268754" cy="349068"/>
                <a:chOff x="2517" y="935"/>
                <a:chExt cx="272" cy="272"/>
              </a:xfrm>
            </p:grpSpPr>
            <p:sp>
              <p:nvSpPr>
                <p:cNvPr id="900" name="Line 284">
                  <a:extLst>
                    <a:ext uri="{FF2B5EF4-FFF2-40B4-BE49-F238E27FC236}">
                      <a16:creationId xmlns:a16="http://schemas.microsoft.com/office/drawing/2014/main" id="{826E2AA7-C0E6-F142-1AA7-17D8316CB853}"/>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901" name="Line 285">
                  <a:extLst>
                    <a:ext uri="{FF2B5EF4-FFF2-40B4-BE49-F238E27FC236}">
                      <a16:creationId xmlns:a16="http://schemas.microsoft.com/office/drawing/2014/main" id="{DB370C53-DFE0-52A7-56BD-9FA1BFBA03BC}"/>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499" name="グループ化 498">
              <a:extLst>
                <a:ext uri="{FF2B5EF4-FFF2-40B4-BE49-F238E27FC236}">
                  <a16:creationId xmlns:a16="http://schemas.microsoft.com/office/drawing/2014/main" id="{D833ED38-0974-883C-0541-4BCD216BEDBA}"/>
                </a:ext>
              </a:extLst>
            </p:cNvPr>
            <p:cNvGrpSpPr/>
            <p:nvPr/>
          </p:nvGrpSpPr>
          <p:grpSpPr>
            <a:xfrm>
              <a:off x="5496238" y="2822526"/>
              <a:ext cx="271165" cy="353628"/>
              <a:chOff x="8047242" y="2968951"/>
              <a:chExt cx="271165" cy="353628"/>
            </a:xfrm>
          </p:grpSpPr>
          <p:sp>
            <p:nvSpPr>
              <p:cNvPr id="894" name="Oval 87">
                <a:extLst>
                  <a:ext uri="{FF2B5EF4-FFF2-40B4-BE49-F238E27FC236}">
                    <a16:creationId xmlns:a16="http://schemas.microsoft.com/office/drawing/2014/main" id="{6FD39637-AD49-FE18-61B3-1D114C5D60BC}"/>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95" name="Group 283">
                <a:extLst>
                  <a:ext uri="{FF2B5EF4-FFF2-40B4-BE49-F238E27FC236}">
                    <a16:creationId xmlns:a16="http://schemas.microsoft.com/office/drawing/2014/main" id="{727B4B71-2584-28ED-ABAC-4628C0CCB1BF}"/>
                  </a:ext>
                </a:extLst>
              </p:cNvPr>
              <p:cNvGrpSpPr>
                <a:grpSpLocks/>
              </p:cNvGrpSpPr>
              <p:nvPr/>
            </p:nvGrpSpPr>
            <p:grpSpPr bwMode="auto">
              <a:xfrm>
                <a:off x="8049653" y="2968951"/>
                <a:ext cx="268754" cy="349068"/>
                <a:chOff x="2517" y="935"/>
                <a:chExt cx="272" cy="272"/>
              </a:xfrm>
            </p:grpSpPr>
            <p:sp>
              <p:nvSpPr>
                <p:cNvPr id="896" name="Line 284">
                  <a:extLst>
                    <a:ext uri="{FF2B5EF4-FFF2-40B4-BE49-F238E27FC236}">
                      <a16:creationId xmlns:a16="http://schemas.microsoft.com/office/drawing/2014/main" id="{F8B99DFA-35E2-3926-E9B7-9D31FD41EAE7}"/>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897" name="Line 285">
                  <a:extLst>
                    <a:ext uri="{FF2B5EF4-FFF2-40B4-BE49-F238E27FC236}">
                      <a16:creationId xmlns:a16="http://schemas.microsoft.com/office/drawing/2014/main" id="{8ACEB4B7-DBC6-630B-8733-DBB5D4A750CA}"/>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500" name="グループ化 499">
              <a:extLst>
                <a:ext uri="{FF2B5EF4-FFF2-40B4-BE49-F238E27FC236}">
                  <a16:creationId xmlns:a16="http://schemas.microsoft.com/office/drawing/2014/main" id="{148769F1-D5D6-FAA8-FBD9-CE63762D3E3D}"/>
                </a:ext>
              </a:extLst>
            </p:cNvPr>
            <p:cNvGrpSpPr/>
            <p:nvPr/>
          </p:nvGrpSpPr>
          <p:grpSpPr>
            <a:xfrm>
              <a:off x="5225243" y="2822181"/>
              <a:ext cx="271165" cy="353628"/>
              <a:chOff x="8047242" y="2968951"/>
              <a:chExt cx="271165" cy="353628"/>
            </a:xfrm>
          </p:grpSpPr>
          <p:sp>
            <p:nvSpPr>
              <p:cNvPr id="890" name="Oval 87">
                <a:extLst>
                  <a:ext uri="{FF2B5EF4-FFF2-40B4-BE49-F238E27FC236}">
                    <a16:creationId xmlns:a16="http://schemas.microsoft.com/office/drawing/2014/main" id="{5BC10378-B94B-59B0-43EC-5985B8C8EEC9}"/>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91" name="Group 283">
                <a:extLst>
                  <a:ext uri="{FF2B5EF4-FFF2-40B4-BE49-F238E27FC236}">
                    <a16:creationId xmlns:a16="http://schemas.microsoft.com/office/drawing/2014/main" id="{AF70BDA4-EEFC-E999-E4DD-0C36335F7C41}"/>
                  </a:ext>
                </a:extLst>
              </p:cNvPr>
              <p:cNvGrpSpPr>
                <a:grpSpLocks/>
              </p:cNvGrpSpPr>
              <p:nvPr/>
            </p:nvGrpSpPr>
            <p:grpSpPr bwMode="auto">
              <a:xfrm>
                <a:off x="8049653" y="2968951"/>
                <a:ext cx="268754" cy="349068"/>
                <a:chOff x="2517" y="935"/>
                <a:chExt cx="272" cy="272"/>
              </a:xfrm>
            </p:grpSpPr>
            <p:sp>
              <p:nvSpPr>
                <p:cNvPr id="892" name="Line 284">
                  <a:extLst>
                    <a:ext uri="{FF2B5EF4-FFF2-40B4-BE49-F238E27FC236}">
                      <a16:creationId xmlns:a16="http://schemas.microsoft.com/office/drawing/2014/main" id="{D5E9F46D-E16D-721A-BE1D-CA5579DDE686}"/>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893" name="Line 285">
                  <a:extLst>
                    <a:ext uri="{FF2B5EF4-FFF2-40B4-BE49-F238E27FC236}">
                      <a16:creationId xmlns:a16="http://schemas.microsoft.com/office/drawing/2014/main" id="{B4F2AB65-69C5-4E4C-B170-06AB137EAA8E}"/>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501" name="グループ化 500">
              <a:extLst>
                <a:ext uri="{FF2B5EF4-FFF2-40B4-BE49-F238E27FC236}">
                  <a16:creationId xmlns:a16="http://schemas.microsoft.com/office/drawing/2014/main" id="{F48F68A9-B864-45F2-1A07-663FC2408BB1}"/>
                </a:ext>
              </a:extLst>
            </p:cNvPr>
            <p:cNvGrpSpPr/>
            <p:nvPr/>
          </p:nvGrpSpPr>
          <p:grpSpPr>
            <a:xfrm>
              <a:off x="5227655" y="3175179"/>
              <a:ext cx="277240" cy="333060"/>
              <a:chOff x="8047242" y="2968951"/>
              <a:chExt cx="271165" cy="353628"/>
            </a:xfrm>
          </p:grpSpPr>
          <p:sp>
            <p:nvSpPr>
              <p:cNvPr id="886" name="Oval 87">
                <a:extLst>
                  <a:ext uri="{FF2B5EF4-FFF2-40B4-BE49-F238E27FC236}">
                    <a16:creationId xmlns:a16="http://schemas.microsoft.com/office/drawing/2014/main" id="{F8657B0A-3D73-9D86-6AE0-95019EC83465}"/>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87" name="Group 283">
                <a:extLst>
                  <a:ext uri="{FF2B5EF4-FFF2-40B4-BE49-F238E27FC236}">
                    <a16:creationId xmlns:a16="http://schemas.microsoft.com/office/drawing/2014/main" id="{D7AF9124-5C49-A6A8-C8C9-975E7C5B077F}"/>
                  </a:ext>
                </a:extLst>
              </p:cNvPr>
              <p:cNvGrpSpPr>
                <a:grpSpLocks/>
              </p:cNvGrpSpPr>
              <p:nvPr/>
            </p:nvGrpSpPr>
            <p:grpSpPr bwMode="auto">
              <a:xfrm>
                <a:off x="8049653" y="2968951"/>
                <a:ext cx="268754" cy="349068"/>
                <a:chOff x="2517" y="935"/>
                <a:chExt cx="272" cy="272"/>
              </a:xfrm>
            </p:grpSpPr>
            <p:sp>
              <p:nvSpPr>
                <p:cNvPr id="888" name="Line 284">
                  <a:extLst>
                    <a:ext uri="{FF2B5EF4-FFF2-40B4-BE49-F238E27FC236}">
                      <a16:creationId xmlns:a16="http://schemas.microsoft.com/office/drawing/2014/main" id="{F2EBFA17-6F61-1E75-524F-E8107E558A83}"/>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889" name="Line 285">
                  <a:extLst>
                    <a:ext uri="{FF2B5EF4-FFF2-40B4-BE49-F238E27FC236}">
                      <a16:creationId xmlns:a16="http://schemas.microsoft.com/office/drawing/2014/main" id="{8CEF3E1E-7E5C-794A-8807-FAF81E3C1904}"/>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2343" name="グループ化 2342">
              <a:extLst>
                <a:ext uri="{FF2B5EF4-FFF2-40B4-BE49-F238E27FC236}">
                  <a16:creationId xmlns:a16="http://schemas.microsoft.com/office/drawing/2014/main" id="{6D24291F-D83B-3CF3-D378-2C6EEA265258}"/>
                </a:ext>
              </a:extLst>
            </p:cNvPr>
            <p:cNvGrpSpPr/>
            <p:nvPr/>
          </p:nvGrpSpPr>
          <p:grpSpPr>
            <a:xfrm>
              <a:off x="5498823" y="3175391"/>
              <a:ext cx="255993" cy="333060"/>
              <a:chOff x="8047242" y="2968951"/>
              <a:chExt cx="271165" cy="353628"/>
            </a:xfrm>
          </p:grpSpPr>
          <p:sp>
            <p:nvSpPr>
              <p:cNvPr id="882" name="Oval 87">
                <a:extLst>
                  <a:ext uri="{FF2B5EF4-FFF2-40B4-BE49-F238E27FC236}">
                    <a16:creationId xmlns:a16="http://schemas.microsoft.com/office/drawing/2014/main" id="{28658415-9D92-7E28-2412-68F560D8C12C}"/>
                  </a:ext>
                </a:extLst>
              </p:cNvPr>
              <p:cNvSpPr>
                <a:spLocks noChangeArrowheads="1"/>
              </p:cNvSpPr>
              <p:nvPr/>
            </p:nvSpPr>
            <p:spPr bwMode="auto">
              <a:xfrm>
                <a:off x="8047242" y="2971887"/>
                <a:ext cx="271165" cy="350692"/>
              </a:xfrm>
              <a:prstGeom prst="ellipse">
                <a:avLst/>
              </a:prstGeom>
              <a:solidFill>
                <a:srgbClr val="00FF00"/>
              </a:solid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83" name="Group 283">
                <a:extLst>
                  <a:ext uri="{FF2B5EF4-FFF2-40B4-BE49-F238E27FC236}">
                    <a16:creationId xmlns:a16="http://schemas.microsoft.com/office/drawing/2014/main" id="{131C49D1-F211-5CEF-8655-C4BF5E8D22FF}"/>
                  </a:ext>
                </a:extLst>
              </p:cNvPr>
              <p:cNvGrpSpPr>
                <a:grpSpLocks/>
              </p:cNvGrpSpPr>
              <p:nvPr/>
            </p:nvGrpSpPr>
            <p:grpSpPr bwMode="auto">
              <a:xfrm>
                <a:off x="8049653" y="2968951"/>
                <a:ext cx="268754" cy="349068"/>
                <a:chOff x="2517" y="935"/>
                <a:chExt cx="272" cy="272"/>
              </a:xfrm>
            </p:grpSpPr>
            <p:sp>
              <p:nvSpPr>
                <p:cNvPr id="884" name="Line 284">
                  <a:extLst>
                    <a:ext uri="{FF2B5EF4-FFF2-40B4-BE49-F238E27FC236}">
                      <a16:creationId xmlns:a16="http://schemas.microsoft.com/office/drawing/2014/main" id="{39E932A3-E562-15AB-389F-F085F9E51934}"/>
                    </a:ext>
                  </a:extLst>
                </p:cNvPr>
                <p:cNvSpPr>
                  <a:spLocks noChangeShapeType="1"/>
                </p:cNvSpPr>
                <p:nvPr/>
              </p:nvSpPr>
              <p:spPr bwMode="auto">
                <a:xfrm>
                  <a:off x="2517" y="1071"/>
                  <a:ext cx="272" cy="0"/>
                </a:xfrm>
                <a:prstGeom prst="line">
                  <a:avLst/>
                </a:prstGeom>
                <a:noFill/>
                <a:ln w="6350">
                  <a:solidFill>
                    <a:schemeClr val="tx1"/>
                  </a:solidFill>
                  <a:round/>
                  <a:headEnd/>
                  <a:tailEnd/>
                </a:ln>
              </p:spPr>
              <p:txBody>
                <a:bodyPr wrap="none" anchor="ctr"/>
                <a:lstStyle/>
                <a:p>
                  <a:endParaRPr lang="ja-JP" altLang="en-US"/>
                </a:p>
              </p:txBody>
            </p:sp>
            <p:sp>
              <p:nvSpPr>
                <p:cNvPr id="885" name="Line 285">
                  <a:extLst>
                    <a:ext uri="{FF2B5EF4-FFF2-40B4-BE49-F238E27FC236}">
                      <a16:creationId xmlns:a16="http://schemas.microsoft.com/office/drawing/2014/main" id="{19F1C2CB-F87B-D4C1-4128-3F9E7199568D}"/>
                    </a:ext>
                  </a:extLst>
                </p:cNvPr>
                <p:cNvSpPr>
                  <a:spLocks noChangeShapeType="1"/>
                </p:cNvSpPr>
                <p:nvPr/>
              </p:nvSpPr>
              <p:spPr bwMode="auto">
                <a:xfrm>
                  <a:off x="2653" y="935"/>
                  <a:ext cx="0" cy="272"/>
                </a:xfrm>
                <a:prstGeom prst="line">
                  <a:avLst/>
                </a:prstGeom>
                <a:noFill/>
                <a:ln w="6350">
                  <a:solidFill>
                    <a:schemeClr val="tx1"/>
                  </a:solidFill>
                  <a:round/>
                  <a:headEnd/>
                  <a:tailEnd/>
                </a:ln>
              </p:spPr>
              <p:txBody>
                <a:bodyPr wrap="none" anchor="ctr"/>
                <a:lstStyle/>
                <a:p>
                  <a:endParaRPr lang="ja-JP" altLang="en-US"/>
                </a:p>
              </p:txBody>
            </p:sp>
          </p:grpSp>
        </p:grpSp>
        <p:grpSp>
          <p:nvGrpSpPr>
            <p:cNvPr id="2344" name="グループ化 2343">
              <a:extLst>
                <a:ext uri="{FF2B5EF4-FFF2-40B4-BE49-F238E27FC236}">
                  <a16:creationId xmlns:a16="http://schemas.microsoft.com/office/drawing/2014/main" id="{4F9C0328-2708-4A42-CEB7-AD2B7834A1A2}"/>
                </a:ext>
              </a:extLst>
            </p:cNvPr>
            <p:cNvGrpSpPr/>
            <p:nvPr/>
          </p:nvGrpSpPr>
          <p:grpSpPr>
            <a:xfrm>
              <a:off x="5230514" y="3520540"/>
              <a:ext cx="262380" cy="329586"/>
              <a:chOff x="3973099" y="5455710"/>
              <a:chExt cx="262380" cy="329586"/>
            </a:xfrm>
          </p:grpSpPr>
          <p:grpSp>
            <p:nvGrpSpPr>
              <p:cNvPr id="876" name="Group 543">
                <a:extLst>
                  <a:ext uri="{FF2B5EF4-FFF2-40B4-BE49-F238E27FC236}">
                    <a16:creationId xmlns:a16="http://schemas.microsoft.com/office/drawing/2014/main" id="{AF1D640A-CE5B-EC7E-521D-A4919F5927BA}"/>
                  </a:ext>
                </a:extLst>
              </p:cNvPr>
              <p:cNvGrpSpPr>
                <a:grpSpLocks/>
              </p:cNvGrpSpPr>
              <p:nvPr/>
            </p:nvGrpSpPr>
            <p:grpSpPr bwMode="auto">
              <a:xfrm>
                <a:off x="3973956" y="5455710"/>
                <a:ext cx="261523" cy="329586"/>
                <a:chOff x="2184" y="41"/>
                <a:chExt cx="263" cy="239"/>
              </a:xfrm>
              <a:solidFill>
                <a:srgbClr val="00FF00"/>
              </a:solidFill>
            </p:grpSpPr>
            <p:sp>
              <p:nvSpPr>
                <p:cNvPr id="878" name="Oval 544">
                  <a:extLst>
                    <a:ext uri="{FF2B5EF4-FFF2-40B4-BE49-F238E27FC236}">
                      <a16:creationId xmlns:a16="http://schemas.microsoft.com/office/drawing/2014/main" id="{A91302CE-FFA2-2791-347D-C963B75FCC6F}"/>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79" name="Group 545">
                  <a:extLst>
                    <a:ext uri="{FF2B5EF4-FFF2-40B4-BE49-F238E27FC236}">
                      <a16:creationId xmlns:a16="http://schemas.microsoft.com/office/drawing/2014/main" id="{D0A0F6B6-24D3-4B65-745B-C22EEA9CD232}"/>
                    </a:ext>
                  </a:extLst>
                </p:cNvPr>
                <p:cNvGrpSpPr>
                  <a:grpSpLocks/>
                </p:cNvGrpSpPr>
                <p:nvPr/>
              </p:nvGrpSpPr>
              <p:grpSpPr bwMode="auto">
                <a:xfrm>
                  <a:off x="2184" y="41"/>
                  <a:ext cx="263" cy="239"/>
                  <a:chOff x="2517" y="935"/>
                  <a:chExt cx="272" cy="272"/>
                </a:xfrm>
                <a:grpFill/>
              </p:grpSpPr>
              <p:sp>
                <p:nvSpPr>
                  <p:cNvPr id="880" name="Line 546">
                    <a:extLst>
                      <a:ext uri="{FF2B5EF4-FFF2-40B4-BE49-F238E27FC236}">
                        <a16:creationId xmlns:a16="http://schemas.microsoft.com/office/drawing/2014/main" id="{70FF8251-64EA-CD98-CF99-5DE8C10D87AB}"/>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881" name="Line 547">
                    <a:extLst>
                      <a:ext uri="{FF2B5EF4-FFF2-40B4-BE49-F238E27FC236}">
                        <a16:creationId xmlns:a16="http://schemas.microsoft.com/office/drawing/2014/main" id="{FD100BA8-0338-B17F-3033-BAD5C1870A88}"/>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877" name="Freeform 549">
                <a:extLst>
                  <a:ext uri="{FF2B5EF4-FFF2-40B4-BE49-F238E27FC236}">
                    <a16:creationId xmlns:a16="http://schemas.microsoft.com/office/drawing/2014/main" id="{8C5D3107-8F40-3D4E-E61B-263E69825739}"/>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2345" name="グループ化 2344">
              <a:extLst>
                <a:ext uri="{FF2B5EF4-FFF2-40B4-BE49-F238E27FC236}">
                  <a16:creationId xmlns:a16="http://schemas.microsoft.com/office/drawing/2014/main" id="{80FF6646-2F7E-F33C-1D7D-24365CA3FB92}"/>
                </a:ext>
              </a:extLst>
            </p:cNvPr>
            <p:cNvGrpSpPr/>
            <p:nvPr/>
          </p:nvGrpSpPr>
          <p:grpSpPr>
            <a:xfrm>
              <a:off x="5243320" y="3871693"/>
              <a:ext cx="262380" cy="329586"/>
              <a:chOff x="3973099" y="5455710"/>
              <a:chExt cx="262380" cy="329586"/>
            </a:xfrm>
          </p:grpSpPr>
          <p:grpSp>
            <p:nvGrpSpPr>
              <p:cNvPr id="870" name="Group 543">
                <a:extLst>
                  <a:ext uri="{FF2B5EF4-FFF2-40B4-BE49-F238E27FC236}">
                    <a16:creationId xmlns:a16="http://schemas.microsoft.com/office/drawing/2014/main" id="{C4A5CD2C-2EBD-2A0F-1A12-CFB01BFFCD03}"/>
                  </a:ext>
                </a:extLst>
              </p:cNvPr>
              <p:cNvGrpSpPr>
                <a:grpSpLocks/>
              </p:cNvGrpSpPr>
              <p:nvPr/>
            </p:nvGrpSpPr>
            <p:grpSpPr bwMode="auto">
              <a:xfrm>
                <a:off x="3973956" y="5455710"/>
                <a:ext cx="261523" cy="329586"/>
                <a:chOff x="2184" y="41"/>
                <a:chExt cx="263" cy="239"/>
              </a:xfrm>
              <a:solidFill>
                <a:srgbClr val="00FF00"/>
              </a:solidFill>
            </p:grpSpPr>
            <p:sp>
              <p:nvSpPr>
                <p:cNvPr id="872" name="Oval 544">
                  <a:extLst>
                    <a:ext uri="{FF2B5EF4-FFF2-40B4-BE49-F238E27FC236}">
                      <a16:creationId xmlns:a16="http://schemas.microsoft.com/office/drawing/2014/main" id="{15D1F63B-CD90-A864-B9DE-AFAA88AF194A}"/>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73" name="Group 545">
                  <a:extLst>
                    <a:ext uri="{FF2B5EF4-FFF2-40B4-BE49-F238E27FC236}">
                      <a16:creationId xmlns:a16="http://schemas.microsoft.com/office/drawing/2014/main" id="{5649F1FD-9FF3-05DE-CDCC-F6ABF8285339}"/>
                    </a:ext>
                  </a:extLst>
                </p:cNvPr>
                <p:cNvGrpSpPr>
                  <a:grpSpLocks/>
                </p:cNvGrpSpPr>
                <p:nvPr/>
              </p:nvGrpSpPr>
              <p:grpSpPr bwMode="auto">
                <a:xfrm>
                  <a:off x="2184" y="41"/>
                  <a:ext cx="263" cy="239"/>
                  <a:chOff x="2517" y="935"/>
                  <a:chExt cx="272" cy="272"/>
                </a:xfrm>
                <a:grpFill/>
              </p:grpSpPr>
              <p:sp>
                <p:nvSpPr>
                  <p:cNvPr id="874" name="Line 546">
                    <a:extLst>
                      <a:ext uri="{FF2B5EF4-FFF2-40B4-BE49-F238E27FC236}">
                        <a16:creationId xmlns:a16="http://schemas.microsoft.com/office/drawing/2014/main" id="{9B47A85A-24C9-0887-B84E-508B2ACB285E}"/>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875" name="Line 547">
                    <a:extLst>
                      <a:ext uri="{FF2B5EF4-FFF2-40B4-BE49-F238E27FC236}">
                        <a16:creationId xmlns:a16="http://schemas.microsoft.com/office/drawing/2014/main" id="{9C32B118-C3ED-4E52-E1F0-D3B173F37539}"/>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871" name="Freeform 549">
                <a:extLst>
                  <a:ext uri="{FF2B5EF4-FFF2-40B4-BE49-F238E27FC236}">
                    <a16:creationId xmlns:a16="http://schemas.microsoft.com/office/drawing/2014/main" id="{7E7E120F-F2B6-6A0C-0B98-F86CE8B19D4A}"/>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2346" name="グループ化 2345">
              <a:extLst>
                <a:ext uri="{FF2B5EF4-FFF2-40B4-BE49-F238E27FC236}">
                  <a16:creationId xmlns:a16="http://schemas.microsoft.com/office/drawing/2014/main" id="{67B99C72-83C4-BE01-C113-254F105CE0CF}"/>
                </a:ext>
              </a:extLst>
            </p:cNvPr>
            <p:cNvGrpSpPr/>
            <p:nvPr/>
          </p:nvGrpSpPr>
          <p:grpSpPr>
            <a:xfrm>
              <a:off x="5501750" y="3521079"/>
              <a:ext cx="262380" cy="329586"/>
              <a:chOff x="3973099" y="5455710"/>
              <a:chExt cx="262380" cy="329586"/>
            </a:xfrm>
          </p:grpSpPr>
          <p:grpSp>
            <p:nvGrpSpPr>
              <p:cNvPr id="864" name="Group 543">
                <a:extLst>
                  <a:ext uri="{FF2B5EF4-FFF2-40B4-BE49-F238E27FC236}">
                    <a16:creationId xmlns:a16="http://schemas.microsoft.com/office/drawing/2014/main" id="{FB50AD91-AC9B-683B-0A20-F1D025D23052}"/>
                  </a:ext>
                </a:extLst>
              </p:cNvPr>
              <p:cNvGrpSpPr>
                <a:grpSpLocks/>
              </p:cNvGrpSpPr>
              <p:nvPr/>
            </p:nvGrpSpPr>
            <p:grpSpPr bwMode="auto">
              <a:xfrm>
                <a:off x="3973956" y="5455710"/>
                <a:ext cx="261523" cy="329586"/>
                <a:chOff x="2184" y="41"/>
                <a:chExt cx="263" cy="239"/>
              </a:xfrm>
              <a:solidFill>
                <a:srgbClr val="00FF00"/>
              </a:solidFill>
            </p:grpSpPr>
            <p:sp>
              <p:nvSpPr>
                <p:cNvPr id="866" name="Oval 544">
                  <a:extLst>
                    <a:ext uri="{FF2B5EF4-FFF2-40B4-BE49-F238E27FC236}">
                      <a16:creationId xmlns:a16="http://schemas.microsoft.com/office/drawing/2014/main" id="{EC72B580-4DE8-C19D-5A63-F96FFB92F5F7}"/>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867" name="Group 545">
                  <a:extLst>
                    <a:ext uri="{FF2B5EF4-FFF2-40B4-BE49-F238E27FC236}">
                      <a16:creationId xmlns:a16="http://schemas.microsoft.com/office/drawing/2014/main" id="{B2E54569-9FBE-814B-33A7-E74268743BC2}"/>
                    </a:ext>
                  </a:extLst>
                </p:cNvPr>
                <p:cNvGrpSpPr>
                  <a:grpSpLocks/>
                </p:cNvGrpSpPr>
                <p:nvPr/>
              </p:nvGrpSpPr>
              <p:grpSpPr bwMode="auto">
                <a:xfrm>
                  <a:off x="2184" y="41"/>
                  <a:ext cx="263" cy="239"/>
                  <a:chOff x="2517" y="935"/>
                  <a:chExt cx="272" cy="272"/>
                </a:xfrm>
                <a:grpFill/>
              </p:grpSpPr>
              <p:sp>
                <p:nvSpPr>
                  <p:cNvPr id="868" name="Line 546">
                    <a:extLst>
                      <a:ext uri="{FF2B5EF4-FFF2-40B4-BE49-F238E27FC236}">
                        <a16:creationId xmlns:a16="http://schemas.microsoft.com/office/drawing/2014/main" id="{99420DF2-A1D4-7AA6-14CA-4917911E1C5A}"/>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869" name="Line 547">
                    <a:extLst>
                      <a:ext uri="{FF2B5EF4-FFF2-40B4-BE49-F238E27FC236}">
                        <a16:creationId xmlns:a16="http://schemas.microsoft.com/office/drawing/2014/main" id="{45A22563-9810-707A-5872-A390023DB308}"/>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865" name="Freeform 549">
                <a:extLst>
                  <a:ext uri="{FF2B5EF4-FFF2-40B4-BE49-F238E27FC236}">
                    <a16:creationId xmlns:a16="http://schemas.microsoft.com/office/drawing/2014/main" id="{D9DB7F1F-0EDD-72D5-CE8F-6F6067BAAF2C}"/>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2347" name="グループ化 2346">
              <a:extLst>
                <a:ext uri="{FF2B5EF4-FFF2-40B4-BE49-F238E27FC236}">
                  <a16:creationId xmlns:a16="http://schemas.microsoft.com/office/drawing/2014/main" id="{5EE58F41-3E3F-BBD6-2C73-A48AD663C647}"/>
                </a:ext>
              </a:extLst>
            </p:cNvPr>
            <p:cNvGrpSpPr/>
            <p:nvPr/>
          </p:nvGrpSpPr>
          <p:grpSpPr>
            <a:xfrm>
              <a:off x="5764188" y="3874358"/>
              <a:ext cx="260318" cy="321468"/>
              <a:chOff x="5300856" y="5489805"/>
              <a:chExt cx="260318" cy="321468"/>
            </a:xfrm>
          </p:grpSpPr>
          <p:grpSp>
            <p:nvGrpSpPr>
              <p:cNvPr id="858" name="Group 564">
                <a:extLst>
                  <a:ext uri="{FF2B5EF4-FFF2-40B4-BE49-F238E27FC236}">
                    <a16:creationId xmlns:a16="http://schemas.microsoft.com/office/drawing/2014/main" id="{C6855B89-D8DD-EB88-B04B-9E50C04CA027}"/>
                  </a:ext>
                </a:extLst>
              </p:cNvPr>
              <p:cNvGrpSpPr>
                <a:grpSpLocks/>
              </p:cNvGrpSpPr>
              <p:nvPr/>
            </p:nvGrpSpPr>
            <p:grpSpPr bwMode="auto">
              <a:xfrm>
                <a:off x="5300856" y="5489805"/>
                <a:ext cx="260318" cy="321468"/>
                <a:chOff x="2184" y="41"/>
                <a:chExt cx="263" cy="239"/>
              </a:xfrm>
            </p:grpSpPr>
            <p:sp>
              <p:nvSpPr>
                <p:cNvPr id="860" name="Oval 565">
                  <a:extLst>
                    <a:ext uri="{FF2B5EF4-FFF2-40B4-BE49-F238E27FC236}">
                      <a16:creationId xmlns:a16="http://schemas.microsoft.com/office/drawing/2014/main" id="{0DE500E5-B2F5-9F62-580D-820ED56C0CC6}"/>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861" name="Group 566">
                  <a:extLst>
                    <a:ext uri="{FF2B5EF4-FFF2-40B4-BE49-F238E27FC236}">
                      <a16:creationId xmlns:a16="http://schemas.microsoft.com/office/drawing/2014/main" id="{AEC9AAB8-4D87-9104-5782-FFD4B851EA26}"/>
                    </a:ext>
                  </a:extLst>
                </p:cNvPr>
                <p:cNvGrpSpPr>
                  <a:grpSpLocks/>
                </p:cNvGrpSpPr>
                <p:nvPr/>
              </p:nvGrpSpPr>
              <p:grpSpPr bwMode="auto">
                <a:xfrm>
                  <a:off x="2184" y="41"/>
                  <a:ext cx="263" cy="239"/>
                  <a:chOff x="2517" y="935"/>
                  <a:chExt cx="272" cy="272"/>
                </a:xfrm>
              </p:grpSpPr>
              <p:sp>
                <p:nvSpPr>
                  <p:cNvPr id="862" name="Line 567">
                    <a:extLst>
                      <a:ext uri="{FF2B5EF4-FFF2-40B4-BE49-F238E27FC236}">
                        <a16:creationId xmlns:a16="http://schemas.microsoft.com/office/drawing/2014/main" id="{2AABF407-C99A-643F-BC24-C4958A4ED3C9}"/>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63" name="Line 568">
                    <a:extLst>
                      <a:ext uri="{FF2B5EF4-FFF2-40B4-BE49-F238E27FC236}">
                        <a16:creationId xmlns:a16="http://schemas.microsoft.com/office/drawing/2014/main" id="{3A300164-AD8E-E74D-1D57-35E7433B6B06}"/>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859" name="Freeform 1200">
                <a:extLst>
                  <a:ext uri="{FF2B5EF4-FFF2-40B4-BE49-F238E27FC236}">
                    <a16:creationId xmlns:a16="http://schemas.microsoft.com/office/drawing/2014/main" id="{758D9A32-AE87-B9E5-2AFA-053AAE64A743}"/>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2357" name="グループ化 2356">
              <a:extLst>
                <a:ext uri="{FF2B5EF4-FFF2-40B4-BE49-F238E27FC236}">
                  <a16:creationId xmlns:a16="http://schemas.microsoft.com/office/drawing/2014/main" id="{667B9834-1E8C-8FCD-1E39-48E1763A0358}"/>
                </a:ext>
              </a:extLst>
            </p:cNvPr>
            <p:cNvGrpSpPr/>
            <p:nvPr/>
          </p:nvGrpSpPr>
          <p:grpSpPr>
            <a:xfrm>
              <a:off x="5765242" y="3525318"/>
              <a:ext cx="260318" cy="321468"/>
              <a:chOff x="5300856" y="5489805"/>
              <a:chExt cx="260318" cy="321468"/>
            </a:xfrm>
          </p:grpSpPr>
          <p:grpSp>
            <p:nvGrpSpPr>
              <p:cNvPr id="851" name="Group 564">
                <a:extLst>
                  <a:ext uri="{FF2B5EF4-FFF2-40B4-BE49-F238E27FC236}">
                    <a16:creationId xmlns:a16="http://schemas.microsoft.com/office/drawing/2014/main" id="{19C5F524-0FE0-DB25-36C0-ECF1D25CA6D6}"/>
                  </a:ext>
                </a:extLst>
              </p:cNvPr>
              <p:cNvGrpSpPr>
                <a:grpSpLocks/>
              </p:cNvGrpSpPr>
              <p:nvPr/>
            </p:nvGrpSpPr>
            <p:grpSpPr bwMode="auto">
              <a:xfrm>
                <a:off x="5300856" y="5489805"/>
                <a:ext cx="260318" cy="321468"/>
                <a:chOff x="2184" y="41"/>
                <a:chExt cx="263" cy="239"/>
              </a:xfrm>
            </p:grpSpPr>
            <p:sp>
              <p:nvSpPr>
                <p:cNvPr id="854" name="Oval 565">
                  <a:extLst>
                    <a:ext uri="{FF2B5EF4-FFF2-40B4-BE49-F238E27FC236}">
                      <a16:creationId xmlns:a16="http://schemas.microsoft.com/office/drawing/2014/main" id="{B653FB79-95CC-FDBE-6BE2-8A002D62F39C}"/>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855" name="Group 566">
                  <a:extLst>
                    <a:ext uri="{FF2B5EF4-FFF2-40B4-BE49-F238E27FC236}">
                      <a16:creationId xmlns:a16="http://schemas.microsoft.com/office/drawing/2014/main" id="{91B5E61B-864E-4A42-64B6-7BC2D2DE90C3}"/>
                    </a:ext>
                  </a:extLst>
                </p:cNvPr>
                <p:cNvGrpSpPr>
                  <a:grpSpLocks/>
                </p:cNvGrpSpPr>
                <p:nvPr/>
              </p:nvGrpSpPr>
              <p:grpSpPr bwMode="auto">
                <a:xfrm>
                  <a:off x="2184" y="41"/>
                  <a:ext cx="263" cy="239"/>
                  <a:chOff x="2517" y="935"/>
                  <a:chExt cx="272" cy="272"/>
                </a:xfrm>
              </p:grpSpPr>
              <p:sp>
                <p:nvSpPr>
                  <p:cNvPr id="856" name="Line 567">
                    <a:extLst>
                      <a:ext uri="{FF2B5EF4-FFF2-40B4-BE49-F238E27FC236}">
                        <a16:creationId xmlns:a16="http://schemas.microsoft.com/office/drawing/2014/main" id="{88C30FEC-48C1-D024-EF2E-796D8BA9DBC6}"/>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57" name="Line 568">
                    <a:extLst>
                      <a:ext uri="{FF2B5EF4-FFF2-40B4-BE49-F238E27FC236}">
                        <a16:creationId xmlns:a16="http://schemas.microsoft.com/office/drawing/2014/main" id="{BCD2C7F0-DA32-CC2E-300A-103B32AAEE05}"/>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852" name="Freeform 1200">
                <a:extLst>
                  <a:ext uri="{FF2B5EF4-FFF2-40B4-BE49-F238E27FC236}">
                    <a16:creationId xmlns:a16="http://schemas.microsoft.com/office/drawing/2014/main" id="{4C6BA363-5D41-0EBC-B98B-8ACD0A3A7F4F}"/>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2358" name="グループ化 2357">
              <a:extLst>
                <a:ext uri="{FF2B5EF4-FFF2-40B4-BE49-F238E27FC236}">
                  <a16:creationId xmlns:a16="http://schemas.microsoft.com/office/drawing/2014/main" id="{B507F6FF-9C21-F3D9-0377-3AFA407895B0}"/>
                </a:ext>
              </a:extLst>
            </p:cNvPr>
            <p:cNvGrpSpPr/>
            <p:nvPr/>
          </p:nvGrpSpPr>
          <p:grpSpPr>
            <a:xfrm>
              <a:off x="5505225" y="3867794"/>
              <a:ext cx="262380" cy="344198"/>
              <a:chOff x="4642829" y="5467075"/>
              <a:chExt cx="262380" cy="344198"/>
            </a:xfrm>
          </p:grpSpPr>
          <p:sp>
            <p:nvSpPr>
              <p:cNvPr id="845" name="Oval 565">
                <a:extLst>
                  <a:ext uri="{FF2B5EF4-FFF2-40B4-BE49-F238E27FC236}">
                    <a16:creationId xmlns:a16="http://schemas.microsoft.com/office/drawing/2014/main" id="{A4E81C9D-DB6D-ADA9-173A-C2C919047C64}"/>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846" name="Freeform 1202">
                <a:extLst>
                  <a:ext uri="{FF2B5EF4-FFF2-40B4-BE49-F238E27FC236}">
                    <a16:creationId xmlns:a16="http://schemas.microsoft.com/office/drawing/2014/main" id="{BFEBD17F-F1B0-2DA7-1968-EE31E5F2723C}"/>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847" name="Freeform 1202">
                <a:extLst>
                  <a:ext uri="{FF2B5EF4-FFF2-40B4-BE49-F238E27FC236}">
                    <a16:creationId xmlns:a16="http://schemas.microsoft.com/office/drawing/2014/main" id="{91EB15E1-9E1E-5A1C-0F1E-C6B1549E2C9F}"/>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848" name="Group 566">
                <a:extLst>
                  <a:ext uri="{FF2B5EF4-FFF2-40B4-BE49-F238E27FC236}">
                    <a16:creationId xmlns:a16="http://schemas.microsoft.com/office/drawing/2014/main" id="{E482BCB7-43D0-7B93-C6B9-DBAE1579A71F}"/>
                  </a:ext>
                </a:extLst>
              </p:cNvPr>
              <p:cNvGrpSpPr>
                <a:grpSpLocks/>
              </p:cNvGrpSpPr>
              <p:nvPr/>
            </p:nvGrpSpPr>
            <p:grpSpPr bwMode="auto">
              <a:xfrm>
                <a:off x="4642829" y="5476915"/>
                <a:ext cx="261523" cy="322686"/>
                <a:chOff x="2517" y="935"/>
                <a:chExt cx="272" cy="272"/>
              </a:xfrm>
            </p:grpSpPr>
            <p:sp>
              <p:nvSpPr>
                <p:cNvPr id="849" name="Line 567">
                  <a:extLst>
                    <a:ext uri="{FF2B5EF4-FFF2-40B4-BE49-F238E27FC236}">
                      <a16:creationId xmlns:a16="http://schemas.microsoft.com/office/drawing/2014/main" id="{7467693C-7556-7DAC-F1F0-9F7AB9150723}"/>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50" name="Line 568">
                  <a:extLst>
                    <a:ext uri="{FF2B5EF4-FFF2-40B4-BE49-F238E27FC236}">
                      <a16:creationId xmlns:a16="http://schemas.microsoft.com/office/drawing/2014/main" id="{10F6B590-C850-B56B-398B-ABFE5E9E6850}"/>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2359" name="グループ化 2358">
              <a:extLst>
                <a:ext uri="{FF2B5EF4-FFF2-40B4-BE49-F238E27FC236}">
                  <a16:creationId xmlns:a16="http://schemas.microsoft.com/office/drawing/2014/main" id="{7BBA4137-68CC-48AB-8265-AE73E41A26F2}"/>
                </a:ext>
              </a:extLst>
            </p:cNvPr>
            <p:cNvGrpSpPr/>
            <p:nvPr/>
          </p:nvGrpSpPr>
          <p:grpSpPr>
            <a:xfrm>
              <a:off x="5764826" y="4926606"/>
              <a:ext cx="260318" cy="321468"/>
              <a:chOff x="5300856" y="5489805"/>
              <a:chExt cx="260318" cy="321468"/>
            </a:xfrm>
          </p:grpSpPr>
          <p:grpSp>
            <p:nvGrpSpPr>
              <p:cNvPr id="839" name="Group 564">
                <a:extLst>
                  <a:ext uri="{FF2B5EF4-FFF2-40B4-BE49-F238E27FC236}">
                    <a16:creationId xmlns:a16="http://schemas.microsoft.com/office/drawing/2014/main" id="{2FBF397A-47D7-EA42-CC56-744BCD89C9F9}"/>
                  </a:ext>
                </a:extLst>
              </p:cNvPr>
              <p:cNvGrpSpPr>
                <a:grpSpLocks/>
              </p:cNvGrpSpPr>
              <p:nvPr/>
            </p:nvGrpSpPr>
            <p:grpSpPr bwMode="auto">
              <a:xfrm>
                <a:off x="5300856" y="5489805"/>
                <a:ext cx="260318" cy="321468"/>
                <a:chOff x="2184" y="41"/>
                <a:chExt cx="263" cy="239"/>
              </a:xfrm>
            </p:grpSpPr>
            <p:sp>
              <p:nvSpPr>
                <p:cNvPr id="841" name="Oval 565">
                  <a:extLst>
                    <a:ext uri="{FF2B5EF4-FFF2-40B4-BE49-F238E27FC236}">
                      <a16:creationId xmlns:a16="http://schemas.microsoft.com/office/drawing/2014/main" id="{92F6CC42-50FC-6BBD-DBA6-ED658C153B67}"/>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842" name="Group 566">
                  <a:extLst>
                    <a:ext uri="{FF2B5EF4-FFF2-40B4-BE49-F238E27FC236}">
                      <a16:creationId xmlns:a16="http://schemas.microsoft.com/office/drawing/2014/main" id="{98465502-61F2-9B53-CB35-E38247F9AADA}"/>
                    </a:ext>
                  </a:extLst>
                </p:cNvPr>
                <p:cNvGrpSpPr>
                  <a:grpSpLocks/>
                </p:cNvGrpSpPr>
                <p:nvPr/>
              </p:nvGrpSpPr>
              <p:grpSpPr bwMode="auto">
                <a:xfrm>
                  <a:off x="2184" y="41"/>
                  <a:ext cx="263" cy="239"/>
                  <a:chOff x="2517" y="935"/>
                  <a:chExt cx="272" cy="272"/>
                </a:xfrm>
              </p:grpSpPr>
              <p:sp>
                <p:nvSpPr>
                  <p:cNvPr id="843" name="Line 567">
                    <a:extLst>
                      <a:ext uri="{FF2B5EF4-FFF2-40B4-BE49-F238E27FC236}">
                        <a16:creationId xmlns:a16="http://schemas.microsoft.com/office/drawing/2014/main" id="{21082BD3-EBA8-50C9-32FB-06E7E09DCE10}"/>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44" name="Line 568">
                    <a:extLst>
                      <a:ext uri="{FF2B5EF4-FFF2-40B4-BE49-F238E27FC236}">
                        <a16:creationId xmlns:a16="http://schemas.microsoft.com/office/drawing/2014/main" id="{523098E4-3CCF-7BA4-991A-592E934D95BF}"/>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840" name="Freeform 1200">
                <a:extLst>
                  <a:ext uri="{FF2B5EF4-FFF2-40B4-BE49-F238E27FC236}">
                    <a16:creationId xmlns:a16="http://schemas.microsoft.com/office/drawing/2014/main" id="{34C14A2E-46FC-DDEB-81AE-F4AA23DE31FB}"/>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2360" name="グループ化 2359">
              <a:extLst>
                <a:ext uri="{FF2B5EF4-FFF2-40B4-BE49-F238E27FC236}">
                  <a16:creationId xmlns:a16="http://schemas.microsoft.com/office/drawing/2014/main" id="{948BF2C8-DDCD-A079-D6D2-A2780FD7EC51}"/>
                </a:ext>
              </a:extLst>
            </p:cNvPr>
            <p:cNvGrpSpPr/>
            <p:nvPr/>
          </p:nvGrpSpPr>
          <p:grpSpPr>
            <a:xfrm>
              <a:off x="5764188" y="4573887"/>
              <a:ext cx="260318" cy="321468"/>
              <a:chOff x="5300856" y="5489805"/>
              <a:chExt cx="260318" cy="321468"/>
            </a:xfrm>
          </p:grpSpPr>
          <p:grpSp>
            <p:nvGrpSpPr>
              <p:cNvPr id="833" name="Group 564">
                <a:extLst>
                  <a:ext uri="{FF2B5EF4-FFF2-40B4-BE49-F238E27FC236}">
                    <a16:creationId xmlns:a16="http://schemas.microsoft.com/office/drawing/2014/main" id="{586389A0-785C-762A-51CD-D182CE723D14}"/>
                  </a:ext>
                </a:extLst>
              </p:cNvPr>
              <p:cNvGrpSpPr>
                <a:grpSpLocks/>
              </p:cNvGrpSpPr>
              <p:nvPr/>
            </p:nvGrpSpPr>
            <p:grpSpPr bwMode="auto">
              <a:xfrm>
                <a:off x="5300856" y="5489805"/>
                <a:ext cx="260318" cy="321468"/>
                <a:chOff x="2184" y="41"/>
                <a:chExt cx="263" cy="239"/>
              </a:xfrm>
            </p:grpSpPr>
            <p:sp>
              <p:nvSpPr>
                <p:cNvPr id="835" name="Oval 565">
                  <a:extLst>
                    <a:ext uri="{FF2B5EF4-FFF2-40B4-BE49-F238E27FC236}">
                      <a16:creationId xmlns:a16="http://schemas.microsoft.com/office/drawing/2014/main" id="{DEB26A9B-8898-2C44-3FF9-396A411DC4ED}"/>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836" name="Group 566">
                  <a:extLst>
                    <a:ext uri="{FF2B5EF4-FFF2-40B4-BE49-F238E27FC236}">
                      <a16:creationId xmlns:a16="http://schemas.microsoft.com/office/drawing/2014/main" id="{108A1F16-2D8D-18E8-B888-A15E81C18E07}"/>
                    </a:ext>
                  </a:extLst>
                </p:cNvPr>
                <p:cNvGrpSpPr>
                  <a:grpSpLocks/>
                </p:cNvGrpSpPr>
                <p:nvPr/>
              </p:nvGrpSpPr>
              <p:grpSpPr bwMode="auto">
                <a:xfrm>
                  <a:off x="2184" y="41"/>
                  <a:ext cx="263" cy="239"/>
                  <a:chOff x="2517" y="935"/>
                  <a:chExt cx="272" cy="272"/>
                </a:xfrm>
              </p:grpSpPr>
              <p:sp>
                <p:nvSpPr>
                  <p:cNvPr id="837" name="Line 567">
                    <a:extLst>
                      <a:ext uri="{FF2B5EF4-FFF2-40B4-BE49-F238E27FC236}">
                        <a16:creationId xmlns:a16="http://schemas.microsoft.com/office/drawing/2014/main" id="{96ED58AE-6AF7-5091-953B-FBE4BA9FA8D0}"/>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38" name="Line 568">
                    <a:extLst>
                      <a:ext uri="{FF2B5EF4-FFF2-40B4-BE49-F238E27FC236}">
                        <a16:creationId xmlns:a16="http://schemas.microsoft.com/office/drawing/2014/main" id="{467D8046-C96C-36F8-03C2-4356605997BC}"/>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834" name="Freeform 1200">
                <a:extLst>
                  <a:ext uri="{FF2B5EF4-FFF2-40B4-BE49-F238E27FC236}">
                    <a16:creationId xmlns:a16="http://schemas.microsoft.com/office/drawing/2014/main" id="{A429F921-E5A0-A807-6B9F-932AE2DDC80C}"/>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519" name="グループ化 518">
              <a:extLst>
                <a:ext uri="{FF2B5EF4-FFF2-40B4-BE49-F238E27FC236}">
                  <a16:creationId xmlns:a16="http://schemas.microsoft.com/office/drawing/2014/main" id="{3F75B317-0CC1-926C-8C05-EB59339DAFA2}"/>
                </a:ext>
              </a:extLst>
            </p:cNvPr>
            <p:cNvGrpSpPr/>
            <p:nvPr/>
          </p:nvGrpSpPr>
          <p:grpSpPr>
            <a:xfrm>
              <a:off x="5764188" y="4238043"/>
              <a:ext cx="260318" cy="321468"/>
              <a:chOff x="5300856" y="5489805"/>
              <a:chExt cx="260318" cy="321468"/>
            </a:xfrm>
          </p:grpSpPr>
          <p:grpSp>
            <p:nvGrpSpPr>
              <p:cNvPr id="763" name="Group 564">
                <a:extLst>
                  <a:ext uri="{FF2B5EF4-FFF2-40B4-BE49-F238E27FC236}">
                    <a16:creationId xmlns:a16="http://schemas.microsoft.com/office/drawing/2014/main" id="{325258F2-72F0-3C62-27CD-7137FEFDA01E}"/>
                  </a:ext>
                </a:extLst>
              </p:cNvPr>
              <p:cNvGrpSpPr>
                <a:grpSpLocks/>
              </p:cNvGrpSpPr>
              <p:nvPr/>
            </p:nvGrpSpPr>
            <p:grpSpPr bwMode="auto">
              <a:xfrm>
                <a:off x="5300856" y="5489805"/>
                <a:ext cx="260318" cy="321468"/>
                <a:chOff x="2184" y="41"/>
                <a:chExt cx="263" cy="239"/>
              </a:xfrm>
            </p:grpSpPr>
            <p:sp>
              <p:nvSpPr>
                <p:cNvPr id="765" name="Oval 565">
                  <a:extLst>
                    <a:ext uri="{FF2B5EF4-FFF2-40B4-BE49-F238E27FC236}">
                      <a16:creationId xmlns:a16="http://schemas.microsoft.com/office/drawing/2014/main" id="{1A7F06FB-D834-9D5A-29DA-7ED65E4E094F}"/>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766" name="Group 566">
                  <a:extLst>
                    <a:ext uri="{FF2B5EF4-FFF2-40B4-BE49-F238E27FC236}">
                      <a16:creationId xmlns:a16="http://schemas.microsoft.com/office/drawing/2014/main" id="{59B1486C-392B-0113-1936-EFCCFC89C0C7}"/>
                    </a:ext>
                  </a:extLst>
                </p:cNvPr>
                <p:cNvGrpSpPr>
                  <a:grpSpLocks/>
                </p:cNvGrpSpPr>
                <p:nvPr/>
              </p:nvGrpSpPr>
              <p:grpSpPr bwMode="auto">
                <a:xfrm>
                  <a:off x="2184" y="41"/>
                  <a:ext cx="263" cy="239"/>
                  <a:chOff x="2517" y="935"/>
                  <a:chExt cx="272" cy="272"/>
                </a:xfrm>
              </p:grpSpPr>
              <p:sp>
                <p:nvSpPr>
                  <p:cNvPr id="767" name="Line 567">
                    <a:extLst>
                      <a:ext uri="{FF2B5EF4-FFF2-40B4-BE49-F238E27FC236}">
                        <a16:creationId xmlns:a16="http://schemas.microsoft.com/office/drawing/2014/main" id="{A52F725B-A954-C126-3CA7-06DDA5627F07}"/>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832" name="Line 568">
                    <a:extLst>
                      <a:ext uri="{FF2B5EF4-FFF2-40B4-BE49-F238E27FC236}">
                        <a16:creationId xmlns:a16="http://schemas.microsoft.com/office/drawing/2014/main" id="{C5F554FB-45FE-1B4F-7DF9-6F548B4995C5}"/>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764" name="Freeform 1200">
                <a:extLst>
                  <a:ext uri="{FF2B5EF4-FFF2-40B4-BE49-F238E27FC236}">
                    <a16:creationId xmlns:a16="http://schemas.microsoft.com/office/drawing/2014/main" id="{E01C5A66-B367-38C5-5EF6-2ED04586BFFB}"/>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521" name="グループ化 520">
              <a:extLst>
                <a:ext uri="{FF2B5EF4-FFF2-40B4-BE49-F238E27FC236}">
                  <a16:creationId xmlns:a16="http://schemas.microsoft.com/office/drawing/2014/main" id="{84387AAE-9432-62B9-C566-5CA8FDE0CE7F}"/>
                </a:ext>
              </a:extLst>
            </p:cNvPr>
            <p:cNvGrpSpPr/>
            <p:nvPr/>
          </p:nvGrpSpPr>
          <p:grpSpPr>
            <a:xfrm>
              <a:off x="5504247" y="4231585"/>
              <a:ext cx="262380" cy="344198"/>
              <a:chOff x="4642829" y="5467075"/>
              <a:chExt cx="262380" cy="344198"/>
            </a:xfrm>
          </p:grpSpPr>
          <p:sp>
            <p:nvSpPr>
              <p:cNvPr id="757" name="Oval 565">
                <a:extLst>
                  <a:ext uri="{FF2B5EF4-FFF2-40B4-BE49-F238E27FC236}">
                    <a16:creationId xmlns:a16="http://schemas.microsoft.com/office/drawing/2014/main" id="{83F225C8-430F-9B1B-C9E4-EC9E4B36467B}"/>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758" name="Freeform 1202">
                <a:extLst>
                  <a:ext uri="{FF2B5EF4-FFF2-40B4-BE49-F238E27FC236}">
                    <a16:creationId xmlns:a16="http://schemas.microsoft.com/office/drawing/2014/main" id="{C11CC624-5678-315C-46EF-DFB313DC8D41}"/>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759" name="Freeform 1202">
                <a:extLst>
                  <a:ext uri="{FF2B5EF4-FFF2-40B4-BE49-F238E27FC236}">
                    <a16:creationId xmlns:a16="http://schemas.microsoft.com/office/drawing/2014/main" id="{A1C575CB-668A-91B3-0B36-AB90F1F9A611}"/>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760" name="Group 566">
                <a:extLst>
                  <a:ext uri="{FF2B5EF4-FFF2-40B4-BE49-F238E27FC236}">
                    <a16:creationId xmlns:a16="http://schemas.microsoft.com/office/drawing/2014/main" id="{37F6F43B-E733-AFA9-B3F1-22F6D59CD434}"/>
                  </a:ext>
                </a:extLst>
              </p:cNvPr>
              <p:cNvGrpSpPr>
                <a:grpSpLocks/>
              </p:cNvGrpSpPr>
              <p:nvPr/>
            </p:nvGrpSpPr>
            <p:grpSpPr bwMode="auto">
              <a:xfrm>
                <a:off x="4642829" y="5476915"/>
                <a:ext cx="261523" cy="322686"/>
                <a:chOff x="2517" y="935"/>
                <a:chExt cx="272" cy="272"/>
              </a:xfrm>
            </p:grpSpPr>
            <p:sp>
              <p:nvSpPr>
                <p:cNvPr id="761" name="Line 567">
                  <a:extLst>
                    <a:ext uri="{FF2B5EF4-FFF2-40B4-BE49-F238E27FC236}">
                      <a16:creationId xmlns:a16="http://schemas.microsoft.com/office/drawing/2014/main" id="{A5C33BAD-9B30-DB7A-5FBA-66556FB8AEC7}"/>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762" name="Line 568">
                  <a:extLst>
                    <a:ext uri="{FF2B5EF4-FFF2-40B4-BE49-F238E27FC236}">
                      <a16:creationId xmlns:a16="http://schemas.microsoft.com/office/drawing/2014/main" id="{3DD7B0DD-D59C-AB62-B317-DD42E846A911}"/>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522" name="グループ化 521">
              <a:extLst>
                <a:ext uri="{FF2B5EF4-FFF2-40B4-BE49-F238E27FC236}">
                  <a16:creationId xmlns:a16="http://schemas.microsoft.com/office/drawing/2014/main" id="{614394AE-A4BC-C86B-3F28-BBCF49DB60A0}"/>
                </a:ext>
              </a:extLst>
            </p:cNvPr>
            <p:cNvGrpSpPr/>
            <p:nvPr/>
          </p:nvGrpSpPr>
          <p:grpSpPr>
            <a:xfrm>
              <a:off x="5510355" y="4567080"/>
              <a:ext cx="262380" cy="344198"/>
              <a:chOff x="4642829" y="5467075"/>
              <a:chExt cx="262380" cy="344198"/>
            </a:xfrm>
          </p:grpSpPr>
          <p:sp>
            <p:nvSpPr>
              <p:cNvPr id="750" name="Oval 565">
                <a:extLst>
                  <a:ext uri="{FF2B5EF4-FFF2-40B4-BE49-F238E27FC236}">
                    <a16:creationId xmlns:a16="http://schemas.microsoft.com/office/drawing/2014/main" id="{CABEDA15-689F-115D-66B6-7ACCD053EC5B}"/>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752" name="Freeform 1202">
                <a:extLst>
                  <a:ext uri="{FF2B5EF4-FFF2-40B4-BE49-F238E27FC236}">
                    <a16:creationId xmlns:a16="http://schemas.microsoft.com/office/drawing/2014/main" id="{2BBAA7C2-DB92-B39C-11CE-6EADBB681CEC}"/>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753" name="Freeform 1202">
                <a:extLst>
                  <a:ext uri="{FF2B5EF4-FFF2-40B4-BE49-F238E27FC236}">
                    <a16:creationId xmlns:a16="http://schemas.microsoft.com/office/drawing/2014/main" id="{6FFBA0DA-DA45-5734-E34D-EF5F1C355FE1}"/>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754" name="Group 566">
                <a:extLst>
                  <a:ext uri="{FF2B5EF4-FFF2-40B4-BE49-F238E27FC236}">
                    <a16:creationId xmlns:a16="http://schemas.microsoft.com/office/drawing/2014/main" id="{FE5662AC-BAA4-4B11-6646-ACA27CCBDB7A}"/>
                  </a:ext>
                </a:extLst>
              </p:cNvPr>
              <p:cNvGrpSpPr>
                <a:grpSpLocks/>
              </p:cNvGrpSpPr>
              <p:nvPr/>
            </p:nvGrpSpPr>
            <p:grpSpPr bwMode="auto">
              <a:xfrm>
                <a:off x="4642829" y="5476915"/>
                <a:ext cx="261523" cy="322686"/>
                <a:chOff x="2517" y="935"/>
                <a:chExt cx="272" cy="272"/>
              </a:xfrm>
            </p:grpSpPr>
            <p:sp>
              <p:nvSpPr>
                <p:cNvPr id="755" name="Line 567">
                  <a:extLst>
                    <a:ext uri="{FF2B5EF4-FFF2-40B4-BE49-F238E27FC236}">
                      <a16:creationId xmlns:a16="http://schemas.microsoft.com/office/drawing/2014/main" id="{F2E8B530-9683-373B-FCA2-4A91B2573DF8}"/>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756" name="Line 568">
                  <a:extLst>
                    <a:ext uri="{FF2B5EF4-FFF2-40B4-BE49-F238E27FC236}">
                      <a16:creationId xmlns:a16="http://schemas.microsoft.com/office/drawing/2014/main" id="{F1950A20-1C3D-E97D-701C-6A5C2AC14FF0}"/>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523" name="グループ化 522">
              <a:extLst>
                <a:ext uri="{FF2B5EF4-FFF2-40B4-BE49-F238E27FC236}">
                  <a16:creationId xmlns:a16="http://schemas.microsoft.com/office/drawing/2014/main" id="{968F5D90-8C45-5C80-BC93-878A2C0C7767}"/>
                </a:ext>
              </a:extLst>
            </p:cNvPr>
            <p:cNvGrpSpPr/>
            <p:nvPr/>
          </p:nvGrpSpPr>
          <p:grpSpPr>
            <a:xfrm>
              <a:off x="5506239" y="4919514"/>
              <a:ext cx="260318" cy="321468"/>
              <a:chOff x="5300856" y="5489805"/>
              <a:chExt cx="260318" cy="321468"/>
            </a:xfrm>
          </p:grpSpPr>
          <p:grpSp>
            <p:nvGrpSpPr>
              <p:cNvPr id="744" name="Group 564">
                <a:extLst>
                  <a:ext uri="{FF2B5EF4-FFF2-40B4-BE49-F238E27FC236}">
                    <a16:creationId xmlns:a16="http://schemas.microsoft.com/office/drawing/2014/main" id="{6C08E131-F7EF-820B-909F-FDAF9B70FCE5}"/>
                  </a:ext>
                </a:extLst>
              </p:cNvPr>
              <p:cNvGrpSpPr>
                <a:grpSpLocks/>
              </p:cNvGrpSpPr>
              <p:nvPr/>
            </p:nvGrpSpPr>
            <p:grpSpPr bwMode="auto">
              <a:xfrm>
                <a:off x="5300856" y="5489805"/>
                <a:ext cx="260318" cy="321468"/>
                <a:chOff x="2184" y="41"/>
                <a:chExt cx="263" cy="239"/>
              </a:xfrm>
            </p:grpSpPr>
            <p:sp>
              <p:nvSpPr>
                <p:cNvPr id="746" name="Oval 565">
                  <a:extLst>
                    <a:ext uri="{FF2B5EF4-FFF2-40B4-BE49-F238E27FC236}">
                      <a16:creationId xmlns:a16="http://schemas.microsoft.com/office/drawing/2014/main" id="{0E20BD90-64FF-B5BC-0B49-17BB3886237E}"/>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747" name="Group 566">
                  <a:extLst>
                    <a:ext uri="{FF2B5EF4-FFF2-40B4-BE49-F238E27FC236}">
                      <a16:creationId xmlns:a16="http://schemas.microsoft.com/office/drawing/2014/main" id="{A1EE4A75-0680-61D1-B313-3E8FF02F85D7}"/>
                    </a:ext>
                  </a:extLst>
                </p:cNvPr>
                <p:cNvGrpSpPr>
                  <a:grpSpLocks/>
                </p:cNvGrpSpPr>
                <p:nvPr/>
              </p:nvGrpSpPr>
              <p:grpSpPr bwMode="auto">
                <a:xfrm>
                  <a:off x="2184" y="41"/>
                  <a:ext cx="263" cy="239"/>
                  <a:chOff x="2517" y="935"/>
                  <a:chExt cx="272" cy="272"/>
                </a:xfrm>
              </p:grpSpPr>
              <p:sp>
                <p:nvSpPr>
                  <p:cNvPr id="748" name="Line 567">
                    <a:extLst>
                      <a:ext uri="{FF2B5EF4-FFF2-40B4-BE49-F238E27FC236}">
                        <a16:creationId xmlns:a16="http://schemas.microsoft.com/office/drawing/2014/main" id="{68F411F7-7073-FA80-9D99-1DDBA408B540}"/>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749" name="Line 568">
                    <a:extLst>
                      <a:ext uri="{FF2B5EF4-FFF2-40B4-BE49-F238E27FC236}">
                        <a16:creationId xmlns:a16="http://schemas.microsoft.com/office/drawing/2014/main" id="{D06E7259-0CAD-F310-F60A-2734761EDF1A}"/>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745" name="Freeform 1200">
                <a:extLst>
                  <a:ext uri="{FF2B5EF4-FFF2-40B4-BE49-F238E27FC236}">
                    <a16:creationId xmlns:a16="http://schemas.microsoft.com/office/drawing/2014/main" id="{40089F51-8F52-568C-D1B6-6EE2AE00E04B}"/>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524" name="グループ化 523">
              <a:extLst>
                <a:ext uri="{FF2B5EF4-FFF2-40B4-BE49-F238E27FC236}">
                  <a16:creationId xmlns:a16="http://schemas.microsoft.com/office/drawing/2014/main" id="{B83DA9F8-FFA9-C1AF-61B5-7DFB090455A6}"/>
                </a:ext>
              </a:extLst>
            </p:cNvPr>
            <p:cNvGrpSpPr/>
            <p:nvPr/>
          </p:nvGrpSpPr>
          <p:grpSpPr>
            <a:xfrm>
              <a:off x="5235643" y="4224257"/>
              <a:ext cx="262380" cy="344198"/>
              <a:chOff x="4642829" y="5467075"/>
              <a:chExt cx="262380" cy="344198"/>
            </a:xfrm>
          </p:grpSpPr>
          <p:sp>
            <p:nvSpPr>
              <p:cNvPr id="737" name="Oval 565">
                <a:extLst>
                  <a:ext uri="{FF2B5EF4-FFF2-40B4-BE49-F238E27FC236}">
                    <a16:creationId xmlns:a16="http://schemas.microsoft.com/office/drawing/2014/main" id="{9F977F13-5239-D7C1-E540-29AE5251F4A9}"/>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739" name="Freeform 1202">
                <a:extLst>
                  <a:ext uri="{FF2B5EF4-FFF2-40B4-BE49-F238E27FC236}">
                    <a16:creationId xmlns:a16="http://schemas.microsoft.com/office/drawing/2014/main" id="{E7E3D835-1818-FFE1-D495-66C4B42F7325}"/>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740" name="Freeform 1202">
                <a:extLst>
                  <a:ext uri="{FF2B5EF4-FFF2-40B4-BE49-F238E27FC236}">
                    <a16:creationId xmlns:a16="http://schemas.microsoft.com/office/drawing/2014/main" id="{9F13F4CA-CC3E-E486-38C9-A910A4863BBB}"/>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741" name="Group 566">
                <a:extLst>
                  <a:ext uri="{FF2B5EF4-FFF2-40B4-BE49-F238E27FC236}">
                    <a16:creationId xmlns:a16="http://schemas.microsoft.com/office/drawing/2014/main" id="{8ABAFB51-A020-7CB7-012F-AF96F3D788B2}"/>
                  </a:ext>
                </a:extLst>
              </p:cNvPr>
              <p:cNvGrpSpPr>
                <a:grpSpLocks/>
              </p:cNvGrpSpPr>
              <p:nvPr/>
            </p:nvGrpSpPr>
            <p:grpSpPr bwMode="auto">
              <a:xfrm>
                <a:off x="4642829" y="5476915"/>
                <a:ext cx="261523" cy="322686"/>
                <a:chOff x="2517" y="935"/>
                <a:chExt cx="272" cy="272"/>
              </a:xfrm>
            </p:grpSpPr>
            <p:sp>
              <p:nvSpPr>
                <p:cNvPr id="742" name="Line 567">
                  <a:extLst>
                    <a:ext uri="{FF2B5EF4-FFF2-40B4-BE49-F238E27FC236}">
                      <a16:creationId xmlns:a16="http://schemas.microsoft.com/office/drawing/2014/main" id="{8181C895-C10B-5F17-D4F4-B4ADCFDF3E36}"/>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743" name="Line 568">
                  <a:extLst>
                    <a:ext uri="{FF2B5EF4-FFF2-40B4-BE49-F238E27FC236}">
                      <a16:creationId xmlns:a16="http://schemas.microsoft.com/office/drawing/2014/main" id="{C9DDEBF0-6F7E-A5EE-D7DF-158728ECDA94}"/>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525" name="グループ化 524">
              <a:extLst>
                <a:ext uri="{FF2B5EF4-FFF2-40B4-BE49-F238E27FC236}">
                  <a16:creationId xmlns:a16="http://schemas.microsoft.com/office/drawing/2014/main" id="{F0AB4D60-0112-F2A5-139C-7EB6DE7B854D}"/>
                </a:ext>
              </a:extLst>
            </p:cNvPr>
            <p:cNvGrpSpPr/>
            <p:nvPr/>
          </p:nvGrpSpPr>
          <p:grpSpPr>
            <a:xfrm>
              <a:off x="5235585" y="4568052"/>
              <a:ext cx="262380" cy="344198"/>
              <a:chOff x="4642829" y="5467075"/>
              <a:chExt cx="262380" cy="344198"/>
            </a:xfrm>
          </p:grpSpPr>
          <p:sp>
            <p:nvSpPr>
              <p:cNvPr id="731" name="Oval 565">
                <a:extLst>
                  <a:ext uri="{FF2B5EF4-FFF2-40B4-BE49-F238E27FC236}">
                    <a16:creationId xmlns:a16="http://schemas.microsoft.com/office/drawing/2014/main" id="{279A0C0E-E59B-8E21-089D-7D79B59FB11B}"/>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732" name="Freeform 1202">
                <a:extLst>
                  <a:ext uri="{FF2B5EF4-FFF2-40B4-BE49-F238E27FC236}">
                    <a16:creationId xmlns:a16="http://schemas.microsoft.com/office/drawing/2014/main" id="{49ABEA22-2FF8-FBBF-1B51-4014267F0EDA}"/>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733" name="Freeform 1202">
                <a:extLst>
                  <a:ext uri="{FF2B5EF4-FFF2-40B4-BE49-F238E27FC236}">
                    <a16:creationId xmlns:a16="http://schemas.microsoft.com/office/drawing/2014/main" id="{59F8BD65-F677-4468-9123-8CF4C3124871}"/>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734" name="Group 566">
                <a:extLst>
                  <a:ext uri="{FF2B5EF4-FFF2-40B4-BE49-F238E27FC236}">
                    <a16:creationId xmlns:a16="http://schemas.microsoft.com/office/drawing/2014/main" id="{135DB309-A709-C1CB-B4EE-0A71A2AEB8D8}"/>
                  </a:ext>
                </a:extLst>
              </p:cNvPr>
              <p:cNvGrpSpPr>
                <a:grpSpLocks/>
              </p:cNvGrpSpPr>
              <p:nvPr/>
            </p:nvGrpSpPr>
            <p:grpSpPr bwMode="auto">
              <a:xfrm>
                <a:off x="4642829" y="5476915"/>
                <a:ext cx="261523" cy="322686"/>
                <a:chOff x="2517" y="935"/>
                <a:chExt cx="272" cy="272"/>
              </a:xfrm>
            </p:grpSpPr>
            <p:sp>
              <p:nvSpPr>
                <p:cNvPr id="735" name="Line 567">
                  <a:extLst>
                    <a:ext uri="{FF2B5EF4-FFF2-40B4-BE49-F238E27FC236}">
                      <a16:creationId xmlns:a16="http://schemas.microsoft.com/office/drawing/2014/main" id="{2E849C6E-5E29-B717-875E-D552CB0C3B5C}"/>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736" name="Line 568">
                  <a:extLst>
                    <a:ext uri="{FF2B5EF4-FFF2-40B4-BE49-F238E27FC236}">
                      <a16:creationId xmlns:a16="http://schemas.microsoft.com/office/drawing/2014/main" id="{E4C0621F-EEF8-57C1-054F-34057A18D603}"/>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526" name="グループ化 525">
              <a:extLst>
                <a:ext uri="{FF2B5EF4-FFF2-40B4-BE49-F238E27FC236}">
                  <a16:creationId xmlns:a16="http://schemas.microsoft.com/office/drawing/2014/main" id="{4438CA29-1F62-44DC-CB10-EF762904DE98}"/>
                </a:ext>
              </a:extLst>
            </p:cNvPr>
            <p:cNvGrpSpPr/>
            <p:nvPr/>
          </p:nvGrpSpPr>
          <p:grpSpPr>
            <a:xfrm>
              <a:off x="5762560" y="3173896"/>
              <a:ext cx="262380" cy="344198"/>
              <a:chOff x="4642829" y="5467075"/>
              <a:chExt cx="262380" cy="344198"/>
            </a:xfrm>
          </p:grpSpPr>
          <p:sp>
            <p:nvSpPr>
              <p:cNvPr id="725" name="Oval 565">
                <a:extLst>
                  <a:ext uri="{FF2B5EF4-FFF2-40B4-BE49-F238E27FC236}">
                    <a16:creationId xmlns:a16="http://schemas.microsoft.com/office/drawing/2014/main" id="{E946DB42-A8CE-3BB3-8FAD-C0D754911C41}"/>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726" name="Freeform 1202">
                <a:extLst>
                  <a:ext uri="{FF2B5EF4-FFF2-40B4-BE49-F238E27FC236}">
                    <a16:creationId xmlns:a16="http://schemas.microsoft.com/office/drawing/2014/main" id="{2773FB9A-16E7-9ADF-1E89-7A6B07E588E1}"/>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727" name="Freeform 1202">
                <a:extLst>
                  <a:ext uri="{FF2B5EF4-FFF2-40B4-BE49-F238E27FC236}">
                    <a16:creationId xmlns:a16="http://schemas.microsoft.com/office/drawing/2014/main" id="{40FBD24F-1786-5E19-251E-B6DD12584175}"/>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728" name="Group 566">
                <a:extLst>
                  <a:ext uri="{FF2B5EF4-FFF2-40B4-BE49-F238E27FC236}">
                    <a16:creationId xmlns:a16="http://schemas.microsoft.com/office/drawing/2014/main" id="{824B7279-8D47-93ED-ED5F-499C8F87A048}"/>
                  </a:ext>
                </a:extLst>
              </p:cNvPr>
              <p:cNvGrpSpPr>
                <a:grpSpLocks/>
              </p:cNvGrpSpPr>
              <p:nvPr/>
            </p:nvGrpSpPr>
            <p:grpSpPr bwMode="auto">
              <a:xfrm>
                <a:off x="4642829" y="5476915"/>
                <a:ext cx="261523" cy="322686"/>
                <a:chOff x="2517" y="935"/>
                <a:chExt cx="272" cy="272"/>
              </a:xfrm>
            </p:grpSpPr>
            <p:sp>
              <p:nvSpPr>
                <p:cNvPr id="729" name="Line 567">
                  <a:extLst>
                    <a:ext uri="{FF2B5EF4-FFF2-40B4-BE49-F238E27FC236}">
                      <a16:creationId xmlns:a16="http://schemas.microsoft.com/office/drawing/2014/main" id="{7D0AC497-6056-F19B-4B2F-33D6E1D1D28B}"/>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730" name="Line 568">
                  <a:extLst>
                    <a:ext uri="{FF2B5EF4-FFF2-40B4-BE49-F238E27FC236}">
                      <a16:creationId xmlns:a16="http://schemas.microsoft.com/office/drawing/2014/main" id="{E56FDF5A-C6A4-AA7E-91AF-48E79FDF46C0}"/>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527" name="グループ化 526">
              <a:extLst>
                <a:ext uri="{FF2B5EF4-FFF2-40B4-BE49-F238E27FC236}">
                  <a16:creationId xmlns:a16="http://schemas.microsoft.com/office/drawing/2014/main" id="{EC65E476-5D45-AB9A-AB7B-7F83DF7EC7C2}"/>
                </a:ext>
              </a:extLst>
            </p:cNvPr>
            <p:cNvGrpSpPr/>
            <p:nvPr/>
          </p:nvGrpSpPr>
          <p:grpSpPr>
            <a:xfrm>
              <a:off x="5240133" y="4925806"/>
              <a:ext cx="260318" cy="321468"/>
              <a:chOff x="5300856" y="5489805"/>
              <a:chExt cx="260318" cy="321468"/>
            </a:xfrm>
          </p:grpSpPr>
          <p:grpSp>
            <p:nvGrpSpPr>
              <p:cNvPr id="719" name="Group 564">
                <a:extLst>
                  <a:ext uri="{FF2B5EF4-FFF2-40B4-BE49-F238E27FC236}">
                    <a16:creationId xmlns:a16="http://schemas.microsoft.com/office/drawing/2014/main" id="{F01BE96C-7D15-25D9-2270-E05F1062DBCE}"/>
                  </a:ext>
                </a:extLst>
              </p:cNvPr>
              <p:cNvGrpSpPr>
                <a:grpSpLocks/>
              </p:cNvGrpSpPr>
              <p:nvPr/>
            </p:nvGrpSpPr>
            <p:grpSpPr bwMode="auto">
              <a:xfrm>
                <a:off x="5300856" y="5489805"/>
                <a:ext cx="260318" cy="321468"/>
                <a:chOff x="2184" y="41"/>
                <a:chExt cx="263" cy="239"/>
              </a:xfrm>
            </p:grpSpPr>
            <p:sp>
              <p:nvSpPr>
                <p:cNvPr id="721" name="Oval 565">
                  <a:extLst>
                    <a:ext uri="{FF2B5EF4-FFF2-40B4-BE49-F238E27FC236}">
                      <a16:creationId xmlns:a16="http://schemas.microsoft.com/office/drawing/2014/main" id="{0FB0943E-5D07-92D5-0456-4D3E97B9E2C3}"/>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722" name="Group 566">
                  <a:extLst>
                    <a:ext uri="{FF2B5EF4-FFF2-40B4-BE49-F238E27FC236}">
                      <a16:creationId xmlns:a16="http://schemas.microsoft.com/office/drawing/2014/main" id="{1F133D70-E238-03BA-D0A8-74590CE985C6}"/>
                    </a:ext>
                  </a:extLst>
                </p:cNvPr>
                <p:cNvGrpSpPr>
                  <a:grpSpLocks/>
                </p:cNvGrpSpPr>
                <p:nvPr/>
              </p:nvGrpSpPr>
              <p:grpSpPr bwMode="auto">
                <a:xfrm>
                  <a:off x="2184" y="41"/>
                  <a:ext cx="263" cy="239"/>
                  <a:chOff x="2517" y="935"/>
                  <a:chExt cx="272" cy="272"/>
                </a:xfrm>
              </p:grpSpPr>
              <p:sp>
                <p:nvSpPr>
                  <p:cNvPr id="723" name="Line 567">
                    <a:extLst>
                      <a:ext uri="{FF2B5EF4-FFF2-40B4-BE49-F238E27FC236}">
                        <a16:creationId xmlns:a16="http://schemas.microsoft.com/office/drawing/2014/main" id="{72EF3367-DE06-7828-E723-054EE51EBDE3}"/>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724" name="Line 568">
                    <a:extLst>
                      <a:ext uri="{FF2B5EF4-FFF2-40B4-BE49-F238E27FC236}">
                        <a16:creationId xmlns:a16="http://schemas.microsoft.com/office/drawing/2014/main" id="{6045A89E-84BB-AD50-0D6A-F7581CBEF0B1}"/>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720" name="Freeform 1200">
                <a:extLst>
                  <a:ext uri="{FF2B5EF4-FFF2-40B4-BE49-F238E27FC236}">
                    <a16:creationId xmlns:a16="http://schemas.microsoft.com/office/drawing/2014/main" id="{EFF8A855-FC86-3C31-B610-97439DF039FB}"/>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528" name="グループ化 527">
              <a:extLst>
                <a:ext uri="{FF2B5EF4-FFF2-40B4-BE49-F238E27FC236}">
                  <a16:creationId xmlns:a16="http://schemas.microsoft.com/office/drawing/2014/main" id="{CF18B347-3DF9-49E4-4221-0CB493F03345}"/>
                </a:ext>
              </a:extLst>
            </p:cNvPr>
            <p:cNvGrpSpPr/>
            <p:nvPr/>
          </p:nvGrpSpPr>
          <p:grpSpPr>
            <a:xfrm>
              <a:off x="5759496" y="2825634"/>
              <a:ext cx="262380" cy="344198"/>
              <a:chOff x="4642829" y="5467075"/>
              <a:chExt cx="262380" cy="344198"/>
            </a:xfrm>
          </p:grpSpPr>
          <p:sp>
            <p:nvSpPr>
              <p:cNvPr id="713" name="Oval 565">
                <a:extLst>
                  <a:ext uri="{FF2B5EF4-FFF2-40B4-BE49-F238E27FC236}">
                    <a16:creationId xmlns:a16="http://schemas.microsoft.com/office/drawing/2014/main" id="{C65AC789-CFF3-9EA5-3ABC-FA0E4DD454B3}"/>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714" name="Freeform 1202">
                <a:extLst>
                  <a:ext uri="{FF2B5EF4-FFF2-40B4-BE49-F238E27FC236}">
                    <a16:creationId xmlns:a16="http://schemas.microsoft.com/office/drawing/2014/main" id="{AEA63CAC-1B5F-96C5-141A-059E292AFB0A}"/>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715" name="Freeform 1202">
                <a:extLst>
                  <a:ext uri="{FF2B5EF4-FFF2-40B4-BE49-F238E27FC236}">
                    <a16:creationId xmlns:a16="http://schemas.microsoft.com/office/drawing/2014/main" id="{D4F16882-A332-C608-CBFF-D6AA781FC4F0}"/>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716" name="Group 566">
                <a:extLst>
                  <a:ext uri="{FF2B5EF4-FFF2-40B4-BE49-F238E27FC236}">
                    <a16:creationId xmlns:a16="http://schemas.microsoft.com/office/drawing/2014/main" id="{798CE3A9-1433-411A-DF04-BC628CB2B849}"/>
                  </a:ext>
                </a:extLst>
              </p:cNvPr>
              <p:cNvGrpSpPr>
                <a:grpSpLocks/>
              </p:cNvGrpSpPr>
              <p:nvPr/>
            </p:nvGrpSpPr>
            <p:grpSpPr bwMode="auto">
              <a:xfrm>
                <a:off x="4642829" y="5476915"/>
                <a:ext cx="261523" cy="322686"/>
                <a:chOff x="2517" y="935"/>
                <a:chExt cx="272" cy="272"/>
              </a:xfrm>
            </p:grpSpPr>
            <p:sp>
              <p:nvSpPr>
                <p:cNvPr id="717" name="Line 567">
                  <a:extLst>
                    <a:ext uri="{FF2B5EF4-FFF2-40B4-BE49-F238E27FC236}">
                      <a16:creationId xmlns:a16="http://schemas.microsoft.com/office/drawing/2014/main" id="{D39B553E-2F69-DF38-1FF7-4088FBE4DC68}"/>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718" name="Line 568">
                  <a:extLst>
                    <a:ext uri="{FF2B5EF4-FFF2-40B4-BE49-F238E27FC236}">
                      <a16:creationId xmlns:a16="http://schemas.microsoft.com/office/drawing/2014/main" id="{B90AB932-1147-F4F2-E325-2C8A4C7CC1BC}"/>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529" name="グループ化 528">
              <a:extLst>
                <a:ext uri="{FF2B5EF4-FFF2-40B4-BE49-F238E27FC236}">
                  <a16:creationId xmlns:a16="http://schemas.microsoft.com/office/drawing/2014/main" id="{BA1511C7-61A8-C67D-2F15-55F53E015E6C}"/>
                </a:ext>
              </a:extLst>
            </p:cNvPr>
            <p:cNvGrpSpPr/>
            <p:nvPr/>
          </p:nvGrpSpPr>
          <p:grpSpPr>
            <a:xfrm>
              <a:off x="5771616" y="2111198"/>
              <a:ext cx="262380" cy="329586"/>
              <a:chOff x="3973099" y="5455710"/>
              <a:chExt cx="262380" cy="329586"/>
            </a:xfrm>
          </p:grpSpPr>
          <p:grpSp>
            <p:nvGrpSpPr>
              <p:cNvPr id="707" name="Group 543">
                <a:extLst>
                  <a:ext uri="{FF2B5EF4-FFF2-40B4-BE49-F238E27FC236}">
                    <a16:creationId xmlns:a16="http://schemas.microsoft.com/office/drawing/2014/main" id="{0F8BCAC5-286A-1AAA-90A1-577988A18AD1}"/>
                  </a:ext>
                </a:extLst>
              </p:cNvPr>
              <p:cNvGrpSpPr>
                <a:grpSpLocks/>
              </p:cNvGrpSpPr>
              <p:nvPr/>
            </p:nvGrpSpPr>
            <p:grpSpPr bwMode="auto">
              <a:xfrm>
                <a:off x="3973956" y="5455710"/>
                <a:ext cx="261523" cy="329586"/>
                <a:chOff x="2184" y="41"/>
                <a:chExt cx="263" cy="239"/>
              </a:xfrm>
              <a:solidFill>
                <a:srgbClr val="00FF00"/>
              </a:solidFill>
            </p:grpSpPr>
            <p:sp>
              <p:nvSpPr>
                <p:cNvPr id="709" name="Oval 544">
                  <a:extLst>
                    <a:ext uri="{FF2B5EF4-FFF2-40B4-BE49-F238E27FC236}">
                      <a16:creationId xmlns:a16="http://schemas.microsoft.com/office/drawing/2014/main" id="{3435E41F-AF85-2C9A-B41F-0FF0B39FCB3D}"/>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710" name="Group 545">
                  <a:extLst>
                    <a:ext uri="{FF2B5EF4-FFF2-40B4-BE49-F238E27FC236}">
                      <a16:creationId xmlns:a16="http://schemas.microsoft.com/office/drawing/2014/main" id="{2FC76497-DBA6-EBC2-71E2-321CB949964E}"/>
                    </a:ext>
                  </a:extLst>
                </p:cNvPr>
                <p:cNvGrpSpPr>
                  <a:grpSpLocks/>
                </p:cNvGrpSpPr>
                <p:nvPr/>
              </p:nvGrpSpPr>
              <p:grpSpPr bwMode="auto">
                <a:xfrm>
                  <a:off x="2184" y="41"/>
                  <a:ext cx="263" cy="239"/>
                  <a:chOff x="2517" y="935"/>
                  <a:chExt cx="272" cy="272"/>
                </a:xfrm>
                <a:grpFill/>
              </p:grpSpPr>
              <p:sp>
                <p:nvSpPr>
                  <p:cNvPr id="711" name="Line 546">
                    <a:extLst>
                      <a:ext uri="{FF2B5EF4-FFF2-40B4-BE49-F238E27FC236}">
                        <a16:creationId xmlns:a16="http://schemas.microsoft.com/office/drawing/2014/main" id="{3783DFD0-5598-2A79-5754-A6161EA02989}"/>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712" name="Line 547">
                    <a:extLst>
                      <a:ext uri="{FF2B5EF4-FFF2-40B4-BE49-F238E27FC236}">
                        <a16:creationId xmlns:a16="http://schemas.microsoft.com/office/drawing/2014/main" id="{901CE58E-4013-CF67-E468-D203F2861F25}"/>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708" name="Freeform 549">
                <a:extLst>
                  <a:ext uri="{FF2B5EF4-FFF2-40B4-BE49-F238E27FC236}">
                    <a16:creationId xmlns:a16="http://schemas.microsoft.com/office/drawing/2014/main" id="{D053F2C1-9FE9-88B3-A404-FCE2B306426A}"/>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530" name="グループ化 529">
              <a:extLst>
                <a:ext uri="{FF2B5EF4-FFF2-40B4-BE49-F238E27FC236}">
                  <a16:creationId xmlns:a16="http://schemas.microsoft.com/office/drawing/2014/main" id="{2BC938AB-A469-C55A-3AA7-D541F78440CC}"/>
                </a:ext>
              </a:extLst>
            </p:cNvPr>
            <p:cNvGrpSpPr/>
            <p:nvPr/>
          </p:nvGrpSpPr>
          <p:grpSpPr>
            <a:xfrm>
              <a:off x="5764106" y="2484621"/>
              <a:ext cx="262380" cy="329586"/>
              <a:chOff x="3973099" y="5455710"/>
              <a:chExt cx="262380" cy="329586"/>
            </a:xfrm>
          </p:grpSpPr>
          <p:grpSp>
            <p:nvGrpSpPr>
              <p:cNvPr id="701" name="Group 543">
                <a:extLst>
                  <a:ext uri="{FF2B5EF4-FFF2-40B4-BE49-F238E27FC236}">
                    <a16:creationId xmlns:a16="http://schemas.microsoft.com/office/drawing/2014/main" id="{D25A20D6-B4B9-5E01-00FF-68FB78DF163B}"/>
                  </a:ext>
                </a:extLst>
              </p:cNvPr>
              <p:cNvGrpSpPr>
                <a:grpSpLocks/>
              </p:cNvGrpSpPr>
              <p:nvPr/>
            </p:nvGrpSpPr>
            <p:grpSpPr bwMode="auto">
              <a:xfrm>
                <a:off x="3973956" y="5455710"/>
                <a:ext cx="261523" cy="329586"/>
                <a:chOff x="2184" y="41"/>
                <a:chExt cx="263" cy="239"/>
              </a:xfrm>
              <a:solidFill>
                <a:srgbClr val="00FF00"/>
              </a:solidFill>
            </p:grpSpPr>
            <p:sp>
              <p:nvSpPr>
                <p:cNvPr id="703" name="Oval 544">
                  <a:extLst>
                    <a:ext uri="{FF2B5EF4-FFF2-40B4-BE49-F238E27FC236}">
                      <a16:creationId xmlns:a16="http://schemas.microsoft.com/office/drawing/2014/main" id="{37FBBCC7-EE62-692F-4C14-8B9B598E3F70}"/>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704" name="Group 545">
                  <a:extLst>
                    <a:ext uri="{FF2B5EF4-FFF2-40B4-BE49-F238E27FC236}">
                      <a16:creationId xmlns:a16="http://schemas.microsoft.com/office/drawing/2014/main" id="{C38D1850-EA5D-C8D3-9BE8-B957C7F618FB}"/>
                    </a:ext>
                  </a:extLst>
                </p:cNvPr>
                <p:cNvGrpSpPr>
                  <a:grpSpLocks/>
                </p:cNvGrpSpPr>
                <p:nvPr/>
              </p:nvGrpSpPr>
              <p:grpSpPr bwMode="auto">
                <a:xfrm>
                  <a:off x="2184" y="41"/>
                  <a:ext cx="263" cy="239"/>
                  <a:chOff x="2517" y="935"/>
                  <a:chExt cx="272" cy="272"/>
                </a:xfrm>
                <a:grpFill/>
              </p:grpSpPr>
              <p:sp>
                <p:nvSpPr>
                  <p:cNvPr id="705" name="Line 546">
                    <a:extLst>
                      <a:ext uri="{FF2B5EF4-FFF2-40B4-BE49-F238E27FC236}">
                        <a16:creationId xmlns:a16="http://schemas.microsoft.com/office/drawing/2014/main" id="{F7D8240D-71B8-C8B7-93E2-E07F538ED62C}"/>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706" name="Line 547">
                    <a:extLst>
                      <a:ext uri="{FF2B5EF4-FFF2-40B4-BE49-F238E27FC236}">
                        <a16:creationId xmlns:a16="http://schemas.microsoft.com/office/drawing/2014/main" id="{978C56BE-6F51-EB25-ECE4-5D1BB6905E87}"/>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702" name="Freeform 549">
                <a:extLst>
                  <a:ext uri="{FF2B5EF4-FFF2-40B4-BE49-F238E27FC236}">
                    <a16:creationId xmlns:a16="http://schemas.microsoft.com/office/drawing/2014/main" id="{6B3D15AF-E87E-2549-6D41-13936AD40C0C}"/>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531" name="Group 537">
              <a:extLst>
                <a:ext uri="{FF2B5EF4-FFF2-40B4-BE49-F238E27FC236}">
                  <a16:creationId xmlns:a16="http://schemas.microsoft.com/office/drawing/2014/main" id="{812E4580-70CC-9FDC-2F1A-8A2CCF62E507}"/>
                </a:ext>
              </a:extLst>
            </p:cNvPr>
            <p:cNvGrpSpPr>
              <a:grpSpLocks/>
            </p:cNvGrpSpPr>
            <p:nvPr/>
          </p:nvGrpSpPr>
          <p:grpSpPr bwMode="auto">
            <a:xfrm>
              <a:off x="3867433" y="2126034"/>
              <a:ext cx="259113" cy="329586"/>
              <a:chOff x="2184" y="41"/>
              <a:chExt cx="263" cy="239"/>
            </a:xfrm>
            <a:solidFill>
              <a:srgbClr val="00FF00"/>
            </a:solidFill>
          </p:grpSpPr>
          <p:sp>
            <p:nvSpPr>
              <p:cNvPr id="697" name="Oval 538">
                <a:extLst>
                  <a:ext uri="{FF2B5EF4-FFF2-40B4-BE49-F238E27FC236}">
                    <a16:creationId xmlns:a16="http://schemas.microsoft.com/office/drawing/2014/main" id="{7981F505-969A-4430-1E93-7E6617920158}"/>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698" name="Group 539">
                <a:extLst>
                  <a:ext uri="{FF2B5EF4-FFF2-40B4-BE49-F238E27FC236}">
                    <a16:creationId xmlns:a16="http://schemas.microsoft.com/office/drawing/2014/main" id="{79E7128B-FF30-2E6D-7B31-6B6449A69897}"/>
                  </a:ext>
                </a:extLst>
              </p:cNvPr>
              <p:cNvGrpSpPr>
                <a:grpSpLocks/>
              </p:cNvGrpSpPr>
              <p:nvPr/>
            </p:nvGrpSpPr>
            <p:grpSpPr bwMode="auto">
              <a:xfrm>
                <a:off x="2184" y="41"/>
                <a:ext cx="263" cy="239"/>
                <a:chOff x="2517" y="935"/>
                <a:chExt cx="272" cy="272"/>
              </a:xfrm>
              <a:grpFill/>
            </p:grpSpPr>
            <p:sp>
              <p:nvSpPr>
                <p:cNvPr id="699" name="Line 540">
                  <a:extLst>
                    <a:ext uri="{FF2B5EF4-FFF2-40B4-BE49-F238E27FC236}">
                      <a16:creationId xmlns:a16="http://schemas.microsoft.com/office/drawing/2014/main" id="{D2C7C9DA-91CA-F0E5-6C67-6FB21FDE4AB0}"/>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700" name="Line 541">
                  <a:extLst>
                    <a:ext uri="{FF2B5EF4-FFF2-40B4-BE49-F238E27FC236}">
                      <a16:creationId xmlns:a16="http://schemas.microsoft.com/office/drawing/2014/main" id="{5C19DEB1-DA8A-1FDC-F287-56D97E2A6D16}"/>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532" name="Group 537">
              <a:extLst>
                <a:ext uri="{FF2B5EF4-FFF2-40B4-BE49-F238E27FC236}">
                  <a16:creationId xmlns:a16="http://schemas.microsoft.com/office/drawing/2014/main" id="{C2AC95FA-670B-C3D3-2619-92F7DC3D099D}"/>
                </a:ext>
              </a:extLst>
            </p:cNvPr>
            <p:cNvGrpSpPr>
              <a:grpSpLocks/>
            </p:cNvGrpSpPr>
            <p:nvPr/>
          </p:nvGrpSpPr>
          <p:grpSpPr bwMode="auto">
            <a:xfrm>
              <a:off x="3593276" y="2125788"/>
              <a:ext cx="259113" cy="329586"/>
              <a:chOff x="2184" y="41"/>
              <a:chExt cx="263" cy="239"/>
            </a:xfrm>
            <a:solidFill>
              <a:srgbClr val="00FF00"/>
            </a:solidFill>
          </p:grpSpPr>
          <p:sp>
            <p:nvSpPr>
              <p:cNvPr id="693" name="Oval 538">
                <a:extLst>
                  <a:ext uri="{FF2B5EF4-FFF2-40B4-BE49-F238E27FC236}">
                    <a16:creationId xmlns:a16="http://schemas.microsoft.com/office/drawing/2014/main" id="{A3FB69F4-4709-1B9C-A3AF-139241EAECA9}"/>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694" name="Group 539">
                <a:extLst>
                  <a:ext uri="{FF2B5EF4-FFF2-40B4-BE49-F238E27FC236}">
                    <a16:creationId xmlns:a16="http://schemas.microsoft.com/office/drawing/2014/main" id="{367EC291-582B-57C0-74AB-F0314BF69DEB}"/>
                  </a:ext>
                </a:extLst>
              </p:cNvPr>
              <p:cNvGrpSpPr>
                <a:grpSpLocks/>
              </p:cNvGrpSpPr>
              <p:nvPr/>
            </p:nvGrpSpPr>
            <p:grpSpPr bwMode="auto">
              <a:xfrm>
                <a:off x="2184" y="41"/>
                <a:ext cx="263" cy="239"/>
                <a:chOff x="2517" y="935"/>
                <a:chExt cx="272" cy="272"/>
              </a:xfrm>
              <a:grpFill/>
            </p:grpSpPr>
            <p:sp>
              <p:nvSpPr>
                <p:cNvPr id="695" name="Line 540">
                  <a:extLst>
                    <a:ext uri="{FF2B5EF4-FFF2-40B4-BE49-F238E27FC236}">
                      <a16:creationId xmlns:a16="http://schemas.microsoft.com/office/drawing/2014/main" id="{DA50FBEA-D957-C040-DAF2-17A260B18035}"/>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696" name="Line 541">
                  <a:extLst>
                    <a:ext uri="{FF2B5EF4-FFF2-40B4-BE49-F238E27FC236}">
                      <a16:creationId xmlns:a16="http://schemas.microsoft.com/office/drawing/2014/main" id="{D1636C51-C717-DD55-6169-CA4B2A6AAA51}"/>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533" name="Group 537">
              <a:extLst>
                <a:ext uri="{FF2B5EF4-FFF2-40B4-BE49-F238E27FC236}">
                  <a16:creationId xmlns:a16="http://schemas.microsoft.com/office/drawing/2014/main" id="{D5A431CF-008D-BEBE-BA75-E81E331DD3FA}"/>
                </a:ext>
              </a:extLst>
            </p:cNvPr>
            <p:cNvGrpSpPr>
              <a:grpSpLocks/>
            </p:cNvGrpSpPr>
            <p:nvPr/>
          </p:nvGrpSpPr>
          <p:grpSpPr bwMode="auto">
            <a:xfrm>
              <a:off x="3601304" y="2468366"/>
              <a:ext cx="259113" cy="329586"/>
              <a:chOff x="2184" y="41"/>
              <a:chExt cx="263" cy="239"/>
            </a:xfrm>
            <a:solidFill>
              <a:srgbClr val="00FF00"/>
            </a:solidFill>
          </p:grpSpPr>
          <p:sp>
            <p:nvSpPr>
              <p:cNvPr id="689" name="Oval 538">
                <a:extLst>
                  <a:ext uri="{FF2B5EF4-FFF2-40B4-BE49-F238E27FC236}">
                    <a16:creationId xmlns:a16="http://schemas.microsoft.com/office/drawing/2014/main" id="{7071CA99-7F7E-A874-1C24-04BCD136357D}"/>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690" name="Group 539">
                <a:extLst>
                  <a:ext uri="{FF2B5EF4-FFF2-40B4-BE49-F238E27FC236}">
                    <a16:creationId xmlns:a16="http://schemas.microsoft.com/office/drawing/2014/main" id="{191B8F78-A3EB-CBE4-F546-663E0A3A14E0}"/>
                  </a:ext>
                </a:extLst>
              </p:cNvPr>
              <p:cNvGrpSpPr>
                <a:grpSpLocks/>
              </p:cNvGrpSpPr>
              <p:nvPr/>
            </p:nvGrpSpPr>
            <p:grpSpPr bwMode="auto">
              <a:xfrm>
                <a:off x="2184" y="41"/>
                <a:ext cx="263" cy="239"/>
                <a:chOff x="2517" y="935"/>
                <a:chExt cx="272" cy="272"/>
              </a:xfrm>
              <a:grpFill/>
            </p:grpSpPr>
            <p:sp>
              <p:nvSpPr>
                <p:cNvPr id="691" name="Line 540">
                  <a:extLst>
                    <a:ext uri="{FF2B5EF4-FFF2-40B4-BE49-F238E27FC236}">
                      <a16:creationId xmlns:a16="http://schemas.microsoft.com/office/drawing/2014/main" id="{4F809879-DC66-4A39-DFCF-349D9BA31C96}"/>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692" name="Line 541">
                  <a:extLst>
                    <a:ext uri="{FF2B5EF4-FFF2-40B4-BE49-F238E27FC236}">
                      <a16:creationId xmlns:a16="http://schemas.microsoft.com/office/drawing/2014/main" id="{D6631892-1C17-DBA1-E0A2-A86A94DC0AE5}"/>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534" name="Group 537">
              <a:extLst>
                <a:ext uri="{FF2B5EF4-FFF2-40B4-BE49-F238E27FC236}">
                  <a16:creationId xmlns:a16="http://schemas.microsoft.com/office/drawing/2014/main" id="{9E5E4C0D-8184-6147-63D1-F274001F880D}"/>
                </a:ext>
              </a:extLst>
            </p:cNvPr>
            <p:cNvGrpSpPr>
              <a:grpSpLocks/>
            </p:cNvGrpSpPr>
            <p:nvPr/>
          </p:nvGrpSpPr>
          <p:grpSpPr bwMode="auto">
            <a:xfrm>
              <a:off x="3875553" y="2469073"/>
              <a:ext cx="259113" cy="329586"/>
              <a:chOff x="2184" y="41"/>
              <a:chExt cx="263" cy="239"/>
            </a:xfrm>
            <a:solidFill>
              <a:srgbClr val="00FF00"/>
            </a:solidFill>
          </p:grpSpPr>
          <p:sp>
            <p:nvSpPr>
              <p:cNvPr id="685" name="Oval 538">
                <a:extLst>
                  <a:ext uri="{FF2B5EF4-FFF2-40B4-BE49-F238E27FC236}">
                    <a16:creationId xmlns:a16="http://schemas.microsoft.com/office/drawing/2014/main" id="{D5F5EEC6-ECEB-0931-63E2-0122EFD7E217}"/>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686" name="Group 539">
                <a:extLst>
                  <a:ext uri="{FF2B5EF4-FFF2-40B4-BE49-F238E27FC236}">
                    <a16:creationId xmlns:a16="http://schemas.microsoft.com/office/drawing/2014/main" id="{9BE8CFC2-AAF5-CD56-F621-735E26B9A519}"/>
                  </a:ext>
                </a:extLst>
              </p:cNvPr>
              <p:cNvGrpSpPr>
                <a:grpSpLocks/>
              </p:cNvGrpSpPr>
              <p:nvPr/>
            </p:nvGrpSpPr>
            <p:grpSpPr bwMode="auto">
              <a:xfrm>
                <a:off x="2184" y="41"/>
                <a:ext cx="263" cy="239"/>
                <a:chOff x="2517" y="935"/>
                <a:chExt cx="272" cy="272"/>
              </a:xfrm>
              <a:grpFill/>
            </p:grpSpPr>
            <p:sp>
              <p:nvSpPr>
                <p:cNvPr id="687" name="Line 540">
                  <a:extLst>
                    <a:ext uri="{FF2B5EF4-FFF2-40B4-BE49-F238E27FC236}">
                      <a16:creationId xmlns:a16="http://schemas.microsoft.com/office/drawing/2014/main" id="{0C6EEE6E-698A-1C78-C427-64BD5DD42689}"/>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688" name="Line 541">
                  <a:extLst>
                    <a:ext uri="{FF2B5EF4-FFF2-40B4-BE49-F238E27FC236}">
                      <a16:creationId xmlns:a16="http://schemas.microsoft.com/office/drawing/2014/main" id="{37A0A1EA-49EB-D4AB-0F39-DABB9B2EAFD6}"/>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535" name="Group 537">
              <a:extLst>
                <a:ext uri="{FF2B5EF4-FFF2-40B4-BE49-F238E27FC236}">
                  <a16:creationId xmlns:a16="http://schemas.microsoft.com/office/drawing/2014/main" id="{8BB5F84E-5431-9F76-A6FC-8B594D6F7E63}"/>
                </a:ext>
              </a:extLst>
            </p:cNvPr>
            <p:cNvGrpSpPr>
              <a:grpSpLocks/>
            </p:cNvGrpSpPr>
            <p:nvPr/>
          </p:nvGrpSpPr>
          <p:grpSpPr bwMode="auto">
            <a:xfrm>
              <a:off x="3875979" y="2827505"/>
              <a:ext cx="259113" cy="329586"/>
              <a:chOff x="2184" y="41"/>
              <a:chExt cx="263" cy="239"/>
            </a:xfrm>
            <a:solidFill>
              <a:srgbClr val="00FF00"/>
            </a:solidFill>
          </p:grpSpPr>
          <p:sp>
            <p:nvSpPr>
              <p:cNvPr id="681" name="Oval 538">
                <a:extLst>
                  <a:ext uri="{FF2B5EF4-FFF2-40B4-BE49-F238E27FC236}">
                    <a16:creationId xmlns:a16="http://schemas.microsoft.com/office/drawing/2014/main" id="{29207D7A-53DC-B9AE-C68F-DD08FA8FAD55}"/>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682" name="Group 539">
                <a:extLst>
                  <a:ext uri="{FF2B5EF4-FFF2-40B4-BE49-F238E27FC236}">
                    <a16:creationId xmlns:a16="http://schemas.microsoft.com/office/drawing/2014/main" id="{0ABA2D20-2189-C751-150F-B918C46C3C14}"/>
                  </a:ext>
                </a:extLst>
              </p:cNvPr>
              <p:cNvGrpSpPr>
                <a:grpSpLocks/>
              </p:cNvGrpSpPr>
              <p:nvPr/>
            </p:nvGrpSpPr>
            <p:grpSpPr bwMode="auto">
              <a:xfrm>
                <a:off x="2184" y="41"/>
                <a:ext cx="263" cy="239"/>
                <a:chOff x="2517" y="935"/>
                <a:chExt cx="272" cy="272"/>
              </a:xfrm>
              <a:grpFill/>
            </p:grpSpPr>
            <p:sp>
              <p:nvSpPr>
                <p:cNvPr id="683" name="Line 540">
                  <a:extLst>
                    <a:ext uri="{FF2B5EF4-FFF2-40B4-BE49-F238E27FC236}">
                      <a16:creationId xmlns:a16="http://schemas.microsoft.com/office/drawing/2014/main" id="{89C6D78C-E542-6269-E55D-69A5BC2178BB}"/>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684" name="Line 541">
                  <a:extLst>
                    <a:ext uri="{FF2B5EF4-FFF2-40B4-BE49-F238E27FC236}">
                      <a16:creationId xmlns:a16="http://schemas.microsoft.com/office/drawing/2014/main" id="{4B81A766-41D8-767F-F363-99FC578C2CE7}"/>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536" name="Group 537">
              <a:extLst>
                <a:ext uri="{FF2B5EF4-FFF2-40B4-BE49-F238E27FC236}">
                  <a16:creationId xmlns:a16="http://schemas.microsoft.com/office/drawing/2014/main" id="{ADFE6484-2784-5307-D60C-6F6AAE79AC2D}"/>
                </a:ext>
              </a:extLst>
            </p:cNvPr>
            <p:cNvGrpSpPr>
              <a:grpSpLocks/>
            </p:cNvGrpSpPr>
            <p:nvPr/>
          </p:nvGrpSpPr>
          <p:grpSpPr bwMode="auto">
            <a:xfrm>
              <a:off x="3610635" y="2827935"/>
              <a:ext cx="259113" cy="329586"/>
              <a:chOff x="2184" y="41"/>
              <a:chExt cx="263" cy="239"/>
            </a:xfrm>
            <a:solidFill>
              <a:srgbClr val="00FF00"/>
            </a:solidFill>
          </p:grpSpPr>
          <p:sp>
            <p:nvSpPr>
              <p:cNvPr id="677" name="Oval 538">
                <a:extLst>
                  <a:ext uri="{FF2B5EF4-FFF2-40B4-BE49-F238E27FC236}">
                    <a16:creationId xmlns:a16="http://schemas.microsoft.com/office/drawing/2014/main" id="{0F495354-32FB-9EF8-0A8A-D7E40F350BFD}"/>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678" name="Group 539">
                <a:extLst>
                  <a:ext uri="{FF2B5EF4-FFF2-40B4-BE49-F238E27FC236}">
                    <a16:creationId xmlns:a16="http://schemas.microsoft.com/office/drawing/2014/main" id="{71D62F85-28E9-DD9B-41C2-BDC33D135583}"/>
                  </a:ext>
                </a:extLst>
              </p:cNvPr>
              <p:cNvGrpSpPr>
                <a:grpSpLocks/>
              </p:cNvGrpSpPr>
              <p:nvPr/>
            </p:nvGrpSpPr>
            <p:grpSpPr bwMode="auto">
              <a:xfrm>
                <a:off x="2184" y="41"/>
                <a:ext cx="263" cy="239"/>
                <a:chOff x="2517" y="935"/>
                <a:chExt cx="272" cy="272"/>
              </a:xfrm>
              <a:grpFill/>
            </p:grpSpPr>
            <p:sp>
              <p:nvSpPr>
                <p:cNvPr id="679" name="Line 540">
                  <a:extLst>
                    <a:ext uri="{FF2B5EF4-FFF2-40B4-BE49-F238E27FC236}">
                      <a16:creationId xmlns:a16="http://schemas.microsoft.com/office/drawing/2014/main" id="{3D9791B0-E8E5-36E8-5BED-4D3A2CBDF4AF}"/>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680" name="Line 541">
                  <a:extLst>
                    <a:ext uri="{FF2B5EF4-FFF2-40B4-BE49-F238E27FC236}">
                      <a16:creationId xmlns:a16="http://schemas.microsoft.com/office/drawing/2014/main" id="{EA49C171-9D45-ECB3-FA38-B2E859900B19}"/>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grpSp>
          <p:nvGrpSpPr>
            <p:cNvPr id="537" name="グループ化 536">
              <a:extLst>
                <a:ext uri="{FF2B5EF4-FFF2-40B4-BE49-F238E27FC236}">
                  <a16:creationId xmlns:a16="http://schemas.microsoft.com/office/drawing/2014/main" id="{6F024A22-0F0D-F100-BD20-AD10EC919927}"/>
                </a:ext>
              </a:extLst>
            </p:cNvPr>
            <p:cNvGrpSpPr/>
            <p:nvPr/>
          </p:nvGrpSpPr>
          <p:grpSpPr>
            <a:xfrm>
              <a:off x="3606569" y="3161630"/>
              <a:ext cx="262380" cy="329586"/>
              <a:chOff x="3973099" y="5455710"/>
              <a:chExt cx="262380" cy="329586"/>
            </a:xfrm>
          </p:grpSpPr>
          <p:grpSp>
            <p:nvGrpSpPr>
              <p:cNvPr id="671" name="Group 543">
                <a:extLst>
                  <a:ext uri="{FF2B5EF4-FFF2-40B4-BE49-F238E27FC236}">
                    <a16:creationId xmlns:a16="http://schemas.microsoft.com/office/drawing/2014/main" id="{BAF5E48E-C037-D745-4D02-F4E755565C5F}"/>
                  </a:ext>
                </a:extLst>
              </p:cNvPr>
              <p:cNvGrpSpPr>
                <a:grpSpLocks/>
              </p:cNvGrpSpPr>
              <p:nvPr/>
            </p:nvGrpSpPr>
            <p:grpSpPr bwMode="auto">
              <a:xfrm>
                <a:off x="3973956" y="5455710"/>
                <a:ext cx="261523" cy="329586"/>
                <a:chOff x="2184" y="41"/>
                <a:chExt cx="263" cy="239"/>
              </a:xfrm>
              <a:solidFill>
                <a:srgbClr val="00FF00"/>
              </a:solidFill>
            </p:grpSpPr>
            <p:sp>
              <p:nvSpPr>
                <p:cNvPr id="673" name="Oval 544">
                  <a:extLst>
                    <a:ext uri="{FF2B5EF4-FFF2-40B4-BE49-F238E27FC236}">
                      <a16:creationId xmlns:a16="http://schemas.microsoft.com/office/drawing/2014/main" id="{9441FA3D-C9E6-3059-1418-52BFECAA2378}"/>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674" name="Group 545">
                  <a:extLst>
                    <a:ext uri="{FF2B5EF4-FFF2-40B4-BE49-F238E27FC236}">
                      <a16:creationId xmlns:a16="http://schemas.microsoft.com/office/drawing/2014/main" id="{90D5E138-E4FF-F02B-E9E6-31AC15A3FC09}"/>
                    </a:ext>
                  </a:extLst>
                </p:cNvPr>
                <p:cNvGrpSpPr>
                  <a:grpSpLocks/>
                </p:cNvGrpSpPr>
                <p:nvPr/>
              </p:nvGrpSpPr>
              <p:grpSpPr bwMode="auto">
                <a:xfrm>
                  <a:off x="2184" y="41"/>
                  <a:ext cx="263" cy="239"/>
                  <a:chOff x="2517" y="935"/>
                  <a:chExt cx="272" cy="272"/>
                </a:xfrm>
                <a:grpFill/>
              </p:grpSpPr>
              <p:sp>
                <p:nvSpPr>
                  <p:cNvPr id="675" name="Line 546">
                    <a:extLst>
                      <a:ext uri="{FF2B5EF4-FFF2-40B4-BE49-F238E27FC236}">
                        <a16:creationId xmlns:a16="http://schemas.microsoft.com/office/drawing/2014/main" id="{6606E388-01D3-8B2F-71AB-50D9CD5E562E}"/>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676" name="Line 547">
                    <a:extLst>
                      <a:ext uri="{FF2B5EF4-FFF2-40B4-BE49-F238E27FC236}">
                        <a16:creationId xmlns:a16="http://schemas.microsoft.com/office/drawing/2014/main" id="{EAE465C5-AF94-0806-70CD-5D427E023D1F}"/>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672" name="Freeform 549">
                <a:extLst>
                  <a:ext uri="{FF2B5EF4-FFF2-40B4-BE49-F238E27FC236}">
                    <a16:creationId xmlns:a16="http://schemas.microsoft.com/office/drawing/2014/main" id="{1FFA4EF9-7261-ADD2-A1B5-0FE8EAB024F5}"/>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538" name="グループ化 537">
              <a:extLst>
                <a:ext uri="{FF2B5EF4-FFF2-40B4-BE49-F238E27FC236}">
                  <a16:creationId xmlns:a16="http://schemas.microsoft.com/office/drawing/2014/main" id="{02861214-BE26-A989-4B7B-E5B0ED9CC116}"/>
                </a:ext>
              </a:extLst>
            </p:cNvPr>
            <p:cNvGrpSpPr/>
            <p:nvPr/>
          </p:nvGrpSpPr>
          <p:grpSpPr>
            <a:xfrm>
              <a:off x="3879734" y="3169082"/>
              <a:ext cx="262380" cy="329586"/>
              <a:chOff x="3973099" y="5455710"/>
              <a:chExt cx="262380" cy="329586"/>
            </a:xfrm>
          </p:grpSpPr>
          <p:grpSp>
            <p:nvGrpSpPr>
              <p:cNvPr id="665" name="Group 543">
                <a:extLst>
                  <a:ext uri="{FF2B5EF4-FFF2-40B4-BE49-F238E27FC236}">
                    <a16:creationId xmlns:a16="http://schemas.microsoft.com/office/drawing/2014/main" id="{96DE6502-B9A5-A353-7646-BDD35B10E20C}"/>
                  </a:ext>
                </a:extLst>
              </p:cNvPr>
              <p:cNvGrpSpPr>
                <a:grpSpLocks/>
              </p:cNvGrpSpPr>
              <p:nvPr/>
            </p:nvGrpSpPr>
            <p:grpSpPr bwMode="auto">
              <a:xfrm>
                <a:off x="3973956" y="5455710"/>
                <a:ext cx="261523" cy="329586"/>
                <a:chOff x="2184" y="41"/>
                <a:chExt cx="263" cy="239"/>
              </a:xfrm>
              <a:solidFill>
                <a:srgbClr val="00FF00"/>
              </a:solidFill>
            </p:grpSpPr>
            <p:sp>
              <p:nvSpPr>
                <p:cNvPr id="667" name="Oval 544">
                  <a:extLst>
                    <a:ext uri="{FF2B5EF4-FFF2-40B4-BE49-F238E27FC236}">
                      <a16:creationId xmlns:a16="http://schemas.microsoft.com/office/drawing/2014/main" id="{B862B55A-E797-C721-59DF-72C3D142B15D}"/>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668" name="Group 545">
                  <a:extLst>
                    <a:ext uri="{FF2B5EF4-FFF2-40B4-BE49-F238E27FC236}">
                      <a16:creationId xmlns:a16="http://schemas.microsoft.com/office/drawing/2014/main" id="{1B293B14-B885-E64B-25EA-CEF9A9BF6CB4}"/>
                    </a:ext>
                  </a:extLst>
                </p:cNvPr>
                <p:cNvGrpSpPr>
                  <a:grpSpLocks/>
                </p:cNvGrpSpPr>
                <p:nvPr/>
              </p:nvGrpSpPr>
              <p:grpSpPr bwMode="auto">
                <a:xfrm>
                  <a:off x="2184" y="41"/>
                  <a:ext cx="263" cy="239"/>
                  <a:chOff x="2517" y="935"/>
                  <a:chExt cx="272" cy="272"/>
                </a:xfrm>
                <a:grpFill/>
              </p:grpSpPr>
              <p:sp>
                <p:nvSpPr>
                  <p:cNvPr id="669" name="Line 546">
                    <a:extLst>
                      <a:ext uri="{FF2B5EF4-FFF2-40B4-BE49-F238E27FC236}">
                        <a16:creationId xmlns:a16="http://schemas.microsoft.com/office/drawing/2014/main" id="{475F4369-1A28-C85C-BA7F-6D94376EB6CF}"/>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670" name="Line 547">
                    <a:extLst>
                      <a:ext uri="{FF2B5EF4-FFF2-40B4-BE49-F238E27FC236}">
                        <a16:creationId xmlns:a16="http://schemas.microsoft.com/office/drawing/2014/main" id="{15D7FFE4-731B-2C94-4614-D6AC0223A4D4}"/>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666" name="Freeform 549">
                <a:extLst>
                  <a:ext uri="{FF2B5EF4-FFF2-40B4-BE49-F238E27FC236}">
                    <a16:creationId xmlns:a16="http://schemas.microsoft.com/office/drawing/2014/main" id="{02FFE757-9F68-9B87-EA72-8C17B1FA7FB5}"/>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539" name="グループ化 538">
              <a:extLst>
                <a:ext uri="{FF2B5EF4-FFF2-40B4-BE49-F238E27FC236}">
                  <a16:creationId xmlns:a16="http://schemas.microsoft.com/office/drawing/2014/main" id="{BDC8383C-2B92-184C-D143-5B59E7B45AB5}"/>
                </a:ext>
              </a:extLst>
            </p:cNvPr>
            <p:cNvGrpSpPr/>
            <p:nvPr/>
          </p:nvGrpSpPr>
          <p:grpSpPr>
            <a:xfrm>
              <a:off x="3607426" y="3504915"/>
              <a:ext cx="262380" cy="329586"/>
              <a:chOff x="3973099" y="5455710"/>
              <a:chExt cx="262380" cy="329586"/>
            </a:xfrm>
          </p:grpSpPr>
          <p:grpSp>
            <p:nvGrpSpPr>
              <p:cNvPr id="659" name="Group 543">
                <a:extLst>
                  <a:ext uri="{FF2B5EF4-FFF2-40B4-BE49-F238E27FC236}">
                    <a16:creationId xmlns:a16="http://schemas.microsoft.com/office/drawing/2014/main" id="{B845EA50-8AAB-4655-83C5-9B86EE4B5C6F}"/>
                  </a:ext>
                </a:extLst>
              </p:cNvPr>
              <p:cNvGrpSpPr>
                <a:grpSpLocks/>
              </p:cNvGrpSpPr>
              <p:nvPr/>
            </p:nvGrpSpPr>
            <p:grpSpPr bwMode="auto">
              <a:xfrm>
                <a:off x="3973956" y="5455710"/>
                <a:ext cx="261523" cy="329586"/>
                <a:chOff x="2184" y="41"/>
                <a:chExt cx="263" cy="239"/>
              </a:xfrm>
              <a:solidFill>
                <a:srgbClr val="00FF00"/>
              </a:solidFill>
            </p:grpSpPr>
            <p:sp>
              <p:nvSpPr>
                <p:cNvPr id="661" name="Oval 544">
                  <a:extLst>
                    <a:ext uri="{FF2B5EF4-FFF2-40B4-BE49-F238E27FC236}">
                      <a16:creationId xmlns:a16="http://schemas.microsoft.com/office/drawing/2014/main" id="{32E97F38-8A9D-4CB2-5851-EE25C8B66F2A}"/>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662" name="Group 545">
                  <a:extLst>
                    <a:ext uri="{FF2B5EF4-FFF2-40B4-BE49-F238E27FC236}">
                      <a16:creationId xmlns:a16="http://schemas.microsoft.com/office/drawing/2014/main" id="{33CDB584-E467-22DD-5A8E-F9A5BE0AB891}"/>
                    </a:ext>
                  </a:extLst>
                </p:cNvPr>
                <p:cNvGrpSpPr>
                  <a:grpSpLocks/>
                </p:cNvGrpSpPr>
                <p:nvPr/>
              </p:nvGrpSpPr>
              <p:grpSpPr bwMode="auto">
                <a:xfrm>
                  <a:off x="2184" y="41"/>
                  <a:ext cx="263" cy="239"/>
                  <a:chOff x="2517" y="935"/>
                  <a:chExt cx="272" cy="272"/>
                </a:xfrm>
                <a:grpFill/>
              </p:grpSpPr>
              <p:sp>
                <p:nvSpPr>
                  <p:cNvPr id="663" name="Line 546">
                    <a:extLst>
                      <a:ext uri="{FF2B5EF4-FFF2-40B4-BE49-F238E27FC236}">
                        <a16:creationId xmlns:a16="http://schemas.microsoft.com/office/drawing/2014/main" id="{A7DFF810-4ED2-521E-369F-75C4AB3A83DD}"/>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664" name="Line 547">
                    <a:extLst>
                      <a:ext uri="{FF2B5EF4-FFF2-40B4-BE49-F238E27FC236}">
                        <a16:creationId xmlns:a16="http://schemas.microsoft.com/office/drawing/2014/main" id="{33917FAF-44F6-C7B5-DEFF-205F21030217}"/>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660" name="Freeform 549">
                <a:extLst>
                  <a:ext uri="{FF2B5EF4-FFF2-40B4-BE49-F238E27FC236}">
                    <a16:creationId xmlns:a16="http://schemas.microsoft.com/office/drawing/2014/main" id="{55AB587E-73E0-F9E8-5721-CE9108B96FD1}"/>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540" name="グループ化 539">
              <a:extLst>
                <a:ext uri="{FF2B5EF4-FFF2-40B4-BE49-F238E27FC236}">
                  <a16:creationId xmlns:a16="http://schemas.microsoft.com/office/drawing/2014/main" id="{8DDFC20A-8E94-7EDE-C4C9-810B1F4BD372}"/>
                </a:ext>
              </a:extLst>
            </p:cNvPr>
            <p:cNvGrpSpPr/>
            <p:nvPr/>
          </p:nvGrpSpPr>
          <p:grpSpPr>
            <a:xfrm>
              <a:off x="3886633" y="3501100"/>
              <a:ext cx="262380" cy="344198"/>
              <a:chOff x="4642829" y="5467075"/>
              <a:chExt cx="262380" cy="344198"/>
            </a:xfrm>
          </p:grpSpPr>
          <p:sp>
            <p:nvSpPr>
              <p:cNvPr id="652" name="Oval 565">
                <a:extLst>
                  <a:ext uri="{FF2B5EF4-FFF2-40B4-BE49-F238E27FC236}">
                    <a16:creationId xmlns:a16="http://schemas.microsoft.com/office/drawing/2014/main" id="{F8D4E7BE-EF13-FD3B-DECF-E49EAA45F3ED}"/>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653" name="Freeform 1202">
                <a:extLst>
                  <a:ext uri="{FF2B5EF4-FFF2-40B4-BE49-F238E27FC236}">
                    <a16:creationId xmlns:a16="http://schemas.microsoft.com/office/drawing/2014/main" id="{636E6907-4CCC-36BC-129B-FA07DC29971F}"/>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654" name="Freeform 1202">
                <a:extLst>
                  <a:ext uri="{FF2B5EF4-FFF2-40B4-BE49-F238E27FC236}">
                    <a16:creationId xmlns:a16="http://schemas.microsoft.com/office/drawing/2014/main" id="{6FFA7E2C-BA42-A2A5-80D2-89B53822862F}"/>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655" name="Group 566">
                <a:extLst>
                  <a:ext uri="{FF2B5EF4-FFF2-40B4-BE49-F238E27FC236}">
                    <a16:creationId xmlns:a16="http://schemas.microsoft.com/office/drawing/2014/main" id="{ABC4445B-4CE3-28EA-51AC-FB4224E66E30}"/>
                  </a:ext>
                </a:extLst>
              </p:cNvPr>
              <p:cNvGrpSpPr>
                <a:grpSpLocks/>
              </p:cNvGrpSpPr>
              <p:nvPr/>
            </p:nvGrpSpPr>
            <p:grpSpPr bwMode="auto">
              <a:xfrm>
                <a:off x="4642829" y="5476915"/>
                <a:ext cx="261523" cy="322686"/>
                <a:chOff x="2517" y="935"/>
                <a:chExt cx="272" cy="272"/>
              </a:xfrm>
            </p:grpSpPr>
            <p:sp>
              <p:nvSpPr>
                <p:cNvPr id="656" name="Line 567">
                  <a:extLst>
                    <a:ext uri="{FF2B5EF4-FFF2-40B4-BE49-F238E27FC236}">
                      <a16:creationId xmlns:a16="http://schemas.microsoft.com/office/drawing/2014/main" id="{BE8E1971-252C-64EE-0DC3-97D3B1340F03}"/>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658" name="Line 568">
                  <a:extLst>
                    <a:ext uri="{FF2B5EF4-FFF2-40B4-BE49-F238E27FC236}">
                      <a16:creationId xmlns:a16="http://schemas.microsoft.com/office/drawing/2014/main" id="{CAF2FC15-B8CF-B9A9-D2A7-601DD21DA6C6}"/>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541" name="グループ化 540">
              <a:extLst>
                <a:ext uri="{FF2B5EF4-FFF2-40B4-BE49-F238E27FC236}">
                  <a16:creationId xmlns:a16="http://schemas.microsoft.com/office/drawing/2014/main" id="{F88394ED-1834-7983-8714-B099CB6778FC}"/>
                </a:ext>
              </a:extLst>
            </p:cNvPr>
            <p:cNvGrpSpPr/>
            <p:nvPr/>
          </p:nvGrpSpPr>
          <p:grpSpPr>
            <a:xfrm>
              <a:off x="3886326" y="3866855"/>
              <a:ext cx="262380" cy="344198"/>
              <a:chOff x="4642829" y="5467075"/>
              <a:chExt cx="262380" cy="344198"/>
            </a:xfrm>
          </p:grpSpPr>
          <p:sp>
            <p:nvSpPr>
              <p:cNvPr id="646" name="Oval 565">
                <a:extLst>
                  <a:ext uri="{FF2B5EF4-FFF2-40B4-BE49-F238E27FC236}">
                    <a16:creationId xmlns:a16="http://schemas.microsoft.com/office/drawing/2014/main" id="{4BA93C9D-30B9-8BE1-576A-AFDBF37FA8F3}"/>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647" name="Freeform 1202">
                <a:extLst>
                  <a:ext uri="{FF2B5EF4-FFF2-40B4-BE49-F238E27FC236}">
                    <a16:creationId xmlns:a16="http://schemas.microsoft.com/office/drawing/2014/main" id="{717DCDF4-8651-696F-51AE-5D99C52918B0}"/>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648" name="Freeform 1202">
                <a:extLst>
                  <a:ext uri="{FF2B5EF4-FFF2-40B4-BE49-F238E27FC236}">
                    <a16:creationId xmlns:a16="http://schemas.microsoft.com/office/drawing/2014/main" id="{CEAD9149-CC14-913A-5457-47D1F4D98059}"/>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649" name="Group 566">
                <a:extLst>
                  <a:ext uri="{FF2B5EF4-FFF2-40B4-BE49-F238E27FC236}">
                    <a16:creationId xmlns:a16="http://schemas.microsoft.com/office/drawing/2014/main" id="{41C54BC9-6715-2024-B88F-0DE804525121}"/>
                  </a:ext>
                </a:extLst>
              </p:cNvPr>
              <p:cNvGrpSpPr>
                <a:grpSpLocks/>
              </p:cNvGrpSpPr>
              <p:nvPr/>
            </p:nvGrpSpPr>
            <p:grpSpPr bwMode="auto">
              <a:xfrm>
                <a:off x="4642829" y="5476915"/>
                <a:ext cx="261523" cy="322686"/>
                <a:chOff x="2517" y="935"/>
                <a:chExt cx="272" cy="272"/>
              </a:xfrm>
            </p:grpSpPr>
            <p:sp>
              <p:nvSpPr>
                <p:cNvPr id="650" name="Line 567">
                  <a:extLst>
                    <a:ext uri="{FF2B5EF4-FFF2-40B4-BE49-F238E27FC236}">
                      <a16:creationId xmlns:a16="http://schemas.microsoft.com/office/drawing/2014/main" id="{F1ECF79B-9F62-8653-F2E8-4DFA8579BF5A}"/>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651" name="Line 568">
                  <a:extLst>
                    <a:ext uri="{FF2B5EF4-FFF2-40B4-BE49-F238E27FC236}">
                      <a16:creationId xmlns:a16="http://schemas.microsoft.com/office/drawing/2014/main" id="{18AF21EF-0D0E-6F6A-867E-FCA3547E6300}"/>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542" name="グループ化 541">
              <a:extLst>
                <a:ext uri="{FF2B5EF4-FFF2-40B4-BE49-F238E27FC236}">
                  <a16:creationId xmlns:a16="http://schemas.microsoft.com/office/drawing/2014/main" id="{A77002E6-70CF-6362-846C-0CE969AEE475}"/>
                </a:ext>
              </a:extLst>
            </p:cNvPr>
            <p:cNvGrpSpPr/>
            <p:nvPr/>
          </p:nvGrpSpPr>
          <p:grpSpPr>
            <a:xfrm>
              <a:off x="3331831" y="3509238"/>
              <a:ext cx="262380" cy="344198"/>
              <a:chOff x="4642829" y="5467075"/>
              <a:chExt cx="262380" cy="344198"/>
            </a:xfrm>
          </p:grpSpPr>
          <p:sp>
            <p:nvSpPr>
              <p:cNvPr id="640" name="Oval 565">
                <a:extLst>
                  <a:ext uri="{FF2B5EF4-FFF2-40B4-BE49-F238E27FC236}">
                    <a16:creationId xmlns:a16="http://schemas.microsoft.com/office/drawing/2014/main" id="{9B9D4DB6-2311-300B-3DFE-D1151964C365}"/>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641" name="Freeform 1202">
                <a:extLst>
                  <a:ext uri="{FF2B5EF4-FFF2-40B4-BE49-F238E27FC236}">
                    <a16:creationId xmlns:a16="http://schemas.microsoft.com/office/drawing/2014/main" id="{417827E9-B2AB-B392-7174-B448529BEA89}"/>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642" name="Freeform 1202">
                <a:extLst>
                  <a:ext uri="{FF2B5EF4-FFF2-40B4-BE49-F238E27FC236}">
                    <a16:creationId xmlns:a16="http://schemas.microsoft.com/office/drawing/2014/main" id="{34683620-52B2-67A6-1445-92F4A893BE0E}"/>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643" name="Group 566">
                <a:extLst>
                  <a:ext uri="{FF2B5EF4-FFF2-40B4-BE49-F238E27FC236}">
                    <a16:creationId xmlns:a16="http://schemas.microsoft.com/office/drawing/2014/main" id="{C88486DD-0C00-FE6C-FAD9-0359151AB00D}"/>
                  </a:ext>
                </a:extLst>
              </p:cNvPr>
              <p:cNvGrpSpPr>
                <a:grpSpLocks/>
              </p:cNvGrpSpPr>
              <p:nvPr/>
            </p:nvGrpSpPr>
            <p:grpSpPr bwMode="auto">
              <a:xfrm>
                <a:off x="4642829" y="5476915"/>
                <a:ext cx="261523" cy="322686"/>
                <a:chOff x="2517" y="935"/>
                <a:chExt cx="272" cy="272"/>
              </a:xfrm>
            </p:grpSpPr>
            <p:sp>
              <p:nvSpPr>
                <p:cNvPr id="644" name="Line 567">
                  <a:extLst>
                    <a:ext uri="{FF2B5EF4-FFF2-40B4-BE49-F238E27FC236}">
                      <a16:creationId xmlns:a16="http://schemas.microsoft.com/office/drawing/2014/main" id="{E5505C41-CAE6-43E4-4FC5-60BFD062CE63}"/>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645" name="Line 568">
                  <a:extLst>
                    <a:ext uri="{FF2B5EF4-FFF2-40B4-BE49-F238E27FC236}">
                      <a16:creationId xmlns:a16="http://schemas.microsoft.com/office/drawing/2014/main" id="{AFC833DA-E465-4786-1BE0-69D16BDA9BB8}"/>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543" name="グループ化 542">
              <a:extLst>
                <a:ext uri="{FF2B5EF4-FFF2-40B4-BE49-F238E27FC236}">
                  <a16:creationId xmlns:a16="http://schemas.microsoft.com/office/drawing/2014/main" id="{6F7F430F-5E3D-E760-7FA5-606B3057BDC7}"/>
                </a:ext>
              </a:extLst>
            </p:cNvPr>
            <p:cNvGrpSpPr/>
            <p:nvPr/>
          </p:nvGrpSpPr>
          <p:grpSpPr>
            <a:xfrm>
              <a:off x="3613291" y="4196680"/>
              <a:ext cx="262380" cy="344198"/>
              <a:chOff x="4642829" y="5467075"/>
              <a:chExt cx="262380" cy="344198"/>
            </a:xfrm>
          </p:grpSpPr>
          <p:sp>
            <p:nvSpPr>
              <p:cNvPr id="634" name="Oval 565">
                <a:extLst>
                  <a:ext uri="{FF2B5EF4-FFF2-40B4-BE49-F238E27FC236}">
                    <a16:creationId xmlns:a16="http://schemas.microsoft.com/office/drawing/2014/main" id="{CB930EFA-0582-E8D9-6EF9-E6C4CB9BD01E}"/>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635" name="Freeform 1202">
                <a:extLst>
                  <a:ext uri="{FF2B5EF4-FFF2-40B4-BE49-F238E27FC236}">
                    <a16:creationId xmlns:a16="http://schemas.microsoft.com/office/drawing/2014/main" id="{D0B0DFE3-77CA-34A8-92DD-1D51141F7464}"/>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636" name="Freeform 1202">
                <a:extLst>
                  <a:ext uri="{FF2B5EF4-FFF2-40B4-BE49-F238E27FC236}">
                    <a16:creationId xmlns:a16="http://schemas.microsoft.com/office/drawing/2014/main" id="{A36650C5-7C21-1816-165F-EC13D2150781}"/>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637" name="Group 566">
                <a:extLst>
                  <a:ext uri="{FF2B5EF4-FFF2-40B4-BE49-F238E27FC236}">
                    <a16:creationId xmlns:a16="http://schemas.microsoft.com/office/drawing/2014/main" id="{01ED9088-5A34-5723-6BC3-7DB7EB6EF065}"/>
                  </a:ext>
                </a:extLst>
              </p:cNvPr>
              <p:cNvGrpSpPr>
                <a:grpSpLocks/>
              </p:cNvGrpSpPr>
              <p:nvPr/>
            </p:nvGrpSpPr>
            <p:grpSpPr bwMode="auto">
              <a:xfrm>
                <a:off x="4642829" y="5476915"/>
                <a:ext cx="261523" cy="322686"/>
                <a:chOff x="2517" y="935"/>
                <a:chExt cx="272" cy="272"/>
              </a:xfrm>
            </p:grpSpPr>
            <p:sp>
              <p:nvSpPr>
                <p:cNvPr id="638" name="Line 567">
                  <a:extLst>
                    <a:ext uri="{FF2B5EF4-FFF2-40B4-BE49-F238E27FC236}">
                      <a16:creationId xmlns:a16="http://schemas.microsoft.com/office/drawing/2014/main" id="{06AEC630-D720-809F-8C84-4C53AC02153E}"/>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639" name="Line 568">
                  <a:extLst>
                    <a:ext uri="{FF2B5EF4-FFF2-40B4-BE49-F238E27FC236}">
                      <a16:creationId xmlns:a16="http://schemas.microsoft.com/office/drawing/2014/main" id="{972E8E39-3800-692A-7FE5-5F1ADF011B4C}"/>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544" name="グループ化 543">
              <a:extLst>
                <a:ext uri="{FF2B5EF4-FFF2-40B4-BE49-F238E27FC236}">
                  <a16:creationId xmlns:a16="http://schemas.microsoft.com/office/drawing/2014/main" id="{88943E5A-0D7A-034F-6E03-8E841FEB6786}"/>
                </a:ext>
              </a:extLst>
            </p:cNvPr>
            <p:cNvGrpSpPr/>
            <p:nvPr/>
          </p:nvGrpSpPr>
          <p:grpSpPr>
            <a:xfrm>
              <a:off x="3622393" y="4553223"/>
              <a:ext cx="260318" cy="321468"/>
              <a:chOff x="5300856" y="5489805"/>
              <a:chExt cx="260318" cy="321468"/>
            </a:xfrm>
          </p:grpSpPr>
          <p:grpSp>
            <p:nvGrpSpPr>
              <p:cNvPr id="627" name="Group 564">
                <a:extLst>
                  <a:ext uri="{FF2B5EF4-FFF2-40B4-BE49-F238E27FC236}">
                    <a16:creationId xmlns:a16="http://schemas.microsoft.com/office/drawing/2014/main" id="{9A262AD8-46A8-3338-DC02-32B00490F2B2}"/>
                  </a:ext>
                </a:extLst>
              </p:cNvPr>
              <p:cNvGrpSpPr>
                <a:grpSpLocks/>
              </p:cNvGrpSpPr>
              <p:nvPr/>
            </p:nvGrpSpPr>
            <p:grpSpPr bwMode="auto">
              <a:xfrm>
                <a:off x="5300856" y="5489805"/>
                <a:ext cx="260318" cy="321468"/>
                <a:chOff x="2184" y="41"/>
                <a:chExt cx="263" cy="239"/>
              </a:xfrm>
            </p:grpSpPr>
            <p:sp>
              <p:nvSpPr>
                <p:cNvPr id="630" name="Oval 565">
                  <a:extLst>
                    <a:ext uri="{FF2B5EF4-FFF2-40B4-BE49-F238E27FC236}">
                      <a16:creationId xmlns:a16="http://schemas.microsoft.com/office/drawing/2014/main" id="{E2F16E41-E0E3-294B-FCA7-0D0804371AFA}"/>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631" name="Group 566">
                  <a:extLst>
                    <a:ext uri="{FF2B5EF4-FFF2-40B4-BE49-F238E27FC236}">
                      <a16:creationId xmlns:a16="http://schemas.microsoft.com/office/drawing/2014/main" id="{320367CD-23EF-F725-C90D-E5B8B9AC10D9}"/>
                    </a:ext>
                  </a:extLst>
                </p:cNvPr>
                <p:cNvGrpSpPr>
                  <a:grpSpLocks/>
                </p:cNvGrpSpPr>
                <p:nvPr/>
              </p:nvGrpSpPr>
              <p:grpSpPr bwMode="auto">
                <a:xfrm>
                  <a:off x="2184" y="41"/>
                  <a:ext cx="263" cy="239"/>
                  <a:chOff x="2517" y="935"/>
                  <a:chExt cx="272" cy="272"/>
                </a:xfrm>
              </p:grpSpPr>
              <p:sp>
                <p:nvSpPr>
                  <p:cNvPr id="632" name="Line 567">
                    <a:extLst>
                      <a:ext uri="{FF2B5EF4-FFF2-40B4-BE49-F238E27FC236}">
                        <a16:creationId xmlns:a16="http://schemas.microsoft.com/office/drawing/2014/main" id="{FECECB6E-AEC1-F718-B330-8DA997062F5D}"/>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633" name="Line 568">
                    <a:extLst>
                      <a:ext uri="{FF2B5EF4-FFF2-40B4-BE49-F238E27FC236}">
                        <a16:creationId xmlns:a16="http://schemas.microsoft.com/office/drawing/2014/main" id="{F2CBC7BE-97A6-4E83-50BF-7997C7BE8D09}"/>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629" name="Freeform 1200">
                <a:extLst>
                  <a:ext uri="{FF2B5EF4-FFF2-40B4-BE49-F238E27FC236}">
                    <a16:creationId xmlns:a16="http://schemas.microsoft.com/office/drawing/2014/main" id="{CF4CAFA8-0F2B-60D8-41AA-1062EF283810}"/>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545" name="グループ化 544">
              <a:extLst>
                <a:ext uri="{FF2B5EF4-FFF2-40B4-BE49-F238E27FC236}">
                  <a16:creationId xmlns:a16="http://schemas.microsoft.com/office/drawing/2014/main" id="{C1E277FF-6AE7-D2FF-1F33-E1FD74A2411B}"/>
                </a:ext>
              </a:extLst>
            </p:cNvPr>
            <p:cNvGrpSpPr/>
            <p:nvPr/>
          </p:nvGrpSpPr>
          <p:grpSpPr>
            <a:xfrm>
              <a:off x="3629276" y="4926606"/>
              <a:ext cx="260318" cy="321468"/>
              <a:chOff x="5300856" y="5489805"/>
              <a:chExt cx="260318" cy="321468"/>
            </a:xfrm>
          </p:grpSpPr>
          <p:grpSp>
            <p:nvGrpSpPr>
              <p:cNvPr id="620" name="Group 564">
                <a:extLst>
                  <a:ext uri="{FF2B5EF4-FFF2-40B4-BE49-F238E27FC236}">
                    <a16:creationId xmlns:a16="http://schemas.microsoft.com/office/drawing/2014/main" id="{0454F84A-64ED-9620-6C51-9E070BA82DE0}"/>
                  </a:ext>
                </a:extLst>
              </p:cNvPr>
              <p:cNvGrpSpPr>
                <a:grpSpLocks/>
              </p:cNvGrpSpPr>
              <p:nvPr/>
            </p:nvGrpSpPr>
            <p:grpSpPr bwMode="auto">
              <a:xfrm>
                <a:off x="5300856" y="5489805"/>
                <a:ext cx="260318" cy="321468"/>
                <a:chOff x="2184" y="41"/>
                <a:chExt cx="263" cy="239"/>
              </a:xfrm>
            </p:grpSpPr>
            <p:sp>
              <p:nvSpPr>
                <p:cNvPr id="622" name="Oval 565">
                  <a:extLst>
                    <a:ext uri="{FF2B5EF4-FFF2-40B4-BE49-F238E27FC236}">
                      <a16:creationId xmlns:a16="http://schemas.microsoft.com/office/drawing/2014/main" id="{D116914D-58A8-A0DD-C6AA-9F1B471EFEDC}"/>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623" name="Group 566">
                  <a:extLst>
                    <a:ext uri="{FF2B5EF4-FFF2-40B4-BE49-F238E27FC236}">
                      <a16:creationId xmlns:a16="http://schemas.microsoft.com/office/drawing/2014/main" id="{7CA46D86-1A71-7397-1EAB-3D85CD1EC16A}"/>
                    </a:ext>
                  </a:extLst>
                </p:cNvPr>
                <p:cNvGrpSpPr>
                  <a:grpSpLocks/>
                </p:cNvGrpSpPr>
                <p:nvPr/>
              </p:nvGrpSpPr>
              <p:grpSpPr bwMode="auto">
                <a:xfrm>
                  <a:off x="2184" y="41"/>
                  <a:ext cx="263" cy="239"/>
                  <a:chOff x="2517" y="935"/>
                  <a:chExt cx="272" cy="272"/>
                </a:xfrm>
              </p:grpSpPr>
              <p:sp>
                <p:nvSpPr>
                  <p:cNvPr id="624" name="Line 567">
                    <a:extLst>
                      <a:ext uri="{FF2B5EF4-FFF2-40B4-BE49-F238E27FC236}">
                        <a16:creationId xmlns:a16="http://schemas.microsoft.com/office/drawing/2014/main" id="{D56AB91C-6BD6-D625-EDDF-0C0BE1BCCD0C}"/>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626" name="Line 568">
                    <a:extLst>
                      <a:ext uri="{FF2B5EF4-FFF2-40B4-BE49-F238E27FC236}">
                        <a16:creationId xmlns:a16="http://schemas.microsoft.com/office/drawing/2014/main" id="{21F8341E-F0A2-B1BC-41F8-9B388F968A35}"/>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621" name="Freeform 1200">
                <a:extLst>
                  <a:ext uri="{FF2B5EF4-FFF2-40B4-BE49-F238E27FC236}">
                    <a16:creationId xmlns:a16="http://schemas.microsoft.com/office/drawing/2014/main" id="{BEBF7E0F-1CBB-CBBC-6ED0-4C57006BF5B2}"/>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546" name="グループ化 545">
              <a:extLst>
                <a:ext uri="{FF2B5EF4-FFF2-40B4-BE49-F238E27FC236}">
                  <a16:creationId xmlns:a16="http://schemas.microsoft.com/office/drawing/2014/main" id="{9DCC2E7D-AD3D-B1DF-45B5-A88D84811CD2}"/>
                </a:ext>
              </a:extLst>
            </p:cNvPr>
            <p:cNvGrpSpPr/>
            <p:nvPr/>
          </p:nvGrpSpPr>
          <p:grpSpPr>
            <a:xfrm>
              <a:off x="3880171" y="4919171"/>
              <a:ext cx="260318" cy="321468"/>
              <a:chOff x="5300856" y="5489805"/>
              <a:chExt cx="260318" cy="321468"/>
            </a:xfrm>
          </p:grpSpPr>
          <p:grpSp>
            <p:nvGrpSpPr>
              <p:cNvPr id="614" name="Group 564">
                <a:extLst>
                  <a:ext uri="{FF2B5EF4-FFF2-40B4-BE49-F238E27FC236}">
                    <a16:creationId xmlns:a16="http://schemas.microsoft.com/office/drawing/2014/main" id="{90AF4202-2D90-9540-C9EC-C9C50A5762A8}"/>
                  </a:ext>
                </a:extLst>
              </p:cNvPr>
              <p:cNvGrpSpPr>
                <a:grpSpLocks/>
              </p:cNvGrpSpPr>
              <p:nvPr/>
            </p:nvGrpSpPr>
            <p:grpSpPr bwMode="auto">
              <a:xfrm>
                <a:off x="5300856" y="5489805"/>
                <a:ext cx="260318" cy="321468"/>
                <a:chOff x="2184" y="41"/>
                <a:chExt cx="263" cy="239"/>
              </a:xfrm>
            </p:grpSpPr>
            <p:sp>
              <p:nvSpPr>
                <p:cNvPr id="616" name="Oval 565">
                  <a:extLst>
                    <a:ext uri="{FF2B5EF4-FFF2-40B4-BE49-F238E27FC236}">
                      <a16:creationId xmlns:a16="http://schemas.microsoft.com/office/drawing/2014/main" id="{3316AD58-E77F-F67C-3648-013372FF48D9}"/>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617" name="Group 566">
                  <a:extLst>
                    <a:ext uri="{FF2B5EF4-FFF2-40B4-BE49-F238E27FC236}">
                      <a16:creationId xmlns:a16="http://schemas.microsoft.com/office/drawing/2014/main" id="{A6CAF2FE-83EC-247D-FE78-F2434EF7B425}"/>
                    </a:ext>
                  </a:extLst>
                </p:cNvPr>
                <p:cNvGrpSpPr>
                  <a:grpSpLocks/>
                </p:cNvGrpSpPr>
                <p:nvPr/>
              </p:nvGrpSpPr>
              <p:grpSpPr bwMode="auto">
                <a:xfrm>
                  <a:off x="2184" y="41"/>
                  <a:ext cx="263" cy="239"/>
                  <a:chOff x="2517" y="935"/>
                  <a:chExt cx="272" cy="272"/>
                </a:xfrm>
              </p:grpSpPr>
              <p:sp>
                <p:nvSpPr>
                  <p:cNvPr id="618" name="Line 567">
                    <a:extLst>
                      <a:ext uri="{FF2B5EF4-FFF2-40B4-BE49-F238E27FC236}">
                        <a16:creationId xmlns:a16="http://schemas.microsoft.com/office/drawing/2014/main" id="{2A70936D-559A-9C35-4415-D0154B4B3887}"/>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619" name="Line 568">
                    <a:extLst>
                      <a:ext uri="{FF2B5EF4-FFF2-40B4-BE49-F238E27FC236}">
                        <a16:creationId xmlns:a16="http://schemas.microsoft.com/office/drawing/2014/main" id="{EC7672CF-02E2-F4A5-2ADF-F86B80F3427C}"/>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615" name="Freeform 1200">
                <a:extLst>
                  <a:ext uri="{FF2B5EF4-FFF2-40B4-BE49-F238E27FC236}">
                    <a16:creationId xmlns:a16="http://schemas.microsoft.com/office/drawing/2014/main" id="{B4A65E7C-C6C6-1EA9-097E-614D8CA52732}"/>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547" name="グループ化 546">
              <a:extLst>
                <a:ext uri="{FF2B5EF4-FFF2-40B4-BE49-F238E27FC236}">
                  <a16:creationId xmlns:a16="http://schemas.microsoft.com/office/drawing/2014/main" id="{C2B25913-74E9-2FFB-BDFE-5CCCB51CC045}"/>
                </a:ext>
              </a:extLst>
            </p:cNvPr>
            <p:cNvGrpSpPr/>
            <p:nvPr/>
          </p:nvGrpSpPr>
          <p:grpSpPr>
            <a:xfrm>
              <a:off x="3879066" y="4209572"/>
              <a:ext cx="262380" cy="344198"/>
              <a:chOff x="4642829" y="5467075"/>
              <a:chExt cx="262380" cy="344198"/>
            </a:xfrm>
          </p:grpSpPr>
          <p:sp>
            <p:nvSpPr>
              <p:cNvPr id="608" name="Oval 565">
                <a:extLst>
                  <a:ext uri="{FF2B5EF4-FFF2-40B4-BE49-F238E27FC236}">
                    <a16:creationId xmlns:a16="http://schemas.microsoft.com/office/drawing/2014/main" id="{9326DE0D-F7CC-3385-480F-ECA9E298ABB5}"/>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609" name="Freeform 1202">
                <a:extLst>
                  <a:ext uri="{FF2B5EF4-FFF2-40B4-BE49-F238E27FC236}">
                    <a16:creationId xmlns:a16="http://schemas.microsoft.com/office/drawing/2014/main" id="{687460FD-257C-8D00-79E0-976AD4306086}"/>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610" name="Freeform 1202">
                <a:extLst>
                  <a:ext uri="{FF2B5EF4-FFF2-40B4-BE49-F238E27FC236}">
                    <a16:creationId xmlns:a16="http://schemas.microsoft.com/office/drawing/2014/main" id="{F3A6F33A-7DCA-BE34-9FFB-72E77FF0ACBA}"/>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611" name="Group 566">
                <a:extLst>
                  <a:ext uri="{FF2B5EF4-FFF2-40B4-BE49-F238E27FC236}">
                    <a16:creationId xmlns:a16="http://schemas.microsoft.com/office/drawing/2014/main" id="{17A8D1AD-EC62-65FB-E4B0-6CCBB079114F}"/>
                  </a:ext>
                </a:extLst>
              </p:cNvPr>
              <p:cNvGrpSpPr>
                <a:grpSpLocks/>
              </p:cNvGrpSpPr>
              <p:nvPr/>
            </p:nvGrpSpPr>
            <p:grpSpPr bwMode="auto">
              <a:xfrm>
                <a:off x="4642829" y="5476915"/>
                <a:ext cx="261523" cy="322686"/>
                <a:chOff x="2517" y="935"/>
                <a:chExt cx="272" cy="272"/>
              </a:xfrm>
            </p:grpSpPr>
            <p:sp>
              <p:nvSpPr>
                <p:cNvPr id="612" name="Line 567">
                  <a:extLst>
                    <a:ext uri="{FF2B5EF4-FFF2-40B4-BE49-F238E27FC236}">
                      <a16:creationId xmlns:a16="http://schemas.microsoft.com/office/drawing/2014/main" id="{375CE1FC-ABD4-797E-B181-8043DCF932AA}"/>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613" name="Line 568">
                  <a:extLst>
                    <a:ext uri="{FF2B5EF4-FFF2-40B4-BE49-F238E27FC236}">
                      <a16:creationId xmlns:a16="http://schemas.microsoft.com/office/drawing/2014/main" id="{D7220C19-9C61-9F2F-1B3E-988DA6A21B82}"/>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548" name="グループ化 547">
              <a:extLst>
                <a:ext uri="{FF2B5EF4-FFF2-40B4-BE49-F238E27FC236}">
                  <a16:creationId xmlns:a16="http://schemas.microsoft.com/office/drawing/2014/main" id="{6592D7EB-C04A-92B1-F57C-6DF54A71E94D}"/>
                </a:ext>
              </a:extLst>
            </p:cNvPr>
            <p:cNvGrpSpPr/>
            <p:nvPr/>
          </p:nvGrpSpPr>
          <p:grpSpPr>
            <a:xfrm>
              <a:off x="3886326" y="4559728"/>
              <a:ext cx="262380" cy="344198"/>
              <a:chOff x="4642829" y="5467075"/>
              <a:chExt cx="262380" cy="344198"/>
            </a:xfrm>
          </p:grpSpPr>
          <p:sp>
            <p:nvSpPr>
              <p:cNvPr id="602" name="Oval 565">
                <a:extLst>
                  <a:ext uri="{FF2B5EF4-FFF2-40B4-BE49-F238E27FC236}">
                    <a16:creationId xmlns:a16="http://schemas.microsoft.com/office/drawing/2014/main" id="{F98230F4-987D-64DE-2069-4A627ED43326}"/>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603" name="Freeform 1202">
                <a:extLst>
                  <a:ext uri="{FF2B5EF4-FFF2-40B4-BE49-F238E27FC236}">
                    <a16:creationId xmlns:a16="http://schemas.microsoft.com/office/drawing/2014/main" id="{BA62B969-7F98-BB9E-01ED-543DC7E5C2F2}"/>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604" name="Freeform 1202">
                <a:extLst>
                  <a:ext uri="{FF2B5EF4-FFF2-40B4-BE49-F238E27FC236}">
                    <a16:creationId xmlns:a16="http://schemas.microsoft.com/office/drawing/2014/main" id="{9DEC3956-5BB1-98D1-E674-2EAAFB38A7B7}"/>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605" name="Group 566">
                <a:extLst>
                  <a:ext uri="{FF2B5EF4-FFF2-40B4-BE49-F238E27FC236}">
                    <a16:creationId xmlns:a16="http://schemas.microsoft.com/office/drawing/2014/main" id="{9E5E052E-1688-7A23-AC5C-64F5D0CB4484}"/>
                  </a:ext>
                </a:extLst>
              </p:cNvPr>
              <p:cNvGrpSpPr>
                <a:grpSpLocks/>
              </p:cNvGrpSpPr>
              <p:nvPr/>
            </p:nvGrpSpPr>
            <p:grpSpPr bwMode="auto">
              <a:xfrm>
                <a:off x="4642829" y="5476915"/>
                <a:ext cx="261523" cy="322686"/>
                <a:chOff x="2517" y="935"/>
                <a:chExt cx="272" cy="272"/>
              </a:xfrm>
            </p:grpSpPr>
            <p:sp>
              <p:nvSpPr>
                <p:cNvPr id="606" name="Line 567">
                  <a:extLst>
                    <a:ext uri="{FF2B5EF4-FFF2-40B4-BE49-F238E27FC236}">
                      <a16:creationId xmlns:a16="http://schemas.microsoft.com/office/drawing/2014/main" id="{8417F31D-BA90-86A7-52E4-D4DF7E95EA8B}"/>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607" name="Line 568">
                  <a:extLst>
                    <a:ext uri="{FF2B5EF4-FFF2-40B4-BE49-F238E27FC236}">
                      <a16:creationId xmlns:a16="http://schemas.microsoft.com/office/drawing/2014/main" id="{4C0013B2-190E-31C9-BA0E-CF03048609CD}"/>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549" name="グループ化 548">
              <a:extLst>
                <a:ext uri="{FF2B5EF4-FFF2-40B4-BE49-F238E27FC236}">
                  <a16:creationId xmlns:a16="http://schemas.microsoft.com/office/drawing/2014/main" id="{145300CB-8E48-7D50-7BA5-8C76A44F095C}"/>
                </a:ext>
              </a:extLst>
            </p:cNvPr>
            <p:cNvGrpSpPr/>
            <p:nvPr/>
          </p:nvGrpSpPr>
          <p:grpSpPr>
            <a:xfrm>
              <a:off x="3350623" y="4918474"/>
              <a:ext cx="260318" cy="321468"/>
              <a:chOff x="5300856" y="5489805"/>
              <a:chExt cx="260318" cy="321468"/>
            </a:xfrm>
          </p:grpSpPr>
          <p:grpSp>
            <p:nvGrpSpPr>
              <p:cNvPr id="596" name="Group 564">
                <a:extLst>
                  <a:ext uri="{FF2B5EF4-FFF2-40B4-BE49-F238E27FC236}">
                    <a16:creationId xmlns:a16="http://schemas.microsoft.com/office/drawing/2014/main" id="{F8CE3C18-6649-6729-E55E-E56F24E92248}"/>
                  </a:ext>
                </a:extLst>
              </p:cNvPr>
              <p:cNvGrpSpPr>
                <a:grpSpLocks/>
              </p:cNvGrpSpPr>
              <p:nvPr/>
            </p:nvGrpSpPr>
            <p:grpSpPr bwMode="auto">
              <a:xfrm>
                <a:off x="5300856" y="5489805"/>
                <a:ext cx="260318" cy="321468"/>
                <a:chOff x="2184" y="41"/>
                <a:chExt cx="263" cy="239"/>
              </a:xfrm>
            </p:grpSpPr>
            <p:sp>
              <p:nvSpPr>
                <p:cNvPr id="598" name="Oval 565">
                  <a:extLst>
                    <a:ext uri="{FF2B5EF4-FFF2-40B4-BE49-F238E27FC236}">
                      <a16:creationId xmlns:a16="http://schemas.microsoft.com/office/drawing/2014/main" id="{66F91DD3-38DD-A1F1-CEA3-A81018E824DE}"/>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599" name="Group 566">
                  <a:extLst>
                    <a:ext uri="{FF2B5EF4-FFF2-40B4-BE49-F238E27FC236}">
                      <a16:creationId xmlns:a16="http://schemas.microsoft.com/office/drawing/2014/main" id="{41091FB2-4793-8756-7798-4A19F210C4C3}"/>
                    </a:ext>
                  </a:extLst>
                </p:cNvPr>
                <p:cNvGrpSpPr>
                  <a:grpSpLocks/>
                </p:cNvGrpSpPr>
                <p:nvPr/>
              </p:nvGrpSpPr>
              <p:grpSpPr bwMode="auto">
                <a:xfrm>
                  <a:off x="2184" y="41"/>
                  <a:ext cx="263" cy="239"/>
                  <a:chOff x="2517" y="935"/>
                  <a:chExt cx="272" cy="272"/>
                </a:xfrm>
              </p:grpSpPr>
              <p:sp>
                <p:nvSpPr>
                  <p:cNvPr id="600" name="Line 567">
                    <a:extLst>
                      <a:ext uri="{FF2B5EF4-FFF2-40B4-BE49-F238E27FC236}">
                        <a16:creationId xmlns:a16="http://schemas.microsoft.com/office/drawing/2014/main" id="{65A7B0B1-BA71-56FB-FF7E-13947930CF67}"/>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601" name="Line 568">
                    <a:extLst>
                      <a:ext uri="{FF2B5EF4-FFF2-40B4-BE49-F238E27FC236}">
                        <a16:creationId xmlns:a16="http://schemas.microsoft.com/office/drawing/2014/main" id="{449F7362-BBBC-DFA1-F551-EF7769A6C5D5}"/>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597" name="Freeform 1200">
                <a:extLst>
                  <a:ext uri="{FF2B5EF4-FFF2-40B4-BE49-F238E27FC236}">
                    <a16:creationId xmlns:a16="http://schemas.microsoft.com/office/drawing/2014/main" id="{5B70E552-3F34-5CA3-89DF-DAC6A5EC8899}"/>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550" name="グループ化 549">
              <a:extLst>
                <a:ext uri="{FF2B5EF4-FFF2-40B4-BE49-F238E27FC236}">
                  <a16:creationId xmlns:a16="http://schemas.microsoft.com/office/drawing/2014/main" id="{DDE7DDCE-35AC-E208-63CD-46A92244AE05}"/>
                </a:ext>
              </a:extLst>
            </p:cNvPr>
            <p:cNvGrpSpPr/>
            <p:nvPr/>
          </p:nvGrpSpPr>
          <p:grpSpPr>
            <a:xfrm>
              <a:off x="3351178" y="4553206"/>
              <a:ext cx="260318" cy="321468"/>
              <a:chOff x="5300856" y="5489805"/>
              <a:chExt cx="260318" cy="321468"/>
            </a:xfrm>
          </p:grpSpPr>
          <p:grpSp>
            <p:nvGrpSpPr>
              <p:cNvPr id="590" name="Group 564">
                <a:extLst>
                  <a:ext uri="{FF2B5EF4-FFF2-40B4-BE49-F238E27FC236}">
                    <a16:creationId xmlns:a16="http://schemas.microsoft.com/office/drawing/2014/main" id="{EE72A41E-67B6-F6FE-A00C-CBC7A1C1D668}"/>
                  </a:ext>
                </a:extLst>
              </p:cNvPr>
              <p:cNvGrpSpPr>
                <a:grpSpLocks/>
              </p:cNvGrpSpPr>
              <p:nvPr/>
            </p:nvGrpSpPr>
            <p:grpSpPr bwMode="auto">
              <a:xfrm>
                <a:off x="5300856" y="5489805"/>
                <a:ext cx="260318" cy="321468"/>
                <a:chOff x="2184" y="41"/>
                <a:chExt cx="263" cy="239"/>
              </a:xfrm>
            </p:grpSpPr>
            <p:sp>
              <p:nvSpPr>
                <p:cNvPr id="592" name="Oval 565">
                  <a:extLst>
                    <a:ext uri="{FF2B5EF4-FFF2-40B4-BE49-F238E27FC236}">
                      <a16:creationId xmlns:a16="http://schemas.microsoft.com/office/drawing/2014/main" id="{DDAC4C01-973A-6C33-3DCA-EFFDBF5E6182}"/>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593" name="Group 566">
                  <a:extLst>
                    <a:ext uri="{FF2B5EF4-FFF2-40B4-BE49-F238E27FC236}">
                      <a16:creationId xmlns:a16="http://schemas.microsoft.com/office/drawing/2014/main" id="{09674B27-946E-67F6-07EC-9DE912CEA334}"/>
                    </a:ext>
                  </a:extLst>
                </p:cNvPr>
                <p:cNvGrpSpPr>
                  <a:grpSpLocks/>
                </p:cNvGrpSpPr>
                <p:nvPr/>
              </p:nvGrpSpPr>
              <p:grpSpPr bwMode="auto">
                <a:xfrm>
                  <a:off x="2184" y="41"/>
                  <a:ext cx="263" cy="239"/>
                  <a:chOff x="2517" y="935"/>
                  <a:chExt cx="272" cy="272"/>
                </a:xfrm>
              </p:grpSpPr>
              <p:sp>
                <p:nvSpPr>
                  <p:cNvPr id="594" name="Line 567">
                    <a:extLst>
                      <a:ext uri="{FF2B5EF4-FFF2-40B4-BE49-F238E27FC236}">
                        <a16:creationId xmlns:a16="http://schemas.microsoft.com/office/drawing/2014/main" id="{B820E5F8-87C0-A924-BBB5-324AC68D3DA0}"/>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595" name="Line 568">
                    <a:extLst>
                      <a:ext uri="{FF2B5EF4-FFF2-40B4-BE49-F238E27FC236}">
                        <a16:creationId xmlns:a16="http://schemas.microsoft.com/office/drawing/2014/main" id="{F2BD0D5E-9BFA-4471-9EDA-9EA5AD3E5E93}"/>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591" name="Freeform 1200">
                <a:extLst>
                  <a:ext uri="{FF2B5EF4-FFF2-40B4-BE49-F238E27FC236}">
                    <a16:creationId xmlns:a16="http://schemas.microsoft.com/office/drawing/2014/main" id="{A1709D6A-E19C-0B3E-324F-4081674CC842}"/>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551" name="グループ化 550">
              <a:extLst>
                <a:ext uri="{FF2B5EF4-FFF2-40B4-BE49-F238E27FC236}">
                  <a16:creationId xmlns:a16="http://schemas.microsoft.com/office/drawing/2014/main" id="{F3F6BC35-2C71-E97F-B64A-B1134092DCA3}"/>
                </a:ext>
              </a:extLst>
            </p:cNvPr>
            <p:cNvGrpSpPr/>
            <p:nvPr/>
          </p:nvGrpSpPr>
          <p:grpSpPr>
            <a:xfrm>
              <a:off x="3343395" y="4224909"/>
              <a:ext cx="260318" cy="321468"/>
              <a:chOff x="5300856" y="5489805"/>
              <a:chExt cx="260318" cy="321468"/>
            </a:xfrm>
          </p:grpSpPr>
          <p:grpSp>
            <p:nvGrpSpPr>
              <p:cNvPr id="584" name="Group 564">
                <a:extLst>
                  <a:ext uri="{FF2B5EF4-FFF2-40B4-BE49-F238E27FC236}">
                    <a16:creationId xmlns:a16="http://schemas.microsoft.com/office/drawing/2014/main" id="{47A565B3-7DD3-230D-238B-5913658D2762}"/>
                  </a:ext>
                </a:extLst>
              </p:cNvPr>
              <p:cNvGrpSpPr>
                <a:grpSpLocks/>
              </p:cNvGrpSpPr>
              <p:nvPr/>
            </p:nvGrpSpPr>
            <p:grpSpPr bwMode="auto">
              <a:xfrm>
                <a:off x="5300856" y="5489805"/>
                <a:ext cx="260318" cy="321468"/>
                <a:chOff x="2184" y="41"/>
                <a:chExt cx="263" cy="239"/>
              </a:xfrm>
            </p:grpSpPr>
            <p:sp>
              <p:nvSpPr>
                <p:cNvPr id="586" name="Oval 565">
                  <a:extLst>
                    <a:ext uri="{FF2B5EF4-FFF2-40B4-BE49-F238E27FC236}">
                      <a16:creationId xmlns:a16="http://schemas.microsoft.com/office/drawing/2014/main" id="{5EBC5F7E-63C5-65C3-837E-4D8FDA950503}"/>
                    </a:ext>
                  </a:extLst>
                </p:cNvPr>
                <p:cNvSpPr>
                  <a:spLocks noChangeArrowheads="1"/>
                </p:cNvSpPr>
                <p:nvPr/>
              </p:nvSpPr>
              <p:spPr bwMode="auto">
                <a:xfrm>
                  <a:off x="2184" y="41"/>
                  <a:ext cx="263" cy="239"/>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grpSp>
              <p:nvGrpSpPr>
                <p:cNvPr id="587" name="Group 566">
                  <a:extLst>
                    <a:ext uri="{FF2B5EF4-FFF2-40B4-BE49-F238E27FC236}">
                      <a16:creationId xmlns:a16="http://schemas.microsoft.com/office/drawing/2014/main" id="{61329A00-6762-83A3-C8BF-DDD5ED762C6F}"/>
                    </a:ext>
                  </a:extLst>
                </p:cNvPr>
                <p:cNvGrpSpPr>
                  <a:grpSpLocks/>
                </p:cNvGrpSpPr>
                <p:nvPr/>
              </p:nvGrpSpPr>
              <p:grpSpPr bwMode="auto">
                <a:xfrm>
                  <a:off x="2184" y="41"/>
                  <a:ext cx="263" cy="239"/>
                  <a:chOff x="2517" y="935"/>
                  <a:chExt cx="272" cy="272"/>
                </a:xfrm>
              </p:grpSpPr>
              <p:sp>
                <p:nvSpPr>
                  <p:cNvPr id="588" name="Line 567">
                    <a:extLst>
                      <a:ext uri="{FF2B5EF4-FFF2-40B4-BE49-F238E27FC236}">
                        <a16:creationId xmlns:a16="http://schemas.microsoft.com/office/drawing/2014/main" id="{7B9AC206-2E10-A478-8E20-C7AAB667F4F4}"/>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589" name="Line 568">
                    <a:extLst>
                      <a:ext uri="{FF2B5EF4-FFF2-40B4-BE49-F238E27FC236}">
                        <a16:creationId xmlns:a16="http://schemas.microsoft.com/office/drawing/2014/main" id="{0FB78588-F3CA-47B3-B9CC-9A355D2AF585}"/>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sp>
            <p:nvSpPr>
              <p:cNvPr id="585" name="Freeform 1200">
                <a:extLst>
                  <a:ext uri="{FF2B5EF4-FFF2-40B4-BE49-F238E27FC236}">
                    <a16:creationId xmlns:a16="http://schemas.microsoft.com/office/drawing/2014/main" id="{80EF67DF-E47A-D39B-550E-064403411D10}"/>
                  </a:ext>
                </a:extLst>
              </p:cNvPr>
              <p:cNvSpPr>
                <a:spLocks/>
              </p:cNvSpPr>
              <p:nvPr/>
            </p:nvSpPr>
            <p:spPr bwMode="auto">
              <a:xfrm flipH="1">
                <a:off x="5431015" y="5489805"/>
                <a:ext cx="130159" cy="160734"/>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grpSp>
          <p:nvGrpSpPr>
            <p:cNvPr id="552" name="グループ化 551">
              <a:extLst>
                <a:ext uri="{FF2B5EF4-FFF2-40B4-BE49-F238E27FC236}">
                  <a16:creationId xmlns:a16="http://schemas.microsoft.com/office/drawing/2014/main" id="{BDA426B1-238A-499E-B4DF-B2CC9706F11B}"/>
                </a:ext>
              </a:extLst>
            </p:cNvPr>
            <p:cNvGrpSpPr/>
            <p:nvPr/>
          </p:nvGrpSpPr>
          <p:grpSpPr>
            <a:xfrm>
              <a:off x="3347875" y="3859628"/>
              <a:ext cx="262380" cy="344198"/>
              <a:chOff x="4642829" y="5467075"/>
              <a:chExt cx="262380" cy="344198"/>
            </a:xfrm>
          </p:grpSpPr>
          <p:sp>
            <p:nvSpPr>
              <p:cNvPr id="578" name="Oval 565">
                <a:extLst>
                  <a:ext uri="{FF2B5EF4-FFF2-40B4-BE49-F238E27FC236}">
                    <a16:creationId xmlns:a16="http://schemas.microsoft.com/office/drawing/2014/main" id="{37B0176D-64BA-AD30-FC8B-6C424F99DB4C}"/>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579" name="Freeform 1202">
                <a:extLst>
                  <a:ext uri="{FF2B5EF4-FFF2-40B4-BE49-F238E27FC236}">
                    <a16:creationId xmlns:a16="http://schemas.microsoft.com/office/drawing/2014/main" id="{78229A2E-F336-6BEE-A746-EEA8C41FB33F}"/>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580" name="Freeform 1202">
                <a:extLst>
                  <a:ext uri="{FF2B5EF4-FFF2-40B4-BE49-F238E27FC236}">
                    <a16:creationId xmlns:a16="http://schemas.microsoft.com/office/drawing/2014/main" id="{998F6FED-3A2A-3695-5633-21CB0D0DBE21}"/>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581" name="Group 566">
                <a:extLst>
                  <a:ext uri="{FF2B5EF4-FFF2-40B4-BE49-F238E27FC236}">
                    <a16:creationId xmlns:a16="http://schemas.microsoft.com/office/drawing/2014/main" id="{491310F3-F8D9-53F0-1E00-910E98A7351D}"/>
                  </a:ext>
                </a:extLst>
              </p:cNvPr>
              <p:cNvGrpSpPr>
                <a:grpSpLocks/>
              </p:cNvGrpSpPr>
              <p:nvPr/>
            </p:nvGrpSpPr>
            <p:grpSpPr bwMode="auto">
              <a:xfrm>
                <a:off x="4642829" y="5476915"/>
                <a:ext cx="261523" cy="322686"/>
                <a:chOff x="2517" y="935"/>
                <a:chExt cx="272" cy="272"/>
              </a:xfrm>
            </p:grpSpPr>
            <p:sp>
              <p:nvSpPr>
                <p:cNvPr id="582" name="Line 567">
                  <a:extLst>
                    <a:ext uri="{FF2B5EF4-FFF2-40B4-BE49-F238E27FC236}">
                      <a16:creationId xmlns:a16="http://schemas.microsoft.com/office/drawing/2014/main" id="{F024D44F-1147-2FA6-7AF7-224FC1694950}"/>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583" name="Line 568">
                  <a:extLst>
                    <a:ext uri="{FF2B5EF4-FFF2-40B4-BE49-F238E27FC236}">
                      <a16:creationId xmlns:a16="http://schemas.microsoft.com/office/drawing/2014/main" id="{5295DDB7-333A-B6DB-C466-836BB9165883}"/>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553" name="グループ化 552">
              <a:extLst>
                <a:ext uri="{FF2B5EF4-FFF2-40B4-BE49-F238E27FC236}">
                  <a16:creationId xmlns:a16="http://schemas.microsoft.com/office/drawing/2014/main" id="{87CBA041-B4E3-5FCB-D70E-58BE480C840D}"/>
                </a:ext>
              </a:extLst>
            </p:cNvPr>
            <p:cNvGrpSpPr/>
            <p:nvPr/>
          </p:nvGrpSpPr>
          <p:grpSpPr>
            <a:xfrm>
              <a:off x="3622235" y="3871154"/>
              <a:ext cx="262380" cy="329586"/>
              <a:chOff x="3973099" y="5455710"/>
              <a:chExt cx="262380" cy="329586"/>
            </a:xfrm>
          </p:grpSpPr>
          <p:grpSp>
            <p:nvGrpSpPr>
              <p:cNvPr id="2428" name="Group 543">
                <a:extLst>
                  <a:ext uri="{FF2B5EF4-FFF2-40B4-BE49-F238E27FC236}">
                    <a16:creationId xmlns:a16="http://schemas.microsoft.com/office/drawing/2014/main" id="{49327C6E-C575-6E3E-BB13-D6E7D879D5E4}"/>
                  </a:ext>
                </a:extLst>
              </p:cNvPr>
              <p:cNvGrpSpPr>
                <a:grpSpLocks/>
              </p:cNvGrpSpPr>
              <p:nvPr/>
            </p:nvGrpSpPr>
            <p:grpSpPr bwMode="auto">
              <a:xfrm>
                <a:off x="3973956" y="5455710"/>
                <a:ext cx="261523" cy="329586"/>
                <a:chOff x="2184" y="41"/>
                <a:chExt cx="263" cy="239"/>
              </a:xfrm>
              <a:solidFill>
                <a:srgbClr val="00FF00"/>
              </a:solidFill>
            </p:grpSpPr>
            <p:sp>
              <p:nvSpPr>
                <p:cNvPr id="2430" name="Oval 544">
                  <a:extLst>
                    <a:ext uri="{FF2B5EF4-FFF2-40B4-BE49-F238E27FC236}">
                      <a16:creationId xmlns:a16="http://schemas.microsoft.com/office/drawing/2014/main" id="{F2FCD08F-7A8E-2123-1DBF-5BAE4220D3B1}"/>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2431" name="Group 545">
                  <a:extLst>
                    <a:ext uri="{FF2B5EF4-FFF2-40B4-BE49-F238E27FC236}">
                      <a16:creationId xmlns:a16="http://schemas.microsoft.com/office/drawing/2014/main" id="{78C8F382-AF99-51CC-3951-0BF649CF5966}"/>
                    </a:ext>
                  </a:extLst>
                </p:cNvPr>
                <p:cNvGrpSpPr>
                  <a:grpSpLocks/>
                </p:cNvGrpSpPr>
                <p:nvPr/>
              </p:nvGrpSpPr>
              <p:grpSpPr bwMode="auto">
                <a:xfrm>
                  <a:off x="2184" y="41"/>
                  <a:ext cx="263" cy="239"/>
                  <a:chOff x="2517" y="935"/>
                  <a:chExt cx="272" cy="272"/>
                </a:xfrm>
                <a:grpFill/>
              </p:grpSpPr>
              <p:sp>
                <p:nvSpPr>
                  <p:cNvPr id="576" name="Line 546">
                    <a:extLst>
                      <a:ext uri="{FF2B5EF4-FFF2-40B4-BE49-F238E27FC236}">
                        <a16:creationId xmlns:a16="http://schemas.microsoft.com/office/drawing/2014/main" id="{48AB9B93-066D-6931-9943-864E782CB027}"/>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577" name="Line 547">
                    <a:extLst>
                      <a:ext uri="{FF2B5EF4-FFF2-40B4-BE49-F238E27FC236}">
                        <a16:creationId xmlns:a16="http://schemas.microsoft.com/office/drawing/2014/main" id="{24FF8480-33CC-1CAC-9D23-34B5CD12A16B}"/>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2429" name="Freeform 549">
                <a:extLst>
                  <a:ext uri="{FF2B5EF4-FFF2-40B4-BE49-F238E27FC236}">
                    <a16:creationId xmlns:a16="http://schemas.microsoft.com/office/drawing/2014/main" id="{1AFC40D6-0D53-57A3-93CA-2B80478BF77D}"/>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554" name="グループ化 553">
              <a:extLst>
                <a:ext uri="{FF2B5EF4-FFF2-40B4-BE49-F238E27FC236}">
                  <a16:creationId xmlns:a16="http://schemas.microsoft.com/office/drawing/2014/main" id="{B4AC65D6-5A27-A91B-B644-86698F74B3D0}"/>
                </a:ext>
              </a:extLst>
            </p:cNvPr>
            <p:cNvGrpSpPr/>
            <p:nvPr/>
          </p:nvGrpSpPr>
          <p:grpSpPr>
            <a:xfrm>
              <a:off x="3339212" y="3158325"/>
              <a:ext cx="262380" cy="344198"/>
              <a:chOff x="4642829" y="5467075"/>
              <a:chExt cx="262380" cy="344198"/>
            </a:xfrm>
          </p:grpSpPr>
          <p:sp>
            <p:nvSpPr>
              <p:cNvPr id="2417" name="Oval 565">
                <a:extLst>
                  <a:ext uri="{FF2B5EF4-FFF2-40B4-BE49-F238E27FC236}">
                    <a16:creationId xmlns:a16="http://schemas.microsoft.com/office/drawing/2014/main" id="{EE8DCDAA-F318-BA25-A125-D706BB90FF84}"/>
                  </a:ext>
                </a:extLst>
              </p:cNvPr>
              <p:cNvSpPr>
                <a:spLocks noChangeArrowheads="1"/>
              </p:cNvSpPr>
              <p:nvPr/>
            </p:nvSpPr>
            <p:spPr bwMode="auto">
              <a:xfrm>
                <a:off x="4642829" y="5467075"/>
                <a:ext cx="261523" cy="344198"/>
              </a:xfrm>
              <a:prstGeom prst="ellipse">
                <a:avLst/>
              </a:prstGeom>
              <a:solidFill>
                <a:srgbClr val="FFFFFF"/>
              </a:solidFill>
              <a:ln w="6350" algn="ctr">
                <a:solidFill>
                  <a:srgbClr val="000000"/>
                </a:solidFill>
                <a:round/>
                <a:headEnd/>
                <a:tailEnd/>
              </a:ln>
            </p:spPr>
            <p:txBody>
              <a:bodyPr anchor="ctr"/>
              <a:lstStyle/>
              <a:p>
                <a:pPr algn="ctr"/>
                <a:endParaRPr lang="ja-JP" altLang="ja-JP">
                  <a:ea typeface="ＭＳ Ｐゴシック" charset="-128"/>
                </a:endParaRPr>
              </a:p>
            </p:txBody>
          </p:sp>
          <p:sp>
            <p:nvSpPr>
              <p:cNvPr id="2418" name="Freeform 1202">
                <a:extLst>
                  <a:ext uri="{FF2B5EF4-FFF2-40B4-BE49-F238E27FC236}">
                    <a16:creationId xmlns:a16="http://schemas.microsoft.com/office/drawing/2014/main" id="{311DAD18-2A77-3A6B-8B52-715095980395}"/>
                  </a:ext>
                </a:extLst>
              </p:cNvPr>
              <p:cNvSpPr>
                <a:spLocks/>
              </p:cNvSpPr>
              <p:nvPr/>
            </p:nvSpPr>
            <p:spPr bwMode="auto">
              <a:xfrm flipH="1" flipV="1">
                <a:off x="4774447" y="5638757"/>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sp>
            <p:nvSpPr>
              <p:cNvPr id="2421" name="Freeform 1202">
                <a:extLst>
                  <a:ext uri="{FF2B5EF4-FFF2-40B4-BE49-F238E27FC236}">
                    <a16:creationId xmlns:a16="http://schemas.microsoft.com/office/drawing/2014/main" id="{6F129261-A8C0-2F1E-D1EF-63D25C378F8A}"/>
                  </a:ext>
                </a:extLst>
              </p:cNvPr>
              <p:cNvSpPr>
                <a:spLocks/>
              </p:cNvSpPr>
              <p:nvPr/>
            </p:nvSpPr>
            <p:spPr bwMode="auto">
              <a:xfrm flipH="1">
                <a:off x="4773591" y="5467075"/>
                <a:ext cx="130762" cy="172099"/>
              </a:xfrm>
              <a:custGeom>
                <a:avLst/>
                <a:gdLst>
                  <a:gd name="T0" fmla="*/ 0 w 130"/>
                  <a:gd name="T1" fmla="*/ 0 h 120"/>
                  <a:gd name="T2" fmla="*/ 0 w 130"/>
                  <a:gd name="T3" fmla="*/ 0 h 120"/>
                  <a:gd name="T4" fmla="*/ 0 w 130"/>
                  <a:gd name="T5" fmla="*/ 0 h 120"/>
                  <a:gd name="T6" fmla="*/ 0 w 130"/>
                  <a:gd name="T7" fmla="*/ 0 h 120"/>
                  <a:gd name="T8" fmla="*/ 0 w 130"/>
                  <a:gd name="T9" fmla="*/ 0 h 120"/>
                  <a:gd name="T10" fmla="*/ 0 w 130"/>
                  <a:gd name="T11" fmla="*/ 0 h 120"/>
                  <a:gd name="T12" fmla="*/ 0 w 130"/>
                  <a:gd name="T13" fmla="*/ 0 h 120"/>
                  <a:gd name="T14" fmla="*/ 0 w 130"/>
                  <a:gd name="T15" fmla="*/ 0 h 120"/>
                  <a:gd name="T16" fmla="*/ 0 w 130"/>
                  <a:gd name="T17" fmla="*/ 0 h 120"/>
                  <a:gd name="T18" fmla="*/ 0 w 130"/>
                  <a:gd name="T19" fmla="*/ 0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rgbClr val="00FF00"/>
              </a:solidFill>
              <a:ln w="6350">
                <a:solidFill>
                  <a:srgbClr val="000000"/>
                </a:solidFill>
                <a:round/>
                <a:headEnd/>
                <a:tailEnd/>
              </a:ln>
            </p:spPr>
            <p:txBody>
              <a:bodyPr anchor="ctr"/>
              <a:lstStyle/>
              <a:p>
                <a:endParaRPr lang="ja-JP" altLang="en-US">
                  <a:latin typeface="游ゴシック"/>
                </a:endParaRPr>
              </a:p>
            </p:txBody>
          </p:sp>
          <p:grpSp>
            <p:nvGrpSpPr>
              <p:cNvPr id="2422" name="Group 566">
                <a:extLst>
                  <a:ext uri="{FF2B5EF4-FFF2-40B4-BE49-F238E27FC236}">
                    <a16:creationId xmlns:a16="http://schemas.microsoft.com/office/drawing/2014/main" id="{A1374803-B1EC-4019-90C8-A4F874174B59}"/>
                  </a:ext>
                </a:extLst>
              </p:cNvPr>
              <p:cNvGrpSpPr>
                <a:grpSpLocks/>
              </p:cNvGrpSpPr>
              <p:nvPr/>
            </p:nvGrpSpPr>
            <p:grpSpPr bwMode="auto">
              <a:xfrm>
                <a:off x="4642829" y="5476915"/>
                <a:ext cx="261523" cy="322686"/>
                <a:chOff x="2517" y="935"/>
                <a:chExt cx="272" cy="272"/>
              </a:xfrm>
            </p:grpSpPr>
            <p:sp>
              <p:nvSpPr>
                <p:cNvPr id="2423" name="Line 567">
                  <a:extLst>
                    <a:ext uri="{FF2B5EF4-FFF2-40B4-BE49-F238E27FC236}">
                      <a16:creationId xmlns:a16="http://schemas.microsoft.com/office/drawing/2014/main" id="{15EFF4D5-54B8-B0BB-0009-B13A60A8AAC5}"/>
                    </a:ext>
                  </a:extLst>
                </p:cNvPr>
                <p:cNvSpPr>
                  <a:spLocks noChangeShapeType="1"/>
                </p:cNvSpPr>
                <p:nvPr/>
              </p:nvSpPr>
              <p:spPr bwMode="auto">
                <a:xfrm>
                  <a:off x="2517" y="1071"/>
                  <a:ext cx="272" cy="0"/>
                </a:xfrm>
                <a:prstGeom prst="line">
                  <a:avLst/>
                </a:prstGeom>
                <a:noFill/>
                <a:ln w="6350">
                  <a:solidFill>
                    <a:srgbClr val="000000"/>
                  </a:solidFill>
                  <a:round/>
                  <a:headEnd/>
                  <a:tailEnd/>
                </a:ln>
              </p:spPr>
              <p:txBody>
                <a:bodyPr anchor="ctr"/>
                <a:lstStyle/>
                <a:p>
                  <a:endParaRPr lang="ja-JP" altLang="en-US"/>
                </a:p>
              </p:txBody>
            </p:sp>
            <p:sp>
              <p:nvSpPr>
                <p:cNvPr id="2424" name="Line 568">
                  <a:extLst>
                    <a:ext uri="{FF2B5EF4-FFF2-40B4-BE49-F238E27FC236}">
                      <a16:creationId xmlns:a16="http://schemas.microsoft.com/office/drawing/2014/main" id="{EDE137F8-3B5B-E89F-3533-4448824B2B20}"/>
                    </a:ext>
                  </a:extLst>
                </p:cNvPr>
                <p:cNvSpPr>
                  <a:spLocks noChangeShapeType="1"/>
                </p:cNvSpPr>
                <p:nvPr/>
              </p:nvSpPr>
              <p:spPr bwMode="auto">
                <a:xfrm>
                  <a:off x="2653" y="935"/>
                  <a:ext cx="0" cy="272"/>
                </a:xfrm>
                <a:prstGeom prst="line">
                  <a:avLst/>
                </a:prstGeom>
                <a:noFill/>
                <a:ln w="6350">
                  <a:solidFill>
                    <a:srgbClr val="000000"/>
                  </a:solidFill>
                  <a:round/>
                  <a:headEnd/>
                  <a:tailEnd/>
                </a:ln>
              </p:spPr>
              <p:txBody>
                <a:bodyPr anchor="ctr"/>
                <a:lstStyle/>
                <a:p>
                  <a:endParaRPr lang="ja-JP" altLang="en-US"/>
                </a:p>
              </p:txBody>
            </p:sp>
          </p:grpSp>
        </p:grpSp>
        <p:grpSp>
          <p:nvGrpSpPr>
            <p:cNvPr id="555" name="グループ化 554">
              <a:extLst>
                <a:ext uri="{FF2B5EF4-FFF2-40B4-BE49-F238E27FC236}">
                  <a16:creationId xmlns:a16="http://schemas.microsoft.com/office/drawing/2014/main" id="{882C6057-5545-5CBC-A3F3-478B20E4AE6A}"/>
                </a:ext>
              </a:extLst>
            </p:cNvPr>
            <p:cNvGrpSpPr/>
            <p:nvPr/>
          </p:nvGrpSpPr>
          <p:grpSpPr>
            <a:xfrm>
              <a:off x="3339768" y="2820157"/>
              <a:ext cx="262380" cy="329586"/>
              <a:chOff x="3973099" y="5455710"/>
              <a:chExt cx="262380" cy="329586"/>
            </a:xfrm>
          </p:grpSpPr>
          <p:grpSp>
            <p:nvGrpSpPr>
              <p:cNvPr id="570" name="Group 543">
                <a:extLst>
                  <a:ext uri="{FF2B5EF4-FFF2-40B4-BE49-F238E27FC236}">
                    <a16:creationId xmlns:a16="http://schemas.microsoft.com/office/drawing/2014/main" id="{EB276C70-9E7F-791A-1004-53EA3B01E77B}"/>
                  </a:ext>
                </a:extLst>
              </p:cNvPr>
              <p:cNvGrpSpPr>
                <a:grpSpLocks/>
              </p:cNvGrpSpPr>
              <p:nvPr/>
            </p:nvGrpSpPr>
            <p:grpSpPr bwMode="auto">
              <a:xfrm>
                <a:off x="3973956" y="5455710"/>
                <a:ext cx="261523" cy="329586"/>
                <a:chOff x="2184" y="41"/>
                <a:chExt cx="263" cy="239"/>
              </a:xfrm>
              <a:solidFill>
                <a:srgbClr val="00FF00"/>
              </a:solidFill>
            </p:grpSpPr>
            <p:sp>
              <p:nvSpPr>
                <p:cNvPr id="572" name="Oval 544">
                  <a:extLst>
                    <a:ext uri="{FF2B5EF4-FFF2-40B4-BE49-F238E27FC236}">
                      <a16:creationId xmlns:a16="http://schemas.microsoft.com/office/drawing/2014/main" id="{760854A5-17D5-9478-FA75-A67AA546DB73}"/>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573" name="Group 545">
                  <a:extLst>
                    <a:ext uri="{FF2B5EF4-FFF2-40B4-BE49-F238E27FC236}">
                      <a16:creationId xmlns:a16="http://schemas.microsoft.com/office/drawing/2014/main" id="{C2A5DE52-C93F-A7F0-51B6-4754A90496B9}"/>
                    </a:ext>
                  </a:extLst>
                </p:cNvPr>
                <p:cNvGrpSpPr>
                  <a:grpSpLocks/>
                </p:cNvGrpSpPr>
                <p:nvPr/>
              </p:nvGrpSpPr>
              <p:grpSpPr bwMode="auto">
                <a:xfrm>
                  <a:off x="2184" y="41"/>
                  <a:ext cx="263" cy="239"/>
                  <a:chOff x="2517" y="935"/>
                  <a:chExt cx="272" cy="272"/>
                </a:xfrm>
                <a:grpFill/>
              </p:grpSpPr>
              <p:sp>
                <p:nvSpPr>
                  <p:cNvPr id="574" name="Line 546">
                    <a:extLst>
                      <a:ext uri="{FF2B5EF4-FFF2-40B4-BE49-F238E27FC236}">
                        <a16:creationId xmlns:a16="http://schemas.microsoft.com/office/drawing/2014/main" id="{9E6F09A3-5068-9A9C-7C6A-7984BC14D7AD}"/>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575" name="Line 547">
                    <a:extLst>
                      <a:ext uri="{FF2B5EF4-FFF2-40B4-BE49-F238E27FC236}">
                        <a16:creationId xmlns:a16="http://schemas.microsoft.com/office/drawing/2014/main" id="{E0ECA4BF-0B5B-C87A-9B40-C6C6FF556122}"/>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571" name="Freeform 549">
                <a:extLst>
                  <a:ext uri="{FF2B5EF4-FFF2-40B4-BE49-F238E27FC236}">
                    <a16:creationId xmlns:a16="http://schemas.microsoft.com/office/drawing/2014/main" id="{D88FE775-A6C0-5D88-0880-3400DE1709B0}"/>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556" name="グループ化 555">
              <a:extLst>
                <a:ext uri="{FF2B5EF4-FFF2-40B4-BE49-F238E27FC236}">
                  <a16:creationId xmlns:a16="http://schemas.microsoft.com/office/drawing/2014/main" id="{4FB959CA-D284-2519-6EED-8F7174D00183}"/>
                </a:ext>
              </a:extLst>
            </p:cNvPr>
            <p:cNvGrpSpPr/>
            <p:nvPr/>
          </p:nvGrpSpPr>
          <p:grpSpPr>
            <a:xfrm>
              <a:off x="3338670" y="2484509"/>
              <a:ext cx="262380" cy="329586"/>
              <a:chOff x="3973099" y="5455710"/>
              <a:chExt cx="262380" cy="329586"/>
            </a:xfrm>
          </p:grpSpPr>
          <p:grpSp>
            <p:nvGrpSpPr>
              <p:cNvPr id="564" name="Group 543">
                <a:extLst>
                  <a:ext uri="{FF2B5EF4-FFF2-40B4-BE49-F238E27FC236}">
                    <a16:creationId xmlns:a16="http://schemas.microsoft.com/office/drawing/2014/main" id="{6C3F698A-748E-A37F-0FCE-C3E4D75B9179}"/>
                  </a:ext>
                </a:extLst>
              </p:cNvPr>
              <p:cNvGrpSpPr>
                <a:grpSpLocks/>
              </p:cNvGrpSpPr>
              <p:nvPr/>
            </p:nvGrpSpPr>
            <p:grpSpPr bwMode="auto">
              <a:xfrm>
                <a:off x="3973956" y="5455710"/>
                <a:ext cx="261523" cy="329586"/>
                <a:chOff x="2184" y="41"/>
                <a:chExt cx="263" cy="239"/>
              </a:xfrm>
              <a:solidFill>
                <a:srgbClr val="00FF00"/>
              </a:solidFill>
            </p:grpSpPr>
            <p:sp>
              <p:nvSpPr>
                <p:cNvPr id="566" name="Oval 544">
                  <a:extLst>
                    <a:ext uri="{FF2B5EF4-FFF2-40B4-BE49-F238E27FC236}">
                      <a16:creationId xmlns:a16="http://schemas.microsoft.com/office/drawing/2014/main" id="{E7D98AEB-A13A-EE23-15E4-33D6755689B0}"/>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567" name="Group 545">
                  <a:extLst>
                    <a:ext uri="{FF2B5EF4-FFF2-40B4-BE49-F238E27FC236}">
                      <a16:creationId xmlns:a16="http://schemas.microsoft.com/office/drawing/2014/main" id="{EEBEB414-B65B-9D80-0877-C66E416ED2A7}"/>
                    </a:ext>
                  </a:extLst>
                </p:cNvPr>
                <p:cNvGrpSpPr>
                  <a:grpSpLocks/>
                </p:cNvGrpSpPr>
                <p:nvPr/>
              </p:nvGrpSpPr>
              <p:grpSpPr bwMode="auto">
                <a:xfrm>
                  <a:off x="2184" y="41"/>
                  <a:ext cx="263" cy="239"/>
                  <a:chOff x="2517" y="935"/>
                  <a:chExt cx="272" cy="272"/>
                </a:xfrm>
                <a:grpFill/>
              </p:grpSpPr>
              <p:sp>
                <p:nvSpPr>
                  <p:cNvPr id="568" name="Line 546">
                    <a:extLst>
                      <a:ext uri="{FF2B5EF4-FFF2-40B4-BE49-F238E27FC236}">
                        <a16:creationId xmlns:a16="http://schemas.microsoft.com/office/drawing/2014/main" id="{3D946777-3B44-D84C-EF10-2BB8AB1DE88E}"/>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569" name="Line 547">
                    <a:extLst>
                      <a:ext uri="{FF2B5EF4-FFF2-40B4-BE49-F238E27FC236}">
                        <a16:creationId xmlns:a16="http://schemas.microsoft.com/office/drawing/2014/main" id="{35A8EB73-D663-9556-134C-27BBC6F2E40D}"/>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565" name="Freeform 549">
                <a:extLst>
                  <a:ext uri="{FF2B5EF4-FFF2-40B4-BE49-F238E27FC236}">
                    <a16:creationId xmlns:a16="http://schemas.microsoft.com/office/drawing/2014/main" id="{748E22B6-591A-183A-9AEB-377345A8F502}"/>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nvGrpSpPr>
            <p:cNvPr id="557" name="グループ化 556">
              <a:extLst>
                <a:ext uri="{FF2B5EF4-FFF2-40B4-BE49-F238E27FC236}">
                  <a16:creationId xmlns:a16="http://schemas.microsoft.com/office/drawing/2014/main" id="{8B449134-88AF-8BAF-D691-6825E5086CED}"/>
                </a:ext>
              </a:extLst>
            </p:cNvPr>
            <p:cNvGrpSpPr/>
            <p:nvPr/>
          </p:nvGrpSpPr>
          <p:grpSpPr>
            <a:xfrm>
              <a:off x="3338355" y="2125926"/>
              <a:ext cx="262380" cy="329586"/>
              <a:chOff x="3973099" y="5455710"/>
              <a:chExt cx="262380" cy="329586"/>
            </a:xfrm>
          </p:grpSpPr>
          <p:grpSp>
            <p:nvGrpSpPr>
              <p:cNvPr id="558" name="Group 543">
                <a:extLst>
                  <a:ext uri="{FF2B5EF4-FFF2-40B4-BE49-F238E27FC236}">
                    <a16:creationId xmlns:a16="http://schemas.microsoft.com/office/drawing/2014/main" id="{9F053D4A-FC3C-A49D-4511-E44406F06DE1}"/>
                  </a:ext>
                </a:extLst>
              </p:cNvPr>
              <p:cNvGrpSpPr>
                <a:grpSpLocks/>
              </p:cNvGrpSpPr>
              <p:nvPr/>
            </p:nvGrpSpPr>
            <p:grpSpPr bwMode="auto">
              <a:xfrm>
                <a:off x="3973956" y="5455710"/>
                <a:ext cx="261523" cy="329586"/>
                <a:chOff x="2184" y="41"/>
                <a:chExt cx="263" cy="239"/>
              </a:xfrm>
              <a:solidFill>
                <a:srgbClr val="00FF00"/>
              </a:solidFill>
            </p:grpSpPr>
            <p:sp>
              <p:nvSpPr>
                <p:cNvPr id="560" name="Oval 544">
                  <a:extLst>
                    <a:ext uri="{FF2B5EF4-FFF2-40B4-BE49-F238E27FC236}">
                      <a16:creationId xmlns:a16="http://schemas.microsoft.com/office/drawing/2014/main" id="{1F8B4DE7-6720-F9FB-DBE8-E97FD60BEB3E}"/>
                    </a:ext>
                  </a:extLst>
                </p:cNvPr>
                <p:cNvSpPr>
                  <a:spLocks noChangeArrowheads="1"/>
                </p:cNvSpPr>
                <p:nvPr/>
              </p:nvSpPr>
              <p:spPr bwMode="auto">
                <a:xfrm>
                  <a:off x="2184" y="41"/>
                  <a:ext cx="263" cy="239"/>
                </a:xfrm>
                <a:prstGeom prst="ellipse">
                  <a:avLst/>
                </a:prstGeom>
                <a:grpFill/>
                <a:ln w="6350" algn="ctr">
                  <a:solidFill>
                    <a:schemeClr val="tx1"/>
                  </a:solidFill>
                  <a:round/>
                  <a:headEnd/>
                  <a:tailEnd/>
                </a:ln>
              </p:spPr>
              <p:txBody>
                <a:bodyPr wrap="none" anchor="ctr"/>
                <a:lstStyle/>
                <a:p>
                  <a:endParaRPr lang="ja-JP" altLang="ja-JP">
                    <a:ea typeface="ＭＳ Ｐゴシック" charset="-128"/>
                  </a:endParaRPr>
                </a:p>
              </p:txBody>
            </p:sp>
            <p:grpSp>
              <p:nvGrpSpPr>
                <p:cNvPr id="561" name="Group 545">
                  <a:extLst>
                    <a:ext uri="{FF2B5EF4-FFF2-40B4-BE49-F238E27FC236}">
                      <a16:creationId xmlns:a16="http://schemas.microsoft.com/office/drawing/2014/main" id="{590E7D1B-0190-6C72-5960-6C0EEE1E8C35}"/>
                    </a:ext>
                  </a:extLst>
                </p:cNvPr>
                <p:cNvGrpSpPr>
                  <a:grpSpLocks/>
                </p:cNvGrpSpPr>
                <p:nvPr/>
              </p:nvGrpSpPr>
              <p:grpSpPr bwMode="auto">
                <a:xfrm>
                  <a:off x="2184" y="41"/>
                  <a:ext cx="263" cy="239"/>
                  <a:chOff x="2517" y="935"/>
                  <a:chExt cx="272" cy="272"/>
                </a:xfrm>
                <a:grpFill/>
              </p:grpSpPr>
              <p:sp>
                <p:nvSpPr>
                  <p:cNvPr id="562" name="Line 546">
                    <a:extLst>
                      <a:ext uri="{FF2B5EF4-FFF2-40B4-BE49-F238E27FC236}">
                        <a16:creationId xmlns:a16="http://schemas.microsoft.com/office/drawing/2014/main" id="{5F1D4A1C-2442-EBD3-3589-70ABD2C2D6F8}"/>
                      </a:ext>
                    </a:extLst>
                  </p:cNvPr>
                  <p:cNvSpPr>
                    <a:spLocks noChangeShapeType="1"/>
                  </p:cNvSpPr>
                  <p:nvPr/>
                </p:nvSpPr>
                <p:spPr bwMode="auto">
                  <a:xfrm>
                    <a:off x="2517" y="1071"/>
                    <a:ext cx="272" cy="0"/>
                  </a:xfrm>
                  <a:prstGeom prst="line">
                    <a:avLst/>
                  </a:prstGeom>
                  <a:grpFill/>
                  <a:ln w="6350">
                    <a:solidFill>
                      <a:schemeClr val="tx1"/>
                    </a:solidFill>
                    <a:round/>
                    <a:headEnd/>
                    <a:tailEnd/>
                  </a:ln>
                </p:spPr>
                <p:txBody>
                  <a:bodyPr wrap="none" anchor="ctr"/>
                  <a:lstStyle/>
                  <a:p>
                    <a:endParaRPr lang="ja-JP" altLang="en-US"/>
                  </a:p>
                </p:txBody>
              </p:sp>
              <p:sp>
                <p:nvSpPr>
                  <p:cNvPr id="563" name="Line 547">
                    <a:extLst>
                      <a:ext uri="{FF2B5EF4-FFF2-40B4-BE49-F238E27FC236}">
                        <a16:creationId xmlns:a16="http://schemas.microsoft.com/office/drawing/2014/main" id="{FDD5A3CF-AFE2-73ED-1614-0CBE3278E593}"/>
                      </a:ext>
                    </a:extLst>
                  </p:cNvPr>
                  <p:cNvSpPr>
                    <a:spLocks noChangeShapeType="1"/>
                  </p:cNvSpPr>
                  <p:nvPr/>
                </p:nvSpPr>
                <p:spPr bwMode="auto">
                  <a:xfrm>
                    <a:off x="2653" y="935"/>
                    <a:ext cx="0" cy="272"/>
                  </a:xfrm>
                  <a:prstGeom prst="line">
                    <a:avLst/>
                  </a:prstGeom>
                  <a:grpFill/>
                  <a:ln w="6350">
                    <a:solidFill>
                      <a:schemeClr val="tx1"/>
                    </a:solidFill>
                    <a:round/>
                    <a:headEnd/>
                    <a:tailEnd/>
                  </a:ln>
                </p:spPr>
                <p:txBody>
                  <a:bodyPr wrap="none" anchor="ctr"/>
                  <a:lstStyle/>
                  <a:p>
                    <a:endParaRPr lang="ja-JP" altLang="en-US"/>
                  </a:p>
                </p:txBody>
              </p:sp>
            </p:grpSp>
          </p:grpSp>
          <p:sp>
            <p:nvSpPr>
              <p:cNvPr id="559" name="Freeform 549">
                <a:extLst>
                  <a:ext uri="{FF2B5EF4-FFF2-40B4-BE49-F238E27FC236}">
                    <a16:creationId xmlns:a16="http://schemas.microsoft.com/office/drawing/2014/main" id="{3D28DE73-86DF-3AE0-95DF-2B7C82993883}"/>
                  </a:ext>
                </a:extLst>
              </p:cNvPr>
              <p:cNvSpPr>
                <a:spLocks/>
              </p:cNvSpPr>
              <p:nvPr/>
            </p:nvSpPr>
            <p:spPr bwMode="auto">
              <a:xfrm>
                <a:off x="3973099" y="5458743"/>
                <a:ext cx="131016" cy="159202"/>
              </a:xfrm>
              <a:custGeom>
                <a:avLst/>
                <a:gdLst>
                  <a:gd name="T0" fmla="*/ 1 w 130"/>
                  <a:gd name="T1" fmla="*/ 1 h 120"/>
                  <a:gd name="T2" fmla="*/ 0 w 130"/>
                  <a:gd name="T3" fmla="*/ 1 h 120"/>
                  <a:gd name="T4" fmla="*/ 1 w 130"/>
                  <a:gd name="T5" fmla="*/ 1 h 120"/>
                  <a:gd name="T6" fmla="*/ 1 w 130"/>
                  <a:gd name="T7" fmla="*/ 1 h 120"/>
                  <a:gd name="T8" fmla="*/ 1 w 130"/>
                  <a:gd name="T9" fmla="*/ 1 h 120"/>
                  <a:gd name="T10" fmla="*/ 1 w 130"/>
                  <a:gd name="T11" fmla="*/ 1 h 120"/>
                  <a:gd name="T12" fmla="*/ 1 w 130"/>
                  <a:gd name="T13" fmla="*/ 1 h 120"/>
                  <a:gd name="T14" fmla="*/ 1 w 130"/>
                  <a:gd name="T15" fmla="*/ 1 h 120"/>
                  <a:gd name="T16" fmla="*/ 1 w 130"/>
                  <a:gd name="T17" fmla="*/ 0 h 120"/>
                  <a:gd name="T18" fmla="*/ 1 w 130"/>
                  <a:gd name="T19" fmla="*/ 1 h 1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0"/>
                  <a:gd name="T31" fmla="*/ 0 h 120"/>
                  <a:gd name="T32" fmla="*/ 130 w 130"/>
                  <a:gd name="T33" fmla="*/ 120 h 12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0" h="120">
                    <a:moveTo>
                      <a:pt x="130" y="120"/>
                    </a:moveTo>
                    <a:lnTo>
                      <a:pt x="0" y="120"/>
                    </a:lnTo>
                    <a:lnTo>
                      <a:pt x="1" y="99"/>
                    </a:lnTo>
                    <a:lnTo>
                      <a:pt x="7" y="78"/>
                    </a:lnTo>
                    <a:lnTo>
                      <a:pt x="19" y="57"/>
                    </a:lnTo>
                    <a:lnTo>
                      <a:pt x="34" y="37"/>
                    </a:lnTo>
                    <a:lnTo>
                      <a:pt x="57" y="19"/>
                    </a:lnTo>
                    <a:lnTo>
                      <a:pt x="88" y="6"/>
                    </a:lnTo>
                    <a:lnTo>
                      <a:pt x="130" y="0"/>
                    </a:lnTo>
                    <a:lnTo>
                      <a:pt x="130" y="120"/>
                    </a:lnTo>
                    <a:close/>
                  </a:path>
                </a:pathLst>
              </a:custGeom>
              <a:solidFill>
                <a:schemeClr val="bg1"/>
              </a:solidFill>
              <a:ln w="6350">
                <a:solidFill>
                  <a:schemeClr val="tx1"/>
                </a:solidFill>
                <a:round/>
                <a:headEnd/>
                <a:tailEnd/>
              </a:ln>
            </p:spPr>
            <p:txBody>
              <a:bodyPr wrap="none" anchor="ctr"/>
              <a:lstStyle/>
              <a:p>
                <a:endParaRPr lang="ja-JP" altLang="en-US">
                  <a:latin typeface="游ゴシック"/>
                </a:endParaRPr>
              </a:p>
            </p:txBody>
          </p:sp>
        </p:grpSp>
      </p:grpSp>
      <p:sp>
        <p:nvSpPr>
          <p:cNvPr id="2438" name="部分円 2437">
            <a:extLst>
              <a:ext uri="{FF2B5EF4-FFF2-40B4-BE49-F238E27FC236}">
                <a16:creationId xmlns:a16="http://schemas.microsoft.com/office/drawing/2014/main" id="{9B329086-03FF-551F-1559-4A3C0F1EDF60}"/>
              </a:ext>
            </a:extLst>
          </p:cNvPr>
          <p:cNvSpPr/>
          <p:nvPr/>
        </p:nvSpPr>
        <p:spPr>
          <a:xfrm rot="5400000">
            <a:off x="5742224" y="5055271"/>
            <a:ext cx="332160" cy="269584"/>
          </a:xfrm>
          <a:prstGeom prst="pie">
            <a:avLst>
              <a:gd name="adj1" fmla="val 16187092"/>
              <a:gd name="adj2" fmla="val 21514462"/>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39" name="部分円 2438">
            <a:extLst>
              <a:ext uri="{FF2B5EF4-FFF2-40B4-BE49-F238E27FC236}">
                <a16:creationId xmlns:a16="http://schemas.microsoft.com/office/drawing/2014/main" id="{3EF6B171-8B48-09C7-DBAF-5C19D7F562EA}"/>
              </a:ext>
            </a:extLst>
          </p:cNvPr>
          <p:cNvSpPr/>
          <p:nvPr/>
        </p:nvSpPr>
        <p:spPr>
          <a:xfrm rot="5400000">
            <a:off x="5749189" y="4712888"/>
            <a:ext cx="332160" cy="269584"/>
          </a:xfrm>
          <a:prstGeom prst="pie">
            <a:avLst>
              <a:gd name="adj1" fmla="val 21599970"/>
              <a:gd name="adj2" fmla="val 5397642"/>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40" name="部分円 2439">
            <a:extLst>
              <a:ext uri="{FF2B5EF4-FFF2-40B4-BE49-F238E27FC236}">
                <a16:creationId xmlns:a16="http://schemas.microsoft.com/office/drawing/2014/main" id="{B29EC909-5503-79A6-71FA-BC1604E52F06}"/>
              </a:ext>
            </a:extLst>
          </p:cNvPr>
          <p:cNvSpPr/>
          <p:nvPr/>
        </p:nvSpPr>
        <p:spPr>
          <a:xfrm rot="5400000">
            <a:off x="5749567" y="4369839"/>
            <a:ext cx="332160" cy="269584"/>
          </a:xfrm>
          <a:prstGeom prst="pie">
            <a:avLst>
              <a:gd name="adj1" fmla="val 21599970"/>
              <a:gd name="adj2" fmla="val 5397642"/>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41" name="部分円 2440">
            <a:extLst>
              <a:ext uri="{FF2B5EF4-FFF2-40B4-BE49-F238E27FC236}">
                <a16:creationId xmlns:a16="http://schemas.microsoft.com/office/drawing/2014/main" id="{198B5EC4-5CE1-18E5-BB79-EA85E3193C68}"/>
              </a:ext>
            </a:extLst>
          </p:cNvPr>
          <p:cNvSpPr/>
          <p:nvPr/>
        </p:nvSpPr>
        <p:spPr>
          <a:xfrm rot="5400000">
            <a:off x="5476146" y="4349250"/>
            <a:ext cx="332160" cy="269584"/>
          </a:xfrm>
          <a:prstGeom prst="pie">
            <a:avLst>
              <a:gd name="adj1" fmla="val 21599970"/>
              <a:gd name="adj2" fmla="val 5397642"/>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42" name="部分円 2441">
            <a:extLst>
              <a:ext uri="{FF2B5EF4-FFF2-40B4-BE49-F238E27FC236}">
                <a16:creationId xmlns:a16="http://schemas.microsoft.com/office/drawing/2014/main" id="{89D7F75A-70C0-BED9-0B0B-850E79A4F6B3}"/>
              </a:ext>
            </a:extLst>
          </p:cNvPr>
          <p:cNvSpPr/>
          <p:nvPr/>
        </p:nvSpPr>
        <p:spPr>
          <a:xfrm rot="5400000">
            <a:off x="5483504" y="4702777"/>
            <a:ext cx="332160" cy="269584"/>
          </a:xfrm>
          <a:prstGeom prst="pie">
            <a:avLst>
              <a:gd name="adj1" fmla="val 16185371"/>
              <a:gd name="adj2" fmla="val 28897"/>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43" name="部分円 2442">
            <a:extLst>
              <a:ext uri="{FF2B5EF4-FFF2-40B4-BE49-F238E27FC236}">
                <a16:creationId xmlns:a16="http://schemas.microsoft.com/office/drawing/2014/main" id="{FEDAA4CE-2AB7-0804-9F32-12D1302D3D20}"/>
              </a:ext>
            </a:extLst>
          </p:cNvPr>
          <p:cNvSpPr/>
          <p:nvPr/>
        </p:nvSpPr>
        <p:spPr>
          <a:xfrm rot="5400000">
            <a:off x="5217993" y="5063329"/>
            <a:ext cx="332160" cy="269584"/>
          </a:xfrm>
          <a:prstGeom prst="pie">
            <a:avLst>
              <a:gd name="adj1" fmla="val 16225880"/>
              <a:gd name="adj2" fmla="val 21553127"/>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44" name="部分円 2443">
            <a:extLst>
              <a:ext uri="{FF2B5EF4-FFF2-40B4-BE49-F238E27FC236}">
                <a16:creationId xmlns:a16="http://schemas.microsoft.com/office/drawing/2014/main" id="{BE058E0D-3741-0253-7EBF-71A318437AD4}"/>
              </a:ext>
            </a:extLst>
          </p:cNvPr>
          <p:cNvSpPr/>
          <p:nvPr/>
        </p:nvSpPr>
        <p:spPr>
          <a:xfrm rot="5400000">
            <a:off x="5750295" y="4019249"/>
            <a:ext cx="332160" cy="269584"/>
          </a:xfrm>
          <a:prstGeom prst="pie">
            <a:avLst>
              <a:gd name="adj1" fmla="val 27500"/>
              <a:gd name="adj2" fmla="val 5379107"/>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45" name="部分円 2444">
            <a:extLst>
              <a:ext uri="{FF2B5EF4-FFF2-40B4-BE49-F238E27FC236}">
                <a16:creationId xmlns:a16="http://schemas.microsoft.com/office/drawing/2014/main" id="{01BC82FF-A494-CCC3-C554-5ABE08760EEF}"/>
              </a:ext>
            </a:extLst>
          </p:cNvPr>
          <p:cNvSpPr/>
          <p:nvPr/>
        </p:nvSpPr>
        <p:spPr>
          <a:xfrm rot="5400000">
            <a:off x="5206956" y="3663331"/>
            <a:ext cx="332160" cy="269584"/>
          </a:xfrm>
          <a:prstGeom prst="pie">
            <a:avLst>
              <a:gd name="adj1" fmla="val 21599970"/>
              <a:gd name="adj2" fmla="val 5397642"/>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46" name="部分円 2445">
            <a:extLst>
              <a:ext uri="{FF2B5EF4-FFF2-40B4-BE49-F238E27FC236}">
                <a16:creationId xmlns:a16="http://schemas.microsoft.com/office/drawing/2014/main" id="{387AB568-C869-2842-FA45-3B8D248752D4}"/>
              </a:ext>
            </a:extLst>
          </p:cNvPr>
          <p:cNvSpPr/>
          <p:nvPr/>
        </p:nvSpPr>
        <p:spPr>
          <a:xfrm rot="5400000">
            <a:off x="5495630" y="5064686"/>
            <a:ext cx="332160" cy="269584"/>
          </a:xfrm>
          <a:prstGeom prst="pie">
            <a:avLst>
              <a:gd name="adj1" fmla="val 16299945"/>
              <a:gd name="adj2" fmla="val 21428633"/>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47" name="Rectangle 1505">
            <a:extLst>
              <a:ext uri="{FF2B5EF4-FFF2-40B4-BE49-F238E27FC236}">
                <a16:creationId xmlns:a16="http://schemas.microsoft.com/office/drawing/2014/main" id="{867983B9-FB9F-85CF-4EC5-FAD6A7D771EF}"/>
              </a:ext>
            </a:extLst>
          </p:cNvPr>
          <p:cNvSpPr>
            <a:spLocks noChangeArrowheads="1"/>
          </p:cNvSpPr>
          <p:nvPr/>
        </p:nvSpPr>
        <p:spPr bwMode="auto">
          <a:xfrm>
            <a:off x="8882393" y="4336798"/>
            <a:ext cx="234982" cy="240289"/>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2448" name="Rectangle 1505">
            <a:extLst>
              <a:ext uri="{FF2B5EF4-FFF2-40B4-BE49-F238E27FC236}">
                <a16:creationId xmlns:a16="http://schemas.microsoft.com/office/drawing/2014/main" id="{8762FCFE-D859-07D7-F92C-CBF3D30B9C86}"/>
              </a:ext>
            </a:extLst>
          </p:cNvPr>
          <p:cNvSpPr>
            <a:spLocks noChangeArrowheads="1"/>
          </p:cNvSpPr>
          <p:nvPr/>
        </p:nvSpPr>
        <p:spPr bwMode="auto">
          <a:xfrm>
            <a:off x="9150769" y="4016252"/>
            <a:ext cx="63512" cy="240289"/>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2449" name="Rectangle 1505">
            <a:extLst>
              <a:ext uri="{FF2B5EF4-FFF2-40B4-BE49-F238E27FC236}">
                <a16:creationId xmlns:a16="http://schemas.microsoft.com/office/drawing/2014/main" id="{5B7767C9-6464-327E-37E4-A209675B3CF5}"/>
              </a:ext>
            </a:extLst>
          </p:cNvPr>
          <p:cNvSpPr>
            <a:spLocks noChangeArrowheads="1"/>
          </p:cNvSpPr>
          <p:nvPr/>
        </p:nvSpPr>
        <p:spPr bwMode="auto">
          <a:xfrm>
            <a:off x="9136186" y="3655964"/>
            <a:ext cx="78095" cy="244615"/>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2450" name="Rectangle 1505">
            <a:extLst>
              <a:ext uri="{FF2B5EF4-FFF2-40B4-BE49-F238E27FC236}">
                <a16:creationId xmlns:a16="http://schemas.microsoft.com/office/drawing/2014/main" id="{4AF44341-B019-06A5-3BB2-F83688CEFBAE}"/>
              </a:ext>
            </a:extLst>
          </p:cNvPr>
          <p:cNvSpPr>
            <a:spLocks noChangeArrowheads="1"/>
          </p:cNvSpPr>
          <p:nvPr/>
        </p:nvSpPr>
        <p:spPr bwMode="auto">
          <a:xfrm>
            <a:off x="8888381" y="4707108"/>
            <a:ext cx="141636" cy="240289"/>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2451" name="Rectangle 1505">
            <a:extLst>
              <a:ext uri="{FF2B5EF4-FFF2-40B4-BE49-F238E27FC236}">
                <a16:creationId xmlns:a16="http://schemas.microsoft.com/office/drawing/2014/main" id="{BFBFC725-123B-E639-9991-95D8B807C7DA}"/>
              </a:ext>
            </a:extLst>
          </p:cNvPr>
          <p:cNvSpPr>
            <a:spLocks noChangeArrowheads="1"/>
          </p:cNvSpPr>
          <p:nvPr/>
        </p:nvSpPr>
        <p:spPr bwMode="auto">
          <a:xfrm>
            <a:off x="8751967" y="5086333"/>
            <a:ext cx="141636" cy="240289"/>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2452" name="部分円 2451">
            <a:extLst>
              <a:ext uri="{FF2B5EF4-FFF2-40B4-BE49-F238E27FC236}">
                <a16:creationId xmlns:a16="http://schemas.microsoft.com/office/drawing/2014/main" id="{D0A059F2-9EA6-37DF-5784-4924570C8CBC}"/>
              </a:ext>
            </a:extLst>
          </p:cNvPr>
          <p:cNvSpPr/>
          <p:nvPr/>
        </p:nvSpPr>
        <p:spPr>
          <a:xfrm rot="5400000">
            <a:off x="7370585" y="4725535"/>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53" name="部分円 2452">
            <a:extLst>
              <a:ext uri="{FF2B5EF4-FFF2-40B4-BE49-F238E27FC236}">
                <a16:creationId xmlns:a16="http://schemas.microsoft.com/office/drawing/2014/main" id="{5F78868A-0152-2901-E7D0-5B6F6301A0D6}"/>
              </a:ext>
            </a:extLst>
          </p:cNvPr>
          <p:cNvSpPr/>
          <p:nvPr/>
        </p:nvSpPr>
        <p:spPr>
          <a:xfrm rot="5400000">
            <a:off x="7368134" y="4386084"/>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54" name="部分円 2453">
            <a:extLst>
              <a:ext uri="{FF2B5EF4-FFF2-40B4-BE49-F238E27FC236}">
                <a16:creationId xmlns:a16="http://schemas.microsoft.com/office/drawing/2014/main" id="{FADD989A-B133-E3BE-3B4E-C42C8F51B5B3}"/>
              </a:ext>
            </a:extLst>
          </p:cNvPr>
          <p:cNvSpPr/>
          <p:nvPr/>
        </p:nvSpPr>
        <p:spPr>
          <a:xfrm rot="5400000">
            <a:off x="7098346" y="4379874"/>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55" name="部分円 2454">
            <a:extLst>
              <a:ext uri="{FF2B5EF4-FFF2-40B4-BE49-F238E27FC236}">
                <a16:creationId xmlns:a16="http://schemas.microsoft.com/office/drawing/2014/main" id="{F4266742-F997-EC78-35FF-B53101A15EF4}"/>
              </a:ext>
            </a:extLst>
          </p:cNvPr>
          <p:cNvSpPr/>
          <p:nvPr/>
        </p:nvSpPr>
        <p:spPr>
          <a:xfrm rot="5400000">
            <a:off x="7634993" y="4013239"/>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56" name="部分円 2455">
            <a:extLst>
              <a:ext uri="{FF2B5EF4-FFF2-40B4-BE49-F238E27FC236}">
                <a16:creationId xmlns:a16="http://schemas.microsoft.com/office/drawing/2014/main" id="{E1388B36-54AB-92CF-1A8C-E79CE70CF920}"/>
              </a:ext>
            </a:extLst>
          </p:cNvPr>
          <p:cNvSpPr/>
          <p:nvPr/>
        </p:nvSpPr>
        <p:spPr>
          <a:xfrm rot="5400000">
            <a:off x="7634863" y="3663788"/>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57" name="部分円 2456">
            <a:extLst>
              <a:ext uri="{FF2B5EF4-FFF2-40B4-BE49-F238E27FC236}">
                <a16:creationId xmlns:a16="http://schemas.microsoft.com/office/drawing/2014/main" id="{4C3F58B6-B411-D670-9549-C83FB44142ED}"/>
              </a:ext>
            </a:extLst>
          </p:cNvPr>
          <p:cNvSpPr/>
          <p:nvPr/>
        </p:nvSpPr>
        <p:spPr>
          <a:xfrm rot="5400000">
            <a:off x="7101475" y="4724092"/>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62" name="部分円 2461">
            <a:extLst>
              <a:ext uri="{FF2B5EF4-FFF2-40B4-BE49-F238E27FC236}">
                <a16:creationId xmlns:a16="http://schemas.microsoft.com/office/drawing/2014/main" id="{517B16A9-B0FB-4B38-5DC9-4121B14F241B}"/>
              </a:ext>
            </a:extLst>
          </p:cNvPr>
          <p:cNvSpPr/>
          <p:nvPr/>
        </p:nvSpPr>
        <p:spPr>
          <a:xfrm rot="5400000">
            <a:off x="5744274" y="5057109"/>
            <a:ext cx="332160" cy="269584"/>
          </a:xfrm>
          <a:prstGeom prst="pie">
            <a:avLst>
              <a:gd name="adj1" fmla="val 21304"/>
              <a:gd name="adj2" fmla="val 5418720"/>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64" name="部分円 2463">
            <a:extLst>
              <a:ext uri="{FF2B5EF4-FFF2-40B4-BE49-F238E27FC236}">
                <a16:creationId xmlns:a16="http://schemas.microsoft.com/office/drawing/2014/main" id="{ADF51944-2D10-04CA-ADB1-4F021D35F1E8}"/>
              </a:ext>
            </a:extLst>
          </p:cNvPr>
          <p:cNvSpPr/>
          <p:nvPr/>
        </p:nvSpPr>
        <p:spPr>
          <a:xfrm rot="5400000">
            <a:off x="7624347" y="3666409"/>
            <a:ext cx="332160" cy="269584"/>
          </a:xfrm>
          <a:prstGeom prst="pie">
            <a:avLst>
              <a:gd name="adj1" fmla="val 16083757"/>
              <a:gd name="adj2" fmla="val 21467308"/>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65" name="Rectangle 1505">
            <a:extLst>
              <a:ext uri="{FF2B5EF4-FFF2-40B4-BE49-F238E27FC236}">
                <a16:creationId xmlns:a16="http://schemas.microsoft.com/office/drawing/2014/main" id="{766ABB42-72BB-94CD-29AB-DB5130D4FAE1}"/>
              </a:ext>
            </a:extLst>
          </p:cNvPr>
          <p:cNvSpPr>
            <a:spLocks noChangeArrowheads="1"/>
          </p:cNvSpPr>
          <p:nvPr/>
        </p:nvSpPr>
        <p:spPr bwMode="auto">
          <a:xfrm>
            <a:off x="9226376" y="3310687"/>
            <a:ext cx="78095" cy="244615"/>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2466" name="Rectangle 1505">
            <a:extLst>
              <a:ext uri="{FF2B5EF4-FFF2-40B4-BE49-F238E27FC236}">
                <a16:creationId xmlns:a16="http://schemas.microsoft.com/office/drawing/2014/main" id="{D4AE8570-C8B9-8552-4B86-D6E2F4D25F4A}"/>
              </a:ext>
            </a:extLst>
          </p:cNvPr>
          <p:cNvSpPr>
            <a:spLocks noChangeArrowheads="1"/>
          </p:cNvSpPr>
          <p:nvPr/>
        </p:nvSpPr>
        <p:spPr bwMode="auto">
          <a:xfrm>
            <a:off x="9216021" y="2965578"/>
            <a:ext cx="76739" cy="247149"/>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2467" name="部分円 2466">
            <a:extLst>
              <a:ext uri="{FF2B5EF4-FFF2-40B4-BE49-F238E27FC236}">
                <a16:creationId xmlns:a16="http://schemas.microsoft.com/office/drawing/2014/main" id="{AAC9F0CA-0AA3-98F2-5A00-4065282182D5}"/>
              </a:ext>
            </a:extLst>
          </p:cNvPr>
          <p:cNvSpPr/>
          <p:nvPr/>
        </p:nvSpPr>
        <p:spPr>
          <a:xfrm rot="5400000">
            <a:off x="7635838" y="3335114"/>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68" name="部分円 2467">
            <a:extLst>
              <a:ext uri="{FF2B5EF4-FFF2-40B4-BE49-F238E27FC236}">
                <a16:creationId xmlns:a16="http://schemas.microsoft.com/office/drawing/2014/main" id="{AB9AE5D3-1BD9-BD33-0C4B-73D8843FAC4C}"/>
              </a:ext>
            </a:extLst>
          </p:cNvPr>
          <p:cNvSpPr/>
          <p:nvPr/>
        </p:nvSpPr>
        <p:spPr>
          <a:xfrm rot="5400000">
            <a:off x="7636199" y="2984490"/>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69" name="部分円 2468">
            <a:extLst>
              <a:ext uri="{FF2B5EF4-FFF2-40B4-BE49-F238E27FC236}">
                <a16:creationId xmlns:a16="http://schemas.microsoft.com/office/drawing/2014/main" id="{705DD9FD-E914-923A-2DF0-F1971527D76F}"/>
              </a:ext>
            </a:extLst>
          </p:cNvPr>
          <p:cNvSpPr/>
          <p:nvPr/>
        </p:nvSpPr>
        <p:spPr>
          <a:xfrm rot="5400000">
            <a:off x="7366655" y="4020272"/>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70" name="部分円 2469">
            <a:extLst>
              <a:ext uri="{FF2B5EF4-FFF2-40B4-BE49-F238E27FC236}">
                <a16:creationId xmlns:a16="http://schemas.microsoft.com/office/drawing/2014/main" id="{C05B65EF-4930-CD3B-3FC3-C56743D31C1D}"/>
              </a:ext>
            </a:extLst>
          </p:cNvPr>
          <p:cNvSpPr/>
          <p:nvPr/>
        </p:nvSpPr>
        <p:spPr>
          <a:xfrm rot="5400000">
            <a:off x="7639182" y="4017154"/>
            <a:ext cx="332160" cy="269584"/>
          </a:xfrm>
          <a:prstGeom prst="pie">
            <a:avLst>
              <a:gd name="adj1" fmla="val 16083757"/>
              <a:gd name="adj2" fmla="val 21467308"/>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73" name="部分円 2472">
            <a:extLst>
              <a:ext uri="{FF2B5EF4-FFF2-40B4-BE49-F238E27FC236}">
                <a16:creationId xmlns:a16="http://schemas.microsoft.com/office/drawing/2014/main" id="{2EBEF3CA-5688-33D4-0FDA-3EE8EA3F0835}"/>
              </a:ext>
            </a:extLst>
          </p:cNvPr>
          <p:cNvSpPr/>
          <p:nvPr/>
        </p:nvSpPr>
        <p:spPr>
          <a:xfrm rot="5400000">
            <a:off x="7631510" y="4360104"/>
            <a:ext cx="332160" cy="269584"/>
          </a:xfrm>
          <a:prstGeom prst="pie">
            <a:avLst>
              <a:gd name="adj1" fmla="val 16083757"/>
              <a:gd name="adj2" fmla="val 21467308"/>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74" name="部分円 2473">
            <a:extLst>
              <a:ext uri="{FF2B5EF4-FFF2-40B4-BE49-F238E27FC236}">
                <a16:creationId xmlns:a16="http://schemas.microsoft.com/office/drawing/2014/main" id="{BEC3AE2E-8BB6-3E04-B080-CACBC18ECD25}"/>
              </a:ext>
            </a:extLst>
          </p:cNvPr>
          <p:cNvSpPr/>
          <p:nvPr/>
        </p:nvSpPr>
        <p:spPr>
          <a:xfrm rot="5400000">
            <a:off x="7642354" y="4372402"/>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75" name="部分円 2474">
            <a:extLst>
              <a:ext uri="{FF2B5EF4-FFF2-40B4-BE49-F238E27FC236}">
                <a16:creationId xmlns:a16="http://schemas.microsoft.com/office/drawing/2014/main" id="{48C59C8E-652D-2A17-2B8C-EE220964DB1E}"/>
              </a:ext>
            </a:extLst>
          </p:cNvPr>
          <p:cNvSpPr/>
          <p:nvPr/>
        </p:nvSpPr>
        <p:spPr>
          <a:xfrm rot="5400000">
            <a:off x="7615817" y="4710293"/>
            <a:ext cx="332160" cy="269584"/>
          </a:xfrm>
          <a:prstGeom prst="pie">
            <a:avLst>
              <a:gd name="adj1" fmla="val 16083757"/>
              <a:gd name="adj2" fmla="val 21467308"/>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76" name="部分円 2475">
            <a:extLst>
              <a:ext uri="{FF2B5EF4-FFF2-40B4-BE49-F238E27FC236}">
                <a16:creationId xmlns:a16="http://schemas.microsoft.com/office/drawing/2014/main" id="{8F85300E-CB29-70FD-7043-AB3FF25A226E}"/>
              </a:ext>
            </a:extLst>
          </p:cNvPr>
          <p:cNvSpPr/>
          <p:nvPr/>
        </p:nvSpPr>
        <p:spPr>
          <a:xfrm rot="5400000">
            <a:off x="7623186" y="5067273"/>
            <a:ext cx="332160" cy="269584"/>
          </a:xfrm>
          <a:prstGeom prst="pie">
            <a:avLst>
              <a:gd name="adj1" fmla="val 16083757"/>
              <a:gd name="adj2" fmla="val 21467308"/>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77" name="部分円 2476">
            <a:extLst>
              <a:ext uri="{FF2B5EF4-FFF2-40B4-BE49-F238E27FC236}">
                <a16:creationId xmlns:a16="http://schemas.microsoft.com/office/drawing/2014/main" id="{8F021FF8-CA13-77D0-88C9-AE90A3FB766A}"/>
              </a:ext>
            </a:extLst>
          </p:cNvPr>
          <p:cNvSpPr/>
          <p:nvPr/>
        </p:nvSpPr>
        <p:spPr>
          <a:xfrm rot="5400000">
            <a:off x="7365079" y="5066657"/>
            <a:ext cx="332160" cy="269584"/>
          </a:xfrm>
          <a:prstGeom prst="pie">
            <a:avLst>
              <a:gd name="adj1" fmla="val 16083757"/>
              <a:gd name="adj2" fmla="val 21467308"/>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78" name="部分円 2477">
            <a:extLst>
              <a:ext uri="{FF2B5EF4-FFF2-40B4-BE49-F238E27FC236}">
                <a16:creationId xmlns:a16="http://schemas.microsoft.com/office/drawing/2014/main" id="{E2AC9D6D-B377-140A-414A-6985398D533C}"/>
              </a:ext>
            </a:extLst>
          </p:cNvPr>
          <p:cNvSpPr/>
          <p:nvPr/>
        </p:nvSpPr>
        <p:spPr>
          <a:xfrm rot="5400000">
            <a:off x="7105716" y="5073624"/>
            <a:ext cx="332160" cy="269584"/>
          </a:xfrm>
          <a:prstGeom prst="pie">
            <a:avLst>
              <a:gd name="adj1" fmla="val 16083757"/>
              <a:gd name="adj2" fmla="val 21467308"/>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79" name="部分円 2478">
            <a:extLst>
              <a:ext uri="{FF2B5EF4-FFF2-40B4-BE49-F238E27FC236}">
                <a16:creationId xmlns:a16="http://schemas.microsoft.com/office/drawing/2014/main" id="{F572E071-9B71-B006-E1C6-B1D4A09A34EE}"/>
              </a:ext>
            </a:extLst>
          </p:cNvPr>
          <p:cNvSpPr/>
          <p:nvPr/>
        </p:nvSpPr>
        <p:spPr>
          <a:xfrm rot="5400000">
            <a:off x="7369981" y="5068182"/>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80" name="部分円 2479">
            <a:extLst>
              <a:ext uri="{FF2B5EF4-FFF2-40B4-BE49-F238E27FC236}">
                <a16:creationId xmlns:a16="http://schemas.microsoft.com/office/drawing/2014/main" id="{8AC819DB-5A4A-031D-3338-53B036C1F650}"/>
              </a:ext>
            </a:extLst>
          </p:cNvPr>
          <p:cNvSpPr/>
          <p:nvPr/>
        </p:nvSpPr>
        <p:spPr>
          <a:xfrm rot="5400000">
            <a:off x="7110887" y="5068561"/>
            <a:ext cx="332160" cy="269584"/>
          </a:xfrm>
          <a:prstGeom prst="pie">
            <a:avLst>
              <a:gd name="adj1" fmla="val 21599970"/>
              <a:gd name="adj2" fmla="val 5397642"/>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81" name="Rectangle 1505">
            <a:extLst>
              <a:ext uri="{FF2B5EF4-FFF2-40B4-BE49-F238E27FC236}">
                <a16:creationId xmlns:a16="http://schemas.microsoft.com/office/drawing/2014/main" id="{96E666F7-C7C5-6160-F40E-79ED0F6112E2}"/>
              </a:ext>
            </a:extLst>
          </p:cNvPr>
          <p:cNvSpPr>
            <a:spLocks noChangeArrowheads="1"/>
          </p:cNvSpPr>
          <p:nvPr/>
        </p:nvSpPr>
        <p:spPr bwMode="auto">
          <a:xfrm>
            <a:off x="4123417" y="4374161"/>
            <a:ext cx="119201" cy="240289"/>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2482" name="Rectangle 1505">
            <a:extLst>
              <a:ext uri="{FF2B5EF4-FFF2-40B4-BE49-F238E27FC236}">
                <a16:creationId xmlns:a16="http://schemas.microsoft.com/office/drawing/2014/main" id="{C95D3446-8C77-0F74-4534-B65D52384F20}"/>
              </a:ext>
            </a:extLst>
          </p:cNvPr>
          <p:cNvSpPr>
            <a:spLocks noChangeArrowheads="1"/>
          </p:cNvSpPr>
          <p:nvPr/>
        </p:nvSpPr>
        <p:spPr bwMode="auto">
          <a:xfrm>
            <a:off x="4270529" y="4711371"/>
            <a:ext cx="119201" cy="284126"/>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2483" name="Rectangle 1505">
            <a:extLst>
              <a:ext uri="{FF2B5EF4-FFF2-40B4-BE49-F238E27FC236}">
                <a16:creationId xmlns:a16="http://schemas.microsoft.com/office/drawing/2014/main" id="{EEDDCA94-B226-435F-5547-8E9B272DA790}"/>
              </a:ext>
            </a:extLst>
          </p:cNvPr>
          <p:cNvSpPr>
            <a:spLocks noChangeArrowheads="1"/>
          </p:cNvSpPr>
          <p:nvPr/>
        </p:nvSpPr>
        <p:spPr bwMode="auto">
          <a:xfrm>
            <a:off x="4375383" y="5070463"/>
            <a:ext cx="119201" cy="241913"/>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2484" name="Rectangle 1505">
            <a:extLst>
              <a:ext uri="{FF2B5EF4-FFF2-40B4-BE49-F238E27FC236}">
                <a16:creationId xmlns:a16="http://schemas.microsoft.com/office/drawing/2014/main" id="{B947C631-776C-D969-7632-F167CDCCC930}"/>
              </a:ext>
            </a:extLst>
          </p:cNvPr>
          <p:cNvSpPr>
            <a:spLocks noChangeArrowheads="1"/>
          </p:cNvSpPr>
          <p:nvPr/>
        </p:nvSpPr>
        <p:spPr bwMode="auto">
          <a:xfrm>
            <a:off x="3991754" y="4024371"/>
            <a:ext cx="50997" cy="240289"/>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2485" name="Rectangle 1505">
            <a:extLst>
              <a:ext uri="{FF2B5EF4-FFF2-40B4-BE49-F238E27FC236}">
                <a16:creationId xmlns:a16="http://schemas.microsoft.com/office/drawing/2014/main" id="{3AB0C5E8-EFDE-1C86-41F6-FA316EEBF26B}"/>
              </a:ext>
            </a:extLst>
          </p:cNvPr>
          <p:cNvSpPr>
            <a:spLocks noChangeArrowheads="1"/>
          </p:cNvSpPr>
          <p:nvPr/>
        </p:nvSpPr>
        <p:spPr bwMode="auto">
          <a:xfrm>
            <a:off x="3985898" y="3675781"/>
            <a:ext cx="50997" cy="240289"/>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2486" name="Rectangle 1505">
            <a:extLst>
              <a:ext uri="{FF2B5EF4-FFF2-40B4-BE49-F238E27FC236}">
                <a16:creationId xmlns:a16="http://schemas.microsoft.com/office/drawing/2014/main" id="{822261B0-58F7-6269-4CCD-888B5697170C}"/>
              </a:ext>
            </a:extLst>
          </p:cNvPr>
          <p:cNvSpPr>
            <a:spLocks noChangeArrowheads="1"/>
          </p:cNvSpPr>
          <p:nvPr/>
        </p:nvSpPr>
        <p:spPr bwMode="auto">
          <a:xfrm>
            <a:off x="3966056" y="3323497"/>
            <a:ext cx="50997" cy="240289"/>
          </a:xfrm>
          <a:prstGeom prst="rect">
            <a:avLst/>
          </a:prstGeom>
          <a:solidFill>
            <a:srgbClr val="00B0F0"/>
          </a:solidFill>
          <a:ln w="15875">
            <a:solidFill>
              <a:schemeClr val="tx1"/>
            </a:solidFill>
            <a:miter lim="800000"/>
            <a:headEnd/>
            <a:tailEnd/>
          </a:ln>
        </p:spPr>
        <p:txBody>
          <a:bodyPr wrap="none" anchor="ctr"/>
          <a:lstStyle/>
          <a:p>
            <a:pPr algn="ctr"/>
            <a:endParaRPr lang="ja-JP" altLang="en-US">
              <a:ea typeface="ＭＳ Ｐゴシック" charset="-128"/>
            </a:endParaRPr>
          </a:p>
        </p:txBody>
      </p:sp>
      <p:sp>
        <p:nvSpPr>
          <p:cNvPr id="2487" name="部分円 2486">
            <a:extLst>
              <a:ext uri="{FF2B5EF4-FFF2-40B4-BE49-F238E27FC236}">
                <a16:creationId xmlns:a16="http://schemas.microsoft.com/office/drawing/2014/main" id="{51ABD034-2013-0E34-0AB6-5428B2CAE981}"/>
              </a:ext>
            </a:extLst>
          </p:cNvPr>
          <p:cNvSpPr/>
          <p:nvPr/>
        </p:nvSpPr>
        <p:spPr>
          <a:xfrm rot="5400000">
            <a:off x="5497067" y="5066534"/>
            <a:ext cx="332160" cy="269584"/>
          </a:xfrm>
          <a:prstGeom prst="pie">
            <a:avLst>
              <a:gd name="adj1" fmla="val 21304"/>
              <a:gd name="adj2" fmla="val 5418720"/>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88" name="部分円 2487">
            <a:extLst>
              <a:ext uri="{FF2B5EF4-FFF2-40B4-BE49-F238E27FC236}">
                <a16:creationId xmlns:a16="http://schemas.microsoft.com/office/drawing/2014/main" id="{BB20E756-1E68-37F7-7D7E-E5D244AF9A89}"/>
              </a:ext>
            </a:extLst>
          </p:cNvPr>
          <p:cNvSpPr/>
          <p:nvPr/>
        </p:nvSpPr>
        <p:spPr>
          <a:xfrm rot="5400000">
            <a:off x="5486619" y="4700089"/>
            <a:ext cx="332160" cy="269584"/>
          </a:xfrm>
          <a:prstGeom prst="pie">
            <a:avLst>
              <a:gd name="adj1" fmla="val 21304"/>
              <a:gd name="adj2" fmla="val 5418720"/>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89" name="部分円 2488">
            <a:extLst>
              <a:ext uri="{FF2B5EF4-FFF2-40B4-BE49-F238E27FC236}">
                <a16:creationId xmlns:a16="http://schemas.microsoft.com/office/drawing/2014/main" id="{4D9BA7C9-28DE-DCB5-85B2-8A09B84A8700}"/>
              </a:ext>
            </a:extLst>
          </p:cNvPr>
          <p:cNvSpPr/>
          <p:nvPr/>
        </p:nvSpPr>
        <p:spPr>
          <a:xfrm rot="5400000">
            <a:off x="5212806" y="4695453"/>
            <a:ext cx="332160" cy="269584"/>
          </a:xfrm>
          <a:prstGeom prst="pie">
            <a:avLst>
              <a:gd name="adj1" fmla="val 16225880"/>
              <a:gd name="adj2" fmla="val 21553127"/>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90" name="部分円 2489">
            <a:extLst>
              <a:ext uri="{FF2B5EF4-FFF2-40B4-BE49-F238E27FC236}">
                <a16:creationId xmlns:a16="http://schemas.microsoft.com/office/drawing/2014/main" id="{51572752-FA50-F022-B2AD-C09F3D964D55}"/>
              </a:ext>
            </a:extLst>
          </p:cNvPr>
          <p:cNvSpPr/>
          <p:nvPr/>
        </p:nvSpPr>
        <p:spPr>
          <a:xfrm rot="5400000">
            <a:off x="5220959" y="5059936"/>
            <a:ext cx="332160" cy="269584"/>
          </a:xfrm>
          <a:prstGeom prst="pie">
            <a:avLst>
              <a:gd name="adj1" fmla="val 21304"/>
              <a:gd name="adj2" fmla="val 5418720"/>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91" name="部分円 2490">
            <a:extLst>
              <a:ext uri="{FF2B5EF4-FFF2-40B4-BE49-F238E27FC236}">
                <a16:creationId xmlns:a16="http://schemas.microsoft.com/office/drawing/2014/main" id="{F499FC94-EDE2-889C-848C-3A5F07A06842}"/>
              </a:ext>
            </a:extLst>
          </p:cNvPr>
          <p:cNvSpPr/>
          <p:nvPr/>
        </p:nvSpPr>
        <p:spPr>
          <a:xfrm rot="5400000">
            <a:off x="5216904" y="4697118"/>
            <a:ext cx="332160" cy="269584"/>
          </a:xfrm>
          <a:prstGeom prst="pie">
            <a:avLst>
              <a:gd name="adj1" fmla="val 21304"/>
              <a:gd name="adj2" fmla="val 5418720"/>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92" name="部分円 2491">
            <a:extLst>
              <a:ext uri="{FF2B5EF4-FFF2-40B4-BE49-F238E27FC236}">
                <a16:creationId xmlns:a16="http://schemas.microsoft.com/office/drawing/2014/main" id="{8F653CB7-DEB0-C1CE-51EB-F1A33127AEB6}"/>
              </a:ext>
            </a:extLst>
          </p:cNvPr>
          <p:cNvSpPr/>
          <p:nvPr/>
        </p:nvSpPr>
        <p:spPr>
          <a:xfrm rot="5400000">
            <a:off x="5209327" y="4367374"/>
            <a:ext cx="332160" cy="269584"/>
          </a:xfrm>
          <a:prstGeom prst="pie">
            <a:avLst>
              <a:gd name="adj1" fmla="val 16225880"/>
              <a:gd name="adj2" fmla="val 21553127"/>
            </a:avLst>
          </a:prstGeom>
          <a:solidFill>
            <a:srgbClr val="00FF00"/>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93" name="部分円 2492">
            <a:extLst>
              <a:ext uri="{FF2B5EF4-FFF2-40B4-BE49-F238E27FC236}">
                <a16:creationId xmlns:a16="http://schemas.microsoft.com/office/drawing/2014/main" id="{1B218238-2295-556C-2FE3-8D57C0573C8E}"/>
              </a:ext>
            </a:extLst>
          </p:cNvPr>
          <p:cNvSpPr/>
          <p:nvPr/>
        </p:nvSpPr>
        <p:spPr>
          <a:xfrm rot="5400000">
            <a:off x="5204142" y="4367199"/>
            <a:ext cx="332160" cy="269584"/>
          </a:xfrm>
          <a:prstGeom prst="pie">
            <a:avLst>
              <a:gd name="adj1" fmla="val 21304"/>
              <a:gd name="adj2" fmla="val 5418720"/>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94" name="部分円 2493">
            <a:extLst>
              <a:ext uri="{FF2B5EF4-FFF2-40B4-BE49-F238E27FC236}">
                <a16:creationId xmlns:a16="http://schemas.microsoft.com/office/drawing/2014/main" id="{948D2A98-A9B0-4CAF-5783-21B0769B466E}"/>
              </a:ext>
            </a:extLst>
          </p:cNvPr>
          <p:cNvSpPr/>
          <p:nvPr/>
        </p:nvSpPr>
        <p:spPr>
          <a:xfrm rot="5400000">
            <a:off x="5213129" y="4014594"/>
            <a:ext cx="332160" cy="269584"/>
          </a:xfrm>
          <a:prstGeom prst="pie">
            <a:avLst>
              <a:gd name="adj1" fmla="val 21304"/>
              <a:gd name="adj2" fmla="val 5418720"/>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95" name="部分円 2494">
            <a:extLst>
              <a:ext uri="{FF2B5EF4-FFF2-40B4-BE49-F238E27FC236}">
                <a16:creationId xmlns:a16="http://schemas.microsoft.com/office/drawing/2014/main" id="{72053D5D-298C-A401-4CDA-400F25860CDB}"/>
              </a:ext>
            </a:extLst>
          </p:cNvPr>
          <p:cNvSpPr/>
          <p:nvPr/>
        </p:nvSpPr>
        <p:spPr>
          <a:xfrm rot="5400000">
            <a:off x="5756591" y="3660238"/>
            <a:ext cx="332160" cy="269584"/>
          </a:xfrm>
          <a:prstGeom prst="pie">
            <a:avLst>
              <a:gd name="adj1" fmla="val 21304"/>
              <a:gd name="adj2" fmla="val 5418720"/>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496" name="部分円 2495">
            <a:extLst>
              <a:ext uri="{FF2B5EF4-FFF2-40B4-BE49-F238E27FC236}">
                <a16:creationId xmlns:a16="http://schemas.microsoft.com/office/drawing/2014/main" id="{7448DB13-DAB1-97D0-C725-A2903A5AD3C6}"/>
              </a:ext>
            </a:extLst>
          </p:cNvPr>
          <p:cNvSpPr/>
          <p:nvPr/>
        </p:nvSpPr>
        <p:spPr>
          <a:xfrm rot="5400000">
            <a:off x="5201402" y="3319308"/>
            <a:ext cx="332160" cy="269584"/>
          </a:xfrm>
          <a:prstGeom prst="pie">
            <a:avLst>
              <a:gd name="adj1" fmla="val 21304"/>
              <a:gd name="adj2" fmla="val 5418720"/>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 name="正方形/長方形 1">
            <a:extLst>
              <a:ext uri="{FF2B5EF4-FFF2-40B4-BE49-F238E27FC236}">
                <a16:creationId xmlns:a16="http://schemas.microsoft.com/office/drawing/2014/main" id="{20EB7636-D407-5219-6A43-3C837A150B9E}"/>
              </a:ext>
            </a:extLst>
          </p:cNvPr>
          <p:cNvSpPr/>
          <p:nvPr/>
        </p:nvSpPr>
        <p:spPr>
          <a:xfrm>
            <a:off x="10310049" y="2661377"/>
            <a:ext cx="4134247" cy="1440799"/>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ja-JP" altLang="en-US" sz="7200" b="1" dirty="0">
                <a:ln w="0">
                  <a:solidFill>
                    <a:schemeClr val="tx1"/>
                  </a:solidFill>
                </a:ln>
                <a:solidFill>
                  <a:schemeClr val="bg1"/>
                </a:solidFill>
                <a:effectLst>
                  <a:glow rad="228600">
                    <a:srgbClr val="FF0000">
                      <a:alpha val="40000"/>
                    </a:srgbClr>
                  </a:glow>
                </a:effectLst>
                <a:latin typeface="+mn-ea"/>
              </a:rPr>
              <a:t>目</a:t>
            </a:r>
            <a:endParaRPr lang="en-US" altLang="ja-JP" sz="7200" b="1" dirty="0">
              <a:ln w="0">
                <a:solidFill>
                  <a:schemeClr val="tx1"/>
                </a:solidFill>
              </a:ln>
              <a:solidFill>
                <a:schemeClr val="bg1"/>
              </a:solidFill>
              <a:effectLst>
                <a:glow rad="228600">
                  <a:srgbClr val="FF0000">
                    <a:alpha val="40000"/>
                  </a:srgbClr>
                </a:glow>
              </a:effectLst>
              <a:latin typeface="+mn-ea"/>
            </a:endParaRPr>
          </a:p>
          <a:p>
            <a:r>
              <a:rPr lang="ja-JP" altLang="en-US" sz="7200" b="1" dirty="0">
                <a:ln w="0">
                  <a:solidFill>
                    <a:schemeClr val="tx1"/>
                  </a:solidFill>
                </a:ln>
                <a:solidFill>
                  <a:schemeClr val="bg1"/>
                </a:solidFill>
                <a:effectLst>
                  <a:glow rad="228600">
                    <a:srgbClr val="FF0000">
                      <a:alpha val="40000"/>
                    </a:srgbClr>
                  </a:glow>
                </a:effectLst>
                <a:latin typeface="+mn-ea"/>
              </a:rPr>
              <a:t>標</a:t>
            </a:r>
            <a:endParaRPr lang="en-US" altLang="ja-JP" sz="7200" b="1" dirty="0">
              <a:ln w="0">
                <a:solidFill>
                  <a:schemeClr val="tx1"/>
                </a:solidFill>
              </a:ln>
              <a:solidFill>
                <a:schemeClr val="bg1"/>
              </a:solidFill>
              <a:effectLst>
                <a:glow rad="228600">
                  <a:srgbClr val="FF0000">
                    <a:alpha val="40000"/>
                  </a:srgbClr>
                </a:glow>
              </a:effectLst>
              <a:latin typeface="+mn-ea"/>
            </a:endParaRPr>
          </a:p>
          <a:p>
            <a:r>
              <a:rPr lang="ja-JP" altLang="en-US" sz="7200" b="1" dirty="0">
                <a:ln w="0">
                  <a:solidFill>
                    <a:schemeClr val="tx1"/>
                  </a:solidFill>
                </a:ln>
                <a:solidFill>
                  <a:schemeClr val="bg1"/>
                </a:solidFill>
                <a:effectLst>
                  <a:glow rad="228600">
                    <a:srgbClr val="FF0000">
                      <a:alpha val="40000"/>
                    </a:srgbClr>
                  </a:glow>
                </a:effectLst>
                <a:latin typeface="+mn-ea"/>
              </a:rPr>
              <a:t>達</a:t>
            </a:r>
            <a:endParaRPr lang="en-US" altLang="ja-JP" sz="7200" b="1" dirty="0">
              <a:ln w="0">
                <a:solidFill>
                  <a:schemeClr val="tx1"/>
                </a:solidFill>
              </a:ln>
              <a:solidFill>
                <a:schemeClr val="bg1"/>
              </a:solidFill>
              <a:effectLst>
                <a:glow rad="228600">
                  <a:srgbClr val="FF0000">
                    <a:alpha val="40000"/>
                  </a:srgbClr>
                </a:glow>
              </a:effectLst>
              <a:latin typeface="+mn-ea"/>
            </a:endParaRPr>
          </a:p>
          <a:p>
            <a:r>
              <a:rPr lang="ja-JP" altLang="en-US" sz="7200" b="1" dirty="0">
                <a:ln w="0">
                  <a:solidFill>
                    <a:schemeClr val="tx1"/>
                  </a:solidFill>
                </a:ln>
                <a:solidFill>
                  <a:schemeClr val="bg1"/>
                </a:solidFill>
                <a:effectLst>
                  <a:glow rad="228600">
                    <a:srgbClr val="FF0000">
                      <a:alpha val="40000"/>
                    </a:srgbClr>
                  </a:glow>
                </a:effectLst>
                <a:latin typeface="+mn-ea"/>
              </a:rPr>
              <a:t>成</a:t>
            </a:r>
            <a:endParaRPr kumimoji="1" lang="ja-JP" altLang="en-US" sz="7200" b="1" dirty="0">
              <a:ln w="0">
                <a:solidFill>
                  <a:schemeClr val="tx1"/>
                </a:solidFill>
              </a:ln>
              <a:solidFill>
                <a:schemeClr val="bg1"/>
              </a:solidFill>
              <a:effectLst>
                <a:glow rad="228600">
                  <a:srgbClr val="FF0000">
                    <a:alpha val="40000"/>
                  </a:srgbClr>
                </a:glow>
              </a:effectLst>
              <a:latin typeface="+mn-ea"/>
            </a:endParaRPr>
          </a:p>
        </p:txBody>
      </p:sp>
      <p:pic>
        <p:nvPicPr>
          <p:cNvPr id="10" name="図 9" descr="テキスト&#10;&#10;AI によって生成されたコンテンツは間違っている可能性があります。">
            <a:extLst>
              <a:ext uri="{FF2B5EF4-FFF2-40B4-BE49-F238E27FC236}">
                <a16:creationId xmlns:a16="http://schemas.microsoft.com/office/drawing/2014/main" id="{B3063425-43AE-A76C-7689-AD0145C3B6A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32111" y="760434"/>
            <a:ext cx="2727763" cy="5387331"/>
          </a:xfrm>
          <a:prstGeom prst="rect">
            <a:avLst/>
          </a:prstGeom>
        </p:spPr>
      </p:pic>
      <p:pic>
        <p:nvPicPr>
          <p:cNvPr id="9" name="オーディオ 8">
            <a:hlinkClick r:id="" action="ppaction://media"/>
            <a:extLst>
              <a:ext uri="{FF2B5EF4-FFF2-40B4-BE49-F238E27FC236}">
                <a16:creationId xmlns:a16="http://schemas.microsoft.com/office/drawing/2014/main" id="{94226E2E-F414-2148-55BF-82072BD097D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05992455"/>
      </p:ext>
    </p:extLst>
  </p:cSld>
  <p:clrMapOvr>
    <a:masterClrMapping/>
  </p:clrMapOvr>
  <mc:AlternateContent xmlns:mc="http://schemas.openxmlformats.org/markup-compatibility/2006" xmlns:p14="http://schemas.microsoft.com/office/powerpoint/2010/main">
    <mc:Choice Requires="p14">
      <p:transition spd="slow" p14:dur="2000" advTm="8888"/>
    </mc:Choice>
    <mc:Fallback xmlns="">
      <p:transition spd="slow" advTm="8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par>
                                <p:cTn id="7" presetID="22" presetClass="entr" presetSubtype="8" fill="hold" grpId="0" nodeType="withEffect">
                                  <p:stCondLst>
                                    <p:cond delay="0"/>
                                  </p:stCondLst>
                                  <p:childTnLst>
                                    <p:set>
                                      <p:cBhvr>
                                        <p:cTn id="8" dur="1" fill="hold">
                                          <p:stCondLst>
                                            <p:cond delay="0"/>
                                          </p:stCondLst>
                                        </p:cTn>
                                        <p:tgtEl>
                                          <p:spTgt spid="2447"/>
                                        </p:tgtEl>
                                        <p:attrNameLst>
                                          <p:attrName>style.visibility</p:attrName>
                                        </p:attrNameLst>
                                      </p:cBhvr>
                                      <p:to>
                                        <p:strVal val="visible"/>
                                      </p:to>
                                    </p:set>
                                    <p:animEffect transition="in" filter="wipe(left)">
                                      <p:cBhvr>
                                        <p:cTn id="9" dur="500"/>
                                        <p:tgtEl>
                                          <p:spTgt spid="2447"/>
                                        </p:tgtEl>
                                      </p:cBhvr>
                                    </p:animEffect>
                                  </p:childTnLst>
                                </p:cTn>
                              </p:par>
                              <p:par>
                                <p:cTn id="10" presetID="22" presetClass="entr" presetSubtype="8" fill="hold" grpId="0" nodeType="withEffect">
                                  <p:stCondLst>
                                    <p:cond delay="0"/>
                                  </p:stCondLst>
                                  <p:childTnLst>
                                    <p:set>
                                      <p:cBhvr>
                                        <p:cTn id="11" dur="1" fill="hold">
                                          <p:stCondLst>
                                            <p:cond delay="0"/>
                                          </p:stCondLst>
                                        </p:cTn>
                                        <p:tgtEl>
                                          <p:spTgt spid="2448"/>
                                        </p:tgtEl>
                                        <p:attrNameLst>
                                          <p:attrName>style.visibility</p:attrName>
                                        </p:attrNameLst>
                                      </p:cBhvr>
                                      <p:to>
                                        <p:strVal val="visible"/>
                                      </p:to>
                                    </p:set>
                                    <p:animEffect transition="in" filter="wipe(left)">
                                      <p:cBhvr>
                                        <p:cTn id="12" dur="500"/>
                                        <p:tgtEl>
                                          <p:spTgt spid="2448"/>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2449"/>
                                        </p:tgtEl>
                                        <p:attrNameLst>
                                          <p:attrName>style.visibility</p:attrName>
                                        </p:attrNameLst>
                                      </p:cBhvr>
                                      <p:to>
                                        <p:strVal val="visible"/>
                                      </p:to>
                                    </p:set>
                                    <p:animEffect transition="in" filter="wipe(left)">
                                      <p:cBhvr>
                                        <p:cTn id="15" dur="500"/>
                                        <p:tgtEl>
                                          <p:spTgt spid="2449"/>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2450"/>
                                        </p:tgtEl>
                                        <p:attrNameLst>
                                          <p:attrName>style.visibility</p:attrName>
                                        </p:attrNameLst>
                                      </p:cBhvr>
                                      <p:to>
                                        <p:strVal val="visible"/>
                                      </p:to>
                                    </p:set>
                                    <p:animEffect transition="in" filter="wipe(left)">
                                      <p:cBhvr>
                                        <p:cTn id="18" dur="500"/>
                                        <p:tgtEl>
                                          <p:spTgt spid="2450"/>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2451"/>
                                        </p:tgtEl>
                                        <p:attrNameLst>
                                          <p:attrName>style.visibility</p:attrName>
                                        </p:attrNameLst>
                                      </p:cBhvr>
                                      <p:to>
                                        <p:strVal val="visible"/>
                                      </p:to>
                                    </p:set>
                                    <p:animEffect transition="in" filter="wipe(left)">
                                      <p:cBhvr>
                                        <p:cTn id="21" dur="500"/>
                                        <p:tgtEl>
                                          <p:spTgt spid="2451"/>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2452"/>
                                        </p:tgtEl>
                                        <p:attrNameLst>
                                          <p:attrName>style.visibility</p:attrName>
                                        </p:attrNameLst>
                                      </p:cBhvr>
                                      <p:to>
                                        <p:strVal val="visible"/>
                                      </p:to>
                                    </p:set>
                                    <p:animEffect transition="in" filter="wipe(left)">
                                      <p:cBhvr>
                                        <p:cTn id="24" dur="500"/>
                                        <p:tgtEl>
                                          <p:spTgt spid="2452"/>
                                        </p:tgtEl>
                                      </p:cBhvr>
                                    </p:animEffect>
                                  </p:childTnLst>
                                </p:cTn>
                              </p:par>
                              <p:par>
                                <p:cTn id="25" presetID="22" presetClass="entr" presetSubtype="8" fill="hold" grpId="0" nodeType="withEffect">
                                  <p:stCondLst>
                                    <p:cond delay="0"/>
                                  </p:stCondLst>
                                  <p:childTnLst>
                                    <p:set>
                                      <p:cBhvr>
                                        <p:cTn id="26" dur="1" fill="hold">
                                          <p:stCondLst>
                                            <p:cond delay="0"/>
                                          </p:stCondLst>
                                        </p:cTn>
                                        <p:tgtEl>
                                          <p:spTgt spid="2453"/>
                                        </p:tgtEl>
                                        <p:attrNameLst>
                                          <p:attrName>style.visibility</p:attrName>
                                        </p:attrNameLst>
                                      </p:cBhvr>
                                      <p:to>
                                        <p:strVal val="visible"/>
                                      </p:to>
                                    </p:set>
                                    <p:animEffect transition="in" filter="wipe(left)">
                                      <p:cBhvr>
                                        <p:cTn id="27" dur="500"/>
                                        <p:tgtEl>
                                          <p:spTgt spid="2453"/>
                                        </p:tgtEl>
                                      </p:cBhvr>
                                    </p:animEffect>
                                  </p:childTnLst>
                                </p:cTn>
                              </p:par>
                              <p:par>
                                <p:cTn id="28" presetID="22" presetClass="entr" presetSubtype="8" fill="hold" grpId="0" nodeType="withEffect">
                                  <p:stCondLst>
                                    <p:cond delay="0"/>
                                  </p:stCondLst>
                                  <p:childTnLst>
                                    <p:set>
                                      <p:cBhvr>
                                        <p:cTn id="29" dur="1" fill="hold">
                                          <p:stCondLst>
                                            <p:cond delay="0"/>
                                          </p:stCondLst>
                                        </p:cTn>
                                        <p:tgtEl>
                                          <p:spTgt spid="2454"/>
                                        </p:tgtEl>
                                        <p:attrNameLst>
                                          <p:attrName>style.visibility</p:attrName>
                                        </p:attrNameLst>
                                      </p:cBhvr>
                                      <p:to>
                                        <p:strVal val="visible"/>
                                      </p:to>
                                    </p:set>
                                    <p:animEffect transition="in" filter="wipe(left)">
                                      <p:cBhvr>
                                        <p:cTn id="30" dur="500"/>
                                        <p:tgtEl>
                                          <p:spTgt spid="2454"/>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2455"/>
                                        </p:tgtEl>
                                        <p:attrNameLst>
                                          <p:attrName>style.visibility</p:attrName>
                                        </p:attrNameLst>
                                      </p:cBhvr>
                                      <p:to>
                                        <p:strVal val="visible"/>
                                      </p:to>
                                    </p:set>
                                    <p:animEffect transition="in" filter="wipe(left)">
                                      <p:cBhvr>
                                        <p:cTn id="33" dur="500"/>
                                        <p:tgtEl>
                                          <p:spTgt spid="2455"/>
                                        </p:tgtEl>
                                      </p:cBhvr>
                                    </p:animEffect>
                                  </p:childTnLst>
                                </p:cTn>
                              </p:par>
                              <p:par>
                                <p:cTn id="34" presetID="22" presetClass="entr" presetSubtype="8" fill="hold" grpId="0" nodeType="withEffect">
                                  <p:stCondLst>
                                    <p:cond delay="0"/>
                                  </p:stCondLst>
                                  <p:childTnLst>
                                    <p:set>
                                      <p:cBhvr>
                                        <p:cTn id="35" dur="1" fill="hold">
                                          <p:stCondLst>
                                            <p:cond delay="0"/>
                                          </p:stCondLst>
                                        </p:cTn>
                                        <p:tgtEl>
                                          <p:spTgt spid="2456"/>
                                        </p:tgtEl>
                                        <p:attrNameLst>
                                          <p:attrName>style.visibility</p:attrName>
                                        </p:attrNameLst>
                                      </p:cBhvr>
                                      <p:to>
                                        <p:strVal val="visible"/>
                                      </p:to>
                                    </p:set>
                                    <p:animEffect transition="in" filter="wipe(left)">
                                      <p:cBhvr>
                                        <p:cTn id="36" dur="500"/>
                                        <p:tgtEl>
                                          <p:spTgt spid="2456"/>
                                        </p:tgtEl>
                                      </p:cBhvr>
                                    </p:animEffect>
                                  </p:childTnLst>
                                </p:cTn>
                              </p:par>
                              <p:par>
                                <p:cTn id="37" presetID="22" presetClass="entr" presetSubtype="8" fill="hold" grpId="0" nodeType="withEffect">
                                  <p:stCondLst>
                                    <p:cond delay="0"/>
                                  </p:stCondLst>
                                  <p:childTnLst>
                                    <p:set>
                                      <p:cBhvr>
                                        <p:cTn id="38" dur="1" fill="hold">
                                          <p:stCondLst>
                                            <p:cond delay="0"/>
                                          </p:stCondLst>
                                        </p:cTn>
                                        <p:tgtEl>
                                          <p:spTgt spid="2457"/>
                                        </p:tgtEl>
                                        <p:attrNameLst>
                                          <p:attrName>style.visibility</p:attrName>
                                        </p:attrNameLst>
                                      </p:cBhvr>
                                      <p:to>
                                        <p:strVal val="visible"/>
                                      </p:to>
                                    </p:set>
                                    <p:animEffect transition="in" filter="wipe(left)">
                                      <p:cBhvr>
                                        <p:cTn id="39" dur="500"/>
                                        <p:tgtEl>
                                          <p:spTgt spid="2457"/>
                                        </p:tgtEl>
                                      </p:cBhvr>
                                    </p:animEffect>
                                  </p:childTnLst>
                                </p:cTn>
                              </p:par>
                              <p:par>
                                <p:cTn id="40" presetID="22" presetClass="entr" presetSubtype="8" fill="hold" grpId="0" nodeType="withEffect">
                                  <p:stCondLst>
                                    <p:cond delay="0"/>
                                  </p:stCondLst>
                                  <p:childTnLst>
                                    <p:set>
                                      <p:cBhvr>
                                        <p:cTn id="41" dur="1" fill="hold">
                                          <p:stCondLst>
                                            <p:cond delay="0"/>
                                          </p:stCondLst>
                                        </p:cTn>
                                        <p:tgtEl>
                                          <p:spTgt spid="2462"/>
                                        </p:tgtEl>
                                        <p:attrNameLst>
                                          <p:attrName>style.visibility</p:attrName>
                                        </p:attrNameLst>
                                      </p:cBhvr>
                                      <p:to>
                                        <p:strVal val="visible"/>
                                      </p:to>
                                    </p:set>
                                    <p:animEffect transition="in" filter="wipe(left)">
                                      <p:cBhvr>
                                        <p:cTn id="42" dur="500"/>
                                        <p:tgtEl>
                                          <p:spTgt spid="2462"/>
                                        </p:tgtEl>
                                      </p:cBhvr>
                                    </p:animEffect>
                                  </p:childTnLst>
                                </p:cTn>
                              </p:par>
                              <p:par>
                                <p:cTn id="43" presetID="22" presetClass="entr" presetSubtype="8" fill="hold" grpId="0" nodeType="withEffect">
                                  <p:stCondLst>
                                    <p:cond delay="0"/>
                                  </p:stCondLst>
                                  <p:childTnLst>
                                    <p:set>
                                      <p:cBhvr>
                                        <p:cTn id="44" dur="1" fill="hold">
                                          <p:stCondLst>
                                            <p:cond delay="0"/>
                                          </p:stCondLst>
                                        </p:cTn>
                                        <p:tgtEl>
                                          <p:spTgt spid="2464"/>
                                        </p:tgtEl>
                                        <p:attrNameLst>
                                          <p:attrName>style.visibility</p:attrName>
                                        </p:attrNameLst>
                                      </p:cBhvr>
                                      <p:to>
                                        <p:strVal val="visible"/>
                                      </p:to>
                                    </p:set>
                                    <p:animEffect transition="in" filter="wipe(left)">
                                      <p:cBhvr>
                                        <p:cTn id="45" dur="500"/>
                                        <p:tgtEl>
                                          <p:spTgt spid="2464"/>
                                        </p:tgtEl>
                                      </p:cBhvr>
                                    </p:animEffect>
                                  </p:childTnLst>
                                </p:cTn>
                              </p:par>
                              <p:par>
                                <p:cTn id="46" presetID="22" presetClass="entr" presetSubtype="8" fill="hold" grpId="0" nodeType="withEffect">
                                  <p:stCondLst>
                                    <p:cond delay="0"/>
                                  </p:stCondLst>
                                  <p:childTnLst>
                                    <p:set>
                                      <p:cBhvr>
                                        <p:cTn id="47" dur="1" fill="hold">
                                          <p:stCondLst>
                                            <p:cond delay="0"/>
                                          </p:stCondLst>
                                        </p:cTn>
                                        <p:tgtEl>
                                          <p:spTgt spid="2465"/>
                                        </p:tgtEl>
                                        <p:attrNameLst>
                                          <p:attrName>style.visibility</p:attrName>
                                        </p:attrNameLst>
                                      </p:cBhvr>
                                      <p:to>
                                        <p:strVal val="visible"/>
                                      </p:to>
                                    </p:set>
                                    <p:animEffect transition="in" filter="wipe(left)">
                                      <p:cBhvr>
                                        <p:cTn id="48" dur="500"/>
                                        <p:tgtEl>
                                          <p:spTgt spid="2465"/>
                                        </p:tgtEl>
                                      </p:cBhvr>
                                    </p:animEffect>
                                  </p:childTnLst>
                                </p:cTn>
                              </p:par>
                              <p:par>
                                <p:cTn id="49" presetID="22" presetClass="entr" presetSubtype="8" fill="hold" grpId="0" nodeType="withEffect">
                                  <p:stCondLst>
                                    <p:cond delay="0"/>
                                  </p:stCondLst>
                                  <p:childTnLst>
                                    <p:set>
                                      <p:cBhvr>
                                        <p:cTn id="50" dur="1" fill="hold">
                                          <p:stCondLst>
                                            <p:cond delay="0"/>
                                          </p:stCondLst>
                                        </p:cTn>
                                        <p:tgtEl>
                                          <p:spTgt spid="2466"/>
                                        </p:tgtEl>
                                        <p:attrNameLst>
                                          <p:attrName>style.visibility</p:attrName>
                                        </p:attrNameLst>
                                      </p:cBhvr>
                                      <p:to>
                                        <p:strVal val="visible"/>
                                      </p:to>
                                    </p:set>
                                    <p:animEffect transition="in" filter="wipe(left)">
                                      <p:cBhvr>
                                        <p:cTn id="51" dur="500"/>
                                        <p:tgtEl>
                                          <p:spTgt spid="2466"/>
                                        </p:tgtEl>
                                      </p:cBhvr>
                                    </p:animEffect>
                                  </p:childTnLst>
                                </p:cTn>
                              </p:par>
                              <p:par>
                                <p:cTn id="52" presetID="22" presetClass="entr" presetSubtype="8" fill="hold" grpId="0" nodeType="withEffect">
                                  <p:stCondLst>
                                    <p:cond delay="0"/>
                                  </p:stCondLst>
                                  <p:childTnLst>
                                    <p:set>
                                      <p:cBhvr>
                                        <p:cTn id="53" dur="1" fill="hold">
                                          <p:stCondLst>
                                            <p:cond delay="0"/>
                                          </p:stCondLst>
                                        </p:cTn>
                                        <p:tgtEl>
                                          <p:spTgt spid="2467"/>
                                        </p:tgtEl>
                                        <p:attrNameLst>
                                          <p:attrName>style.visibility</p:attrName>
                                        </p:attrNameLst>
                                      </p:cBhvr>
                                      <p:to>
                                        <p:strVal val="visible"/>
                                      </p:to>
                                    </p:set>
                                    <p:animEffect transition="in" filter="wipe(left)">
                                      <p:cBhvr>
                                        <p:cTn id="54" dur="500"/>
                                        <p:tgtEl>
                                          <p:spTgt spid="2467"/>
                                        </p:tgtEl>
                                      </p:cBhvr>
                                    </p:animEffect>
                                  </p:childTnLst>
                                </p:cTn>
                              </p:par>
                              <p:par>
                                <p:cTn id="55" presetID="22" presetClass="entr" presetSubtype="8" fill="hold" grpId="0" nodeType="withEffect">
                                  <p:stCondLst>
                                    <p:cond delay="0"/>
                                  </p:stCondLst>
                                  <p:childTnLst>
                                    <p:set>
                                      <p:cBhvr>
                                        <p:cTn id="56" dur="1" fill="hold">
                                          <p:stCondLst>
                                            <p:cond delay="0"/>
                                          </p:stCondLst>
                                        </p:cTn>
                                        <p:tgtEl>
                                          <p:spTgt spid="2468"/>
                                        </p:tgtEl>
                                        <p:attrNameLst>
                                          <p:attrName>style.visibility</p:attrName>
                                        </p:attrNameLst>
                                      </p:cBhvr>
                                      <p:to>
                                        <p:strVal val="visible"/>
                                      </p:to>
                                    </p:set>
                                    <p:animEffect transition="in" filter="wipe(left)">
                                      <p:cBhvr>
                                        <p:cTn id="57" dur="500"/>
                                        <p:tgtEl>
                                          <p:spTgt spid="2468"/>
                                        </p:tgtEl>
                                      </p:cBhvr>
                                    </p:animEffect>
                                  </p:childTnLst>
                                </p:cTn>
                              </p:par>
                              <p:par>
                                <p:cTn id="58" presetID="22" presetClass="entr" presetSubtype="8" fill="hold" grpId="0" nodeType="withEffect">
                                  <p:stCondLst>
                                    <p:cond delay="0"/>
                                  </p:stCondLst>
                                  <p:childTnLst>
                                    <p:set>
                                      <p:cBhvr>
                                        <p:cTn id="59" dur="1" fill="hold">
                                          <p:stCondLst>
                                            <p:cond delay="0"/>
                                          </p:stCondLst>
                                        </p:cTn>
                                        <p:tgtEl>
                                          <p:spTgt spid="2469"/>
                                        </p:tgtEl>
                                        <p:attrNameLst>
                                          <p:attrName>style.visibility</p:attrName>
                                        </p:attrNameLst>
                                      </p:cBhvr>
                                      <p:to>
                                        <p:strVal val="visible"/>
                                      </p:to>
                                    </p:set>
                                    <p:animEffect transition="in" filter="wipe(left)">
                                      <p:cBhvr>
                                        <p:cTn id="60" dur="500"/>
                                        <p:tgtEl>
                                          <p:spTgt spid="2469"/>
                                        </p:tgtEl>
                                      </p:cBhvr>
                                    </p:animEffect>
                                  </p:childTnLst>
                                </p:cTn>
                              </p:par>
                              <p:par>
                                <p:cTn id="61" presetID="22" presetClass="entr" presetSubtype="8" fill="hold" grpId="0" nodeType="withEffect">
                                  <p:stCondLst>
                                    <p:cond delay="0"/>
                                  </p:stCondLst>
                                  <p:childTnLst>
                                    <p:set>
                                      <p:cBhvr>
                                        <p:cTn id="62" dur="1" fill="hold">
                                          <p:stCondLst>
                                            <p:cond delay="0"/>
                                          </p:stCondLst>
                                        </p:cTn>
                                        <p:tgtEl>
                                          <p:spTgt spid="2470"/>
                                        </p:tgtEl>
                                        <p:attrNameLst>
                                          <p:attrName>style.visibility</p:attrName>
                                        </p:attrNameLst>
                                      </p:cBhvr>
                                      <p:to>
                                        <p:strVal val="visible"/>
                                      </p:to>
                                    </p:set>
                                    <p:animEffect transition="in" filter="wipe(left)">
                                      <p:cBhvr>
                                        <p:cTn id="63" dur="500"/>
                                        <p:tgtEl>
                                          <p:spTgt spid="2470"/>
                                        </p:tgtEl>
                                      </p:cBhvr>
                                    </p:animEffect>
                                  </p:childTnLst>
                                </p:cTn>
                              </p:par>
                              <p:par>
                                <p:cTn id="64" presetID="22" presetClass="entr" presetSubtype="8" fill="hold" grpId="0" nodeType="withEffect">
                                  <p:stCondLst>
                                    <p:cond delay="0"/>
                                  </p:stCondLst>
                                  <p:childTnLst>
                                    <p:set>
                                      <p:cBhvr>
                                        <p:cTn id="65" dur="1" fill="hold">
                                          <p:stCondLst>
                                            <p:cond delay="0"/>
                                          </p:stCondLst>
                                        </p:cTn>
                                        <p:tgtEl>
                                          <p:spTgt spid="2473"/>
                                        </p:tgtEl>
                                        <p:attrNameLst>
                                          <p:attrName>style.visibility</p:attrName>
                                        </p:attrNameLst>
                                      </p:cBhvr>
                                      <p:to>
                                        <p:strVal val="visible"/>
                                      </p:to>
                                    </p:set>
                                    <p:animEffect transition="in" filter="wipe(left)">
                                      <p:cBhvr>
                                        <p:cTn id="66" dur="500"/>
                                        <p:tgtEl>
                                          <p:spTgt spid="2473"/>
                                        </p:tgtEl>
                                      </p:cBhvr>
                                    </p:animEffect>
                                  </p:childTnLst>
                                </p:cTn>
                              </p:par>
                              <p:par>
                                <p:cTn id="67" presetID="22" presetClass="entr" presetSubtype="8" fill="hold" grpId="0" nodeType="withEffect">
                                  <p:stCondLst>
                                    <p:cond delay="0"/>
                                  </p:stCondLst>
                                  <p:childTnLst>
                                    <p:set>
                                      <p:cBhvr>
                                        <p:cTn id="68" dur="1" fill="hold">
                                          <p:stCondLst>
                                            <p:cond delay="0"/>
                                          </p:stCondLst>
                                        </p:cTn>
                                        <p:tgtEl>
                                          <p:spTgt spid="2474"/>
                                        </p:tgtEl>
                                        <p:attrNameLst>
                                          <p:attrName>style.visibility</p:attrName>
                                        </p:attrNameLst>
                                      </p:cBhvr>
                                      <p:to>
                                        <p:strVal val="visible"/>
                                      </p:to>
                                    </p:set>
                                    <p:animEffect transition="in" filter="wipe(left)">
                                      <p:cBhvr>
                                        <p:cTn id="69" dur="500"/>
                                        <p:tgtEl>
                                          <p:spTgt spid="2474"/>
                                        </p:tgtEl>
                                      </p:cBhvr>
                                    </p:animEffect>
                                  </p:childTnLst>
                                </p:cTn>
                              </p:par>
                              <p:par>
                                <p:cTn id="70" presetID="22" presetClass="entr" presetSubtype="8" fill="hold" grpId="0" nodeType="withEffect">
                                  <p:stCondLst>
                                    <p:cond delay="0"/>
                                  </p:stCondLst>
                                  <p:childTnLst>
                                    <p:set>
                                      <p:cBhvr>
                                        <p:cTn id="71" dur="1" fill="hold">
                                          <p:stCondLst>
                                            <p:cond delay="0"/>
                                          </p:stCondLst>
                                        </p:cTn>
                                        <p:tgtEl>
                                          <p:spTgt spid="2475"/>
                                        </p:tgtEl>
                                        <p:attrNameLst>
                                          <p:attrName>style.visibility</p:attrName>
                                        </p:attrNameLst>
                                      </p:cBhvr>
                                      <p:to>
                                        <p:strVal val="visible"/>
                                      </p:to>
                                    </p:set>
                                    <p:animEffect transition="in" filter="wipe(left)">
                                      <p:cBhvr>
                                        <p:cTn id="72" dur="500"/>
                                        <p:tgtEl>
                                          <p:spTgt spid="2475"/>
                                        </p:tgtEl>
                                      </p:cBhvr>
                                    </p:animEffect>
                                  </p:childTnLst>
                                </p:cTn>
                              </p:par>
                              <p:par>
                                <p:cTn id="73" presetID="22" presetClass="entr" presetSubtype="8" fill="hold" grpId="0" nodeType="withEffect">
                                  <p:stCondLst>
                                    <p:cond delay="0"/>
                                  </p:stCondLst>
                                  <p:childTnLst>
                                    <p:set>
                                      <p:cBhvr>
                                        <p:cTn id="74" dur="1" fill="hold">
                                          <p:stCondLst>
                                            <p:cond delay="0"/>
                                          </p:stCondLst>
                                        </p:cTn>
                                        <p:tgtEl>
                                          <p:spTgt spid="2476"/>
                                        </p:tgtEl>
                                        <p:attrNameLst>
                                          <p:attrName>style.visibility</p:attrName>
                                        </p:attrNameLst>
                                      </p:cBhvr>
                                      <p:to>
                                        <p:strVal val="visible"/>
                                      </p:to>
                                    </p:set>
                                    <p:animEffect transition="in" filter="wipe(left)">
                                      <p:cBhvr>
                                        <p:cTn id="75" dur="500"/>
                                        <p:tgtEl>
                                          <p:spTgt spid="2476"/>
                                        </p:tgtEl>
                                      </p:cBhvr>
                                    </p:animEffect>
                                  </p:childTnLst>
                                </p:cTn>
                              </p:par>
                              <p:par>
                                <p:cTn id="76" presetID="22" presetClass="entr" presetSubtype="8" fill="hold" grpId="0" nodeType="withEffect">
                                  <p:stCondLst>
                                    <p:cond delay="0"/>
                                  </p:stCondLst>
                                  <p:childTnLst>
                                    <p:set>
                                      <p:cBhvr>
                                        <p:cTn id="77" dur="1" fill="hold">
                                          <p:stCondLst>
                                            <p:cond delay="0"/>
                                          </p:stCondLst>
                                        </p:cTn>
                                        <p:tgtEl>
                                          <p:spTgt spid="2477"/>
                                        </p:tgtEl>
                                        <p:attrNameLst>
                                          <p:attrName>style.visibility</p:attrName>
                                        </p:attrNameLst>
                                      </p:cBhvr>
                                      <p:to>
                                        <p:strVal val="visible"/>
                                      </p:to>
                                    </p:set>
                                    <p:animEffect transition="in" filter="wipe(left)">
                                      <p:cBhvr>
                                        <p:cTn id="78" dur="500"/>
                                        <p:tgtEl>
                                          <p:spTgt spid="2477"/>
                                        </p:tgtEl>
                                      </p:cBhvr>
                                    </p:animEffect>
                                  </p:childTnLst>
                                </p:cTn>
                              </p:par>
                              <p:par>
                                <p:cTn id="79" presetID="22" presetClass="entr" presetSubtype="8" fill="hold" grpId="0" nodeType="withEffect">
                                  <p:stCondLst>
                                    <p:cond delay="0"/>
                                  </p:stCondLst>
                                  <p:childTnLst>
                                    <p:set>
                                      <p:cBhvr>
                                        <p:cTn id="80" dur="1" fill="hold">
                                          <p:stCondLst>
                                            <p:cond delay="0"/>
                                          </p:stCondLst>
                                        </p:cTn>
                                        <p:tgtEl>
                                          <p:spTgt spid="2478"/>
                                        </p:tgtEl>
                                        <p:attrNameLst>
                                          <p:attrName>style.visibility</p:attrName>
                                        </p:attrNameLst>
                                      </p:cBhvr>
                                      <p:to>
                                        <p:strVal val="visible"/>
                                      </p:to>
                                    </p:set>
                                    <p:animEffect transition="in" filter="wipe(left)">
                                      <p:cBhvr>
                                        <p:cTn id="81" dur="500"/>
                                        <p:tgtEl>
                                          <p:spTgt spid="2478"/>
                                        </p:tgtEl>
                                      </p:cBhvr>
                                    </p:animEffect>
                                  </p:childTnLst>
                                </p:cTn>
                              </p:par>
                              <p:par>
                                <p:cTn id="82" presetID="22" presetClass="entr" presetSubtype="8" fill="hold" grpId="0" nodeType="withEffect">
                                  <p:stCondLst>
                                    <p:cond delay="0"/>
                                  </p:stCondLst>
                                  <p:childTnLst>
                                    <p:set>
                                      <p:cBhvr>
                                        <p:cTn id="83" dur="1" fill="hold">
                                          <p:stCondLst>
                                            <p:cond delay="0"/>
                                          </p:stCondLst>
                                        </p:cTn>
                                        <p:tgtEl>
                                          <p:spTgt spid="2479"/>
                                        </p:tgtEl>
                                        <p:attrNameLst>
                                          <p:attrName>style.visibility</p:attrName>
                                        </p:attrNameLst>
                                      </p:cBhvr>
                                      <p:to>
                                        <p:strVal val="visible"/>
                                      </p:to>
                                    </p:set>
                                    <p:animEffect transition="in" filter="wipe(left)">
                                      <p:cBhvr>
                                        <p:cTn id="84" dur="500"/>
                                        <p:tgtEl>
                                          <p:spTgt spid="2479"/>
                                        </p:tgtEl>
                                      </p:cBhvr>
                                    </p:animEffect>
                                  </p:childTnLst>
                                </p:cTn>
                              </p:par>
                              <p:par>
                                <p:cTn id="85" presetID="22" presetClass="entr" presetSubtype="8" fill="hold" grpId="0" nodeType="withEffect">
                                  <p:stCondLst>
                                    <p:cond delay="0"/>
                                  </p:stCondLst>
                                  <p:childTnLst>
                                    <p:set>
                                      <p:cBhvr>
                                        <p:cTn id="86" dur="1" fill="hold">
                                          <p:stCondLst>
                                            <p:cond delay="0"/>
                                          </p:stCondLst>
                                        </p:cTn>
                                        <p:tgtEl>
                                          <p:spTgt spid="2480"/>
                                        </p:tgtEl>
                                        <p:attrNameLst>
                                          <p:attrName>style.visibility</p:attrName>
                                        </p:attrNameLst>
                                      </p:cBhvr>
                                      <p:to>
                                        <p:strVal val="visible"/>
                                      </p:to>
                                    </p:set>
                                    <p:animEffect transition="in" filter="wipe(left)">
                                      <p:cBhvr>
                                        <p:cTn id="87" dur="500"/>
                                        <p:tgtEl>
                                          <p:spTgt spid="2480"/>
                                        </p:tgtEl>
                                      </p:cBhvr>
                                    </p:animEffect>
                                  </p:childTnLst>
                                </p:cTn>
                              </p:par>
                              <p:par>
                                <p:cTn id="88" presetID="22" presetClass="entr" presetSubtype="2" fill="hold" grpId="0" nodeType="withEffect">
                                  <p:stCondLst>
                                    <p:cond delay="0"/>
                                  </p:stCondLst>
                                  <p:childTnLst>
                                    <p:set>
                                      <p:cBhvr>
                                        <p:cTn id="89" dur="1" fill="hold">
                                          <p:stCondLst>
                                            <p:cond delay="0"/>
                                          </p:stCondLst>
                                        </p:cTn>
                                        <p:tgtEl>
                                          <p:spTgt spid="2481"/>
                                        </p:tgtEl>
                                        <p:attrNameLst>
                                          <p:attrName>style.visibility</p:attrName>
                                        </p:attrNameLst>
                                      </p:cBhvr>
                                      <p:to>
                                        <p:strVal val="visible"/>
                                      </p:to>
                                    </p:set>
                                    <p:animEffect transition="in" filter="wipe(right)">
                                      <p:cBhvr>
                                        <p:cTn id="90" dur="500"/>
                                        <p:tgtEl>
                                          <p:spTgt spid="2481"/>
                                        </p:tgtEl>
                                      </p:cBhvr>
                                    </p:animEffect>
                                  </p:childTnLst>
                                </p:cTn>
                              </p:par>
                              <p:par>
                                <p:cTn id="91" presetID="22" presetClass="entr" presetSubtype="2" fill="hold" grpId="0" nodeType="withEffect">
                                  <p:stCondLst>
                                    <p:cond delay="0"/>
                                  </p:stCondLst>
                                  <p:childTnLst>
                                    <p:set>
                                      <p:cBhvr>
                                        <p:cTn id="92" dur="1" fill="hold">
                                          <p:stCondLst>
                                            <p:cond delay="0"/>
                                          </p:stCondLst>
                                        </p:cTn>
                                        <p:tgtEl>
                                          <p:spTgt spid="2482"/>
                                        </p:tgtEl>
                                        <p:attrNameLst>
                                          <p:attrName>style.visibility</p:attrName>
                                        </p:attrNameLst>
                                      </p:cBhvr>
                                      <p:to>
                                        <p:strVal val="visible"/>
                                      </p:to>
                                    </p:set>
                                    <p:animEffect transition="in" filter="wipe(right)">
                                      <p:cBhvr>
                                        <p:cTn id="93" dur="500"/>
                                        <p:tgtEl>
                                          <p:spTgt spid="2482"/>
                                        </p:tgtEl>
                                      </p:cBhvr>
                                    </p:animEffect>
                                  </p:childTnLst>
                                </p:cTn>
                              </p:par>
                              <p:par>
                                <p:cTn id="94" presetID="22" presetClass="entr" presetSubtype="2" fill="hold" grpId="0" nodeType="withEffect">
                                  <p:stCondLst>
                                    <p:cond delay="0"/>
                                  </p:stCondLst>
                                  <p:childTnLst>
                                    <p:set>
                                      <p:cBhvr>
                                        <p:cTn id="95" dur="1" fill="hold">
                                          <p:stCondLst>
                                            <p:cond delay="0"/>
                                          </p:stCondLst>
                                        </p:cTn>
                                        <p:tgtEl>
                                          <p:spTgt spid="2483"/>
                                        </p:tgtEl>
                                        <p:attrNameLst>
                                          <p:attrName>style.visibility</p:attrName>
                                        </p:attrNameLst>
                                      </p:cBhvr>
                                      <p:to>
                                        <p:strVal val="visible"/>
                                      </p:to>
                                    </p:set>
                                    <p:animEffect transition="in" filter="wipe(right)">
                                      <p:cBhvr>
                                        <p:cTn id="96" dur="500"/>
                                        <p:tgtEl>
                                          <p:spTgt spid="2483"/>
                                        </p:tgtEl>
                                      </p:cBhvr>
                                    </p:animEffect>
                                  </p:childTnLst>
                                </p:cTn>
                              </p:par>
                              <p:par>
                                <p:cTn id="97" presetID="22" presetClass="entr" presetSubtype="2" fill="hold" grpId="0" nodeType="withEffect">
                                  <p:stCondLst>
                                    <p:cond delay="0"/>
                                  </p:stCondLst>
                                  <p:childTnLst>
                                    <p:set>
                                      <p:cBhvr>
                                        <p:cTn id="98" dur="1" fill="hold">
                                          <p:stCondLst>
                                            <p:cond delay="0"/>
                                          </p:stCondLst>
                                        </p:cTn>
                                        <p:tgtEl>
                                          <p:spTgt spid="2484"/>
                                        </p:tgtEl>
                                        <p:attrNameLst>
                                          <p:attrName>style.visibility</p:attrName>
                                        </p:attrNameLst>
                                      </p:cBhvr>
                                      <p:to>
                                        <p:strVal val="visible"/>
                                      </p:to>
                                    </p:set>
                                    <p:animEffect transition="in" filter="wipe(right)">
                                      <p:cBhvr>
                                        <p:cTn id="99" dur="500"/>
                                        <p:tgtEl>
                                          <p:spTgt spid="2484"/>
                                        </p:tgtEl>
                                      </p:cBhvr>
                                    </p:animEffect>
                                  </p:childTnLst>
                                </p:cTn>
                              </p:par>
                              <p:par>
                                <p:cTn id="100" presetID="22" presetClass="entr" presetSubtype="2" fill="hold" grpId="0" nodeType="withEffect">
                                  <p:stCondLst>
                                    <p:cond delay="0"/>
                                  </p:stCondLst>
                                  <p:childTnLst>
                                    <p:set>
                                      <p:cBhvr>
                                        <p:cTn id="101" dur="1" fill="hold">
                                          <p:stCondLst>
                                            <p:cond delay="0"/>
                                          </p:stCondLst>
                                        </p:cTn>
                                        <p:tgtEl>
                                          <p:spTgt spid="2485"/>
                                        </p:tgtEl>
                                        <p:attrNameLst>
                                          <p:attrName>style.visibility</p:attrName>
                                        </p:attrNameLst>
                                      </p:cBhvr>
                                      <p:to>
                                        <p:strVal val="visible"/>
                                      </p:to>
                                    </p:set>
                                    <p:animEffect transition="in" filter="wipe(right)">
                                      <p:cBhvr>
                                        <p:cTn id="102" dur="500"/>
                                        <p:tgtEl>
                                          <p:spTgt spid="2485"/>
                                        </p:tgtEl>
                                      </p:cBhvr>
                                    </p:animEffect>
                                  </p:childTnLst>
                                </p:cTn>
                              </p:par>
                              <p:par>
                                <p:cTn id="103" presetID="22" presetClass="entr" presetSubtype="2" fill="hold" grpId="0" nodeType="withEffect">
                                  <p:stCondLst>
                                    <p:cond delay="0"/>
                                  </p:stCondLst>
                                  <p:childTnLst>
                                    <p:set>
                                      <p:cBhvr>
                                        <p:cTn id="104" dur="1" fill="hold">
                                          <p:stCondLst>
                                            <p:cond delay="0"/>
                                          </p:stCondLst>
                                        </p:cTn>
                                        <p:tgtEl>
                                          <p:spTgt spid="2486"/>
                                        </p:tgtEl>
                                        <p:attrNameLst>
                                          <p:attrName>style.visibility</p:attrName>
                                        </p:attrNameLst>
                                      </p:cBhvr>
                                      <p:to>
                                        <p:strVal val="visible"/>
                                      </p:to>
                                    </p:set>
                                    <p:animEffect transition="in" filter="wipe(right)">
                                      <p:cBhvr>
                                        <p:cTn id="105" dur="500"/>
                                        <p:tgtEl>
                                          <p:spTgt spid="2486"/>
                                        </p:tgtEl>
                                      </p:cBhvr>
                                    </p:animEffect>
                                  </p:childTnLst>
                                </p:cTn>
                              </p:par>
                              <p:par>
                                <p:cTn id="106" presetID="22" presetClass="entr" presetSubtype="8" fill="hold" grpId="0" nodeType="withEffect">
                                  <p:stCondLst>
                                    <p:cond delay="0"/>
                                  </p:stCondLst>
                                  <p:childTnLst>
                                    <p:set>
                                      <p:cBhvr>
                                        <p:cTn id="107" dur="1" fill="hold">
                                          <p:stCondLst>
                                            <p:cond delay="0"/>
                                          </p:stCondLst>
                                        </p:cTn>
                                        <p:tgtEl>
                                          <p:spTgt spid="2487"/>
                                        </p:tgtEl>
                                        <p:attrNameLst>
                                          <p:attrName>style.visibility</p:attrName>
                                        </p:attrNameLst>
                                      </p:cBhvr>
                                      <p:to>
                                        <p:strVal val="visible"/>
                                      </p:to>
                                    </p:set>
                                    <p:animEffect transition="in" filter="wipe(left)">
                                      <p:cBhvr>
                                        <p:cTn id="108" dur="500"/>
                                        <p:tgtEl>
                                          <p:spTgt spid="2487"/>
                                        </p:tgtEl>
                                      </p:cBhvr>
                                    </p:animEffect>
                                  </p:childTnLst>
                                </p:cTn>
                              </p:par>
                              <p:par>
                                <p:cTn id="109" presetID="22" presetClass="entr" presetSubtype="8" fill="hold" grpId="0" nodeType="withEffect">
                                  <p:stCondLst>
                                    <p:cond delay="0"/>
                                  </p:stCondLst>
                                  <p:childTnLst>
                                    <p:set>
                                      <p:cBhvr>
                                        <p:cTn id="110" dur="1" fill="hold">
                                          <p:stCondLst>
                                            <p:cond delay="0"/>
                                          </p:stCondLst>
                                        </p:cTn>
                                        <p:tgtEl>
                                          <p:spTgt spid="2488"/>
                                        </p:tgtEl>
                                        <p:attrNameLst>
                                          <p:attrName>style.visibility</p:attrName>
                                        </p:attrNameLst>
                                      </p:cBhvr>
                                      <p:to>
                                        <p:strVal val="visible"/>
                                      </p:to>
                                    </p:set>
                                    <p:animEffect transition="in" filter="wipe(left)">
                                      <p:cBhvr>
                                        <p:cTn id="111" dur="500"/>
                                        <p:tgtEl>
                                          <p:spTgt spid="2488"/>
                                        </p:tgtEl>
                                      </p:cBhvr>
                                    </p:animEffect>
                                  </p:childTnLst>
                                </p:cTn>
                              </p:par>
                              <p:par>
                                <p:cTn id="112" presetID="22" presetClass="entr" presetSubtype="8" fill="hold" grpId="0" nodeType="withEffect">
                                  <p:stCondLst>
                                    <p:cond delay="0"/>
                                  </p:stCondLst>
                                  <p:childTnLst>
                                    <p:set>
                                      <p:cBhvr>
                                        <p:cTn id="113" dur="1" fill="hold">
                                          <p:stCondLst>
                                            <p:cond delay="0"/>
                                          </p:stCondLst>
                                        </p:cTn>
                                        <p:tgtEl>
                                          <p:spTgt spid="2490"/>
                                        </p:tgtEl>
                                        <p:attrNameLst>
                                          <p:attrName>style.visibility</p:attrName>
                                        </p:attrNameLst>
                                      </p:cBhvr>
                                      <p:to>
                                        <p:strVal val="visible"/>
                                      </p:to>
                                    </p:set>
                                    <p:animEffect transition="in" filter="wipe(left)">
                                      <p:cBhvr>
                                        <p:cTn id="114" dur="500"/>
                                        <p:tgtEl>
                                          <p:spTgt spid="2490"/>
                                        </p:tgtEl>
                                      </p:cBhvr>
                                    </p:animEffect>
                                  </p:childTnLst>
                                </p:cTn>
                              </p:par>
                              <p:par>
                                <p:cTn id="115" presetID="22" presetClass="entr" presetSubtype="8" fill="hold" grpId="0" nodeType="withEffect">
                                  <p:stCondLst>
                                    <p:cond delay="0"/>
                                  </p:stCondLst>
                                  <p:childTnLst>
                                    <p:set>
                                      <p:cBhvr>
                                        <p:cTn id="116" dur="1" fill="hold">
                                          <p:stCondLst>
                                            <p:cond delay="0"/>
                                          </p:stCondLst>
                                        </p:cTn>
                                        <p:tgtEl>
                                          <p:spTgt spid="2491"/>
                                        </p:tgtEl>
                                        <p:attrNameLst>
                                          <p:attrName>style.visibility</p:attrName>
                                        </p:attrNameLst>
                                      </p:cBhvr>
                                      <p:to>
                                        <p:strVal val="visible"/>
                                      </p:to>
                                    </p:set>
                                    <p:animEffect transition="in" filter="wipe(left)">
                                      <p:cBhvr>
                                        <p:cTn id="117" dur="500"/>
                                        <p:tgtEl>
                                          <p:spTgt spid="2491"/>
                                        </p:tgtEl>
                                      </p:cBhvr>
                                    </p:animEffect>
                                  </p:childTnLst>
                                </p:cTn>
                              </p:par>
                              <p:par>
                                <p:cTn id="118" presetID="22" presetClass="entr" presetSubtype="8" fill="hold" grpId="0" nodeType="withEffect">
                                  <p:stCondLst>
                                    <p:cond delay="0"/>
                                  </p:stCondLst>
                                  <p:childTnLst>
                                    <p:set>
                                      <p:cBhvr>
                                        <p:cTn id="119" dur="1" fill="hold">
                                          <p:stCondLst>
                                            <p:cond delay="0"/>
                                          </p:stCondLst>
                                        </p:cTn>
                                        <p:tgtEl>
                                          <p:spTgt spid="2493"/>
                                        </p:tgtEl>
                                        <p:attrNameLst>
                                          <p:attrName>style.visibility</p:attrName>
                                        </p:attrNameLst>
                                      </p:cBhvr>
                                      <p:to>
                                        <p:strVal val="visible"/>
                                      </p:to>
                                    </p:set>
                                    <p:animEffect transition="in" filter="wipe(left)">
                                      <p:cBhvr>
                                        <p:cTn id="120" dur="500"/>
                                        <p:tgtEl>
                                          <p:spTgt spid="2493"/>
                                        </p:tgtEl>
                                      </p:cBhvr>
                                    </p:animEffect>
                                  </p:childTnLst>
                                </p:cTn>
                              </p:par>
                              <p:par>
                                <p:cTn id="121" presetID="22" presetClass="entr" presetSubtype="8" fill="hold" grpId="0" nodeType="withEffect">
                                  <p:stCondLst>
                                    <p:cond delay="0"/>
                                  </p:stCondLst>
                                  <p:childTnLst>
                                    <p:set>
                                      <p:cBhvr>
                                        <p:cTn id="122" dur="1" fill="hold">
                                          <p:stCondLst>
                                            <p:cond delay="0"/>
                                          </p:stCondLst>
                                        </p:cTn>
                                        <p:tgtEl>
                                          <p:spTgt spid="2494"/>
                                        </p:tgtEl>
                                        <p:attrNameLst>
                                          <p:attrName>style.visibility</p:attrName>
                                        </p:attrNameLst>
                                      </p:cBhvr>
                                      <p:to>
                                        <p:strVal val="visible"/>
                                      </p:to>
                                    </p:set>
                                    <p:animEffect transition="in" filter="wipe(left)">
                                      <p:cBhvr>
                                        <p:cTn id="123" dur="500"/>
                                        <p:tgtEl>
                                          <p:spTgt spid="2494"/>
                                        </p:tgtEl>
                                      </p:cBhvr>
                                    </p:animEffect>
                                  </p:childTnLst>
                                </p:cTn>
                              </p:par>
                              <p:par>
                                <p:cTn id="124" presetID="22" presetClass="entr" presetSubtype="8" fill="hold" grpId="0" nodeType="withEffect">
                                  <p:stCondLst>
                                    <p:cond delay="0"/>
                                  </p:stCondLst>
                                  <p:childTnLst>
                                    <p:set>
                                      <p:cBhvr>
                                        <p:cTn id="125" dur="1" fill="hold">
                                          <p:stCondLst>
                                            <p:cond delay="0"/>
                                          </p:stCondLst>
                                        </p:cTn>
                                        <p:tgtEl>
                                          <p:spTgt spid="2495"/>
                                        </p:tgtEl>
                                        <p:attrNameLst>
                                          <p:attrName>style.visibility</p:attrName>
                                        </p:attrNameLst>
                                      </p:cBhvr>
                                      <p:to>
                                        <p:strVal val="visible"/>
                                      </p:to>
                                    </p:set>
                                    <p:animEffect transition="in" filter="wipe(left)">
                                      <p:cBhvr>
                                        <p:cTn id="126" dur="500"/>
                                        <p:tgtEl>
                                          <p:spTgt spid="2495"/>
                                        </p:tgtEl>
                                      </p:cBhvr>
                                    </p:animEffect>
                                  </p:childTnLst>
                                </p:cTn>
                              </p:par>
                              <p:par>
                                <p:cTn id="127" presetID="22" presetClass="entr" presetSubtype="8" fill="hold" grpId="0" nodeType="withEffect">
                                  <p:stCondLst>
                                    <p:cond delay="0"/>
                                  </p:stCondLst>
                                  <p:childTnLst>
                                    <p:set>
                                      <p:cBhvr>
                                        <p:cTn id="128" dur="1" fill="hold">
                                          <p:stCondLst>
                                            <p:cond delay="0"/>
                                          </p:stCondLst>
                                        </p:cTn>
                                        <p:tgtEl>
                                          <p:spTgt spid="2496"/>
                                        </p:tgtEl>
                                        <p:attrNameLst>
                                          <p:attrName>style.visibility</p:attrName>
                                        </p:attrNameLst>
                                      </p:cBhvr>
                                      <p:to>
                                        <p:strVal val="visible"/>
                                      </p:to>
                                    </p:set>
                                    <p:animEffect transition="in" filter="wipe(left)">
                                      <p:cBhvr>
                                        <p:cTn id="129" dur="500"/>
                                        <p:tgtEl>
                                          <p:spTgt spid="2496"/>
                                        </p:tgtEl>
                                      </p:cBhvr>
                                    </p:animEffect>
                                  </p:childTnLst>
                                </p:cTn>
                              </p:par>
                            </p:childTnLst>
                          </p:cTn>
                        </p:par>
                        <p:par>
                          <p:cTn id="130" fill="hold">
                            <p:stCondLst>
                              <p:cond delay="500"/>
                            </p:stCondLst>
                            <p:childTnLst>
                              <p:par>
                                <p:cTn id="131" presetID="10" presetClass="entr" presetSubtype="0" fill="hold" grpId="0" nodeType="afterEffect">
                                  <p:stCondLst>
                                    <p:cond delay="0"/>
                                  </p:stCondLst>
                                  <p:childTnLst>
                                    <p:set>
                                      <p:cBhvr>
                                        <p:cTn id="132" dur="1" fill="hold">
                                          <p:stCondLst>
                                            <p:cond delay="0"/>
                                          </p:stCondLst>
                                        </p:cTn>
                                        <p:tgtEl>
                                          <p:spTgt spid="2"/>
                                        </p:tgtEl>
                                        <p:attrNameLst>
                                          <p:attrName>style.visibility</p:attrName>
                                        </p:attrNameLst>
                                      </p:cBhvr>
                                      <p:to>
                                        <p:strVal val="visible"/>
                                      </p:to>
                                    </p:set>
                                    <p:animEffect transition="in" filter="fade">
                                      <p:cBhvr>
                                        <p:cTn id="13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4" fill="hold" display="0">
                  <p:stCondLst>
                    <p:cond delay="indefinite"/>
                  </p:stCondLst>
                  <p:endCondLst>
                    <p:cond evt="onStopAudio" delay="0">
                      <p:tgtEl>
                        <p:sldTgt/>
                      </p:tgtEl>
                    </p:cond>
                  </p:endCondLst>
                </p:cTn>
                <p:tgtEl>
                  <p:spTgt spid="9"/>
                </p:tgtEl>
              </p:cMediaNode>
            </p:audio>
          </p:childTnLst>
        </p:cTn>
      </p:par>
    </p:tnLst>
    <p:bldLst>
      <p:bldP spid="2447" grpId="0" animBg="1"/>
      <p:bldP spid="2448" grpId="0" animBg="1"/>
      <p:bldP spid="2449" grpId="0" animBg="1"/>
      <p:bldP spid="2450" grpId="0" animBg="1"/>
      <p:bldP spid="2451" grpId="0" animBg="1"/>
      <p:bldP spid="2452" grpId="0" animBg="1"/>
      <p:bldP spid="2453" grpId="0" animBg="1"/>
      <p:bldP spid="2454" grpId="0" animBg="1"/>
      <p:bldP spid="2455" grpId="0" animBg="1"/>
      <p:bldP spid="2456" grpId="0" animBg="1"/>
      <p:bldP spid="2457" grpId="0" animBg="1"/>
      <p:bldP spid="2462" grpId="0" animBg="1"/>
      <p:bldP spid="2464" grpId="0" animBg="1"/>
      <p:bldP spid="2465" grpId="0" animBg="1"/>
      <p:bldP spid="2466" grpId="0" animBg="1"/>
      <p:bldP spid="2467" grpId="0" animBg="1"/>
      <p:bldP spid="2468" grpId="0" animBg="1"/>
      <p:bldP spid="2469" grpId="0" animBg="1"/>
      <p:bldP spid="2470" grpId="0" animBg="1"/>
      <p:bldP spid="2473" grpId="0" animBg="1"/>
      <p:bldP spid="2474" grpId="0" animBg="1"/>
      <p:bldP spid="2475" grpId="0" animBg="1"/>
      <p:bldP spid="2476" grpId="0" animBg="1"/>
      <p:bldP spid="2477" grpId="0" animBg="1"/>
      <p:bldP spid="2478" grpId="0" animBg="1"/>
      <p:bldP spid="2479" grpId="0" animBg="1"/>
      <p:bldP spid="2480" grpId="0" animBg="1"/>
      <p:bldP spid="2481" grpId="0" animBg="1"/>
      <p:bldP spid="2482" grpId="0" animBg="1"/>
      <p:bldP spid="2483" grpId="0" animBg="1"/>
      <p:bldP spid="2484" grpId="0" animBg="1"/>
      <p:bldP spid="2485" grpId="0" animBg="1"/>
      <p:bldP spid="2486" grpId="0" animBg="1"/>
      <p:bldP spid="2487" grpId="0" animBg="1"/>
      <p:bldP spid="2488" grpId="0" animBg="1"/>
      <p:bldP spid="2490" grpId="0" animBg="1"/>
      <p:bldP spid="2491" grpId="0" animBg="1"/>
      <p:bldP spid="2493" grpId="0" animBg="1"/>
      <p:bldP spid="2494" grpId="0" animBg="1"/>
      <p:bldP spid="2495" grpId="0" animBg="1"/>
      <p:bldP spid="2496" grpId="0" animBg="1"/>
      <p:bldP spid="2"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愛知製鋼のモノづくり｜愛知製鋼を知る｜愛知製鋼 株式会社 ...">
            <a:extLst>
              <a:ext uri="{FF2B5EF4-FFF2-40B4-BE49-F238E27FC236}">
                <a16:creationId xmlns:a16="http://schemas.microsoft.com/office/drawing/2014/main" id="{E400E813-995A-1B1E-0EEE-FD12CB16710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正方形/長方形 6">
            <a:extLst>
              <a:ext uri="{FF2B5EF4-FFF2-40B4-BE49-F238E27FC236}">
                <a16:creationId xmlns:a16="http://schemas.microsoft.com/office/drawing/2014/main" id="{355AD486-F23D-F25D-5945-DB43D545EB35}"/>
              </a:ext>
            </a:extLst>
          </p:cNvPr>
          <p:cNvSpPr/>
          <p:nvPr/>
        </p:nvSpPr>
        <p:spPr>
          <a:xfrm>
            <a:off x="-33845"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 name="テキスト ボックス 3"/>
          <p:cNvSpPr txBox="1"/>
          <p:nvPr/>
        </p:nvSpPr>
        <p:spPr>
          <a:xfrm>
            <a:off x="4295176" y="291751"/>
            <a:ext cx="5793828" cy="707886"/>
          </a:xfrm>
          <a:prstGeom prst="rect">
            <a:avLst/>
          </a:prstGeom>
          <a:noFill/>
        </p:spPr>
        <p:txBody>
          <a:bodyPr wrap="square" rtlCol="0">
            <a:spAutoFit/>
          </a:bodyPr>
          <a:lstStyle/>
          <a:p>
            <a:r>
              <a:rPr kumimoji="1" lang="ja-JP" altLang="en-US" sz="4000" b="1" dirty="0">
                <a:ln w="0"/>
                <a:solidFill>
                  <a:schemeClr val="bg1"/>
                </a:solidFill>
                <a:effectLst>
                  <a:glow rad="228600">
                    <a:schemeClr val="accent5">
                      <a:satMod val="175000"/>
                      <a:alpha val="40000"/>
                    </a:schemeClr>
                  </a:glow>
                  <a:outerShdw blurRad="38100" dist="19050" dir="2700000" algn="tl" rotWithShape="0">
                    <a:schemeClr val="dk1">
                      <a:alpha val="40000"/>
                    </a:schemeClr>
                  </a:outerShdw>
                </a:effectLst>
              </a:rPr>
              <a:t>サークルレベル評価</a:t>
            </a:r>
          </a:p>
        </p:txBody>
      </p:sp>
      <p:sp>
        <p:nvSpPr>
          <p:cNvPr id="5" name="テキスト ボックス 20"/>
          <p:cNvSpPr txBox="1"/>
          <p:nvPr/>
        </p:nvSpPr>
        <p:spPr>
          <a:xfrm>
            <a:off x="198120" y="60919"/>
            <a:ext cx="3021981" cy="584775"/>
          </a:xfrm>
          <a:prstGeom prst="rect">
            <a:avLst/>
          </a:prstGeom>
          <a:noFill/>
        </p:spPr>
        <p:txBody>
          <a:bodyPr wrap="non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altLang="ja-JP" sz="3200" dirty="0">
                <a:solidFill>
                  <a:schemeClr val="bg1"/>
                </a:solidFill>
                <a:latin typeface="HGP創英角ﾎﾟｯﾌﾟ体" panose="040B0A00000000000000" pitchFamily="50" charset="-128"/>
                <a:ea typeface="HGP創英角ﾎﾟｯﾌﾟ体" panose="040B0A00000000000000" pitchFamily="50" charset="-128"/>
              </a:rPr>
              <a:t>QC</a:t>
            </a:r>
            <a:r>
              <a:rPr lang="ja-JP" altLang="en-US" sz="3200" dirty="0">
                <a:solidFill>
                  <a:schemeClr val="bg1"/>
                </a:solidFill>
                <a:latin typeface="HGP創英角ﾎﾟｯﾌﾟ体" panose="040B0A00000000000000" pitchFamily="50" charset="-128"/>
                <a:ea typeface="HGP創英角ﾎﾟｯﾌﾟ体" panose="040B0A00000000000000" pitchFamily="50" charset="-128"/>
              </a:rPr>
              <a:t>活動を通して</a:t>
            </a:r>
            <a:endParaRPr kumimoji="1" lang="ja-JP" altLang="en-US" sz="3200" dirty="0">
              <a:solidFill>
                <a:schemeClr val="bg1"/>
              </a:solidFill>
              <a:latin typeface="HGP創英角ﾎﾟｯﾌﾟ体" panose="040B0A00000000000000" pitchFamily="50" charset="-128"/>
              <a:ea typeface="HGP創英角ﾎﾟｯﾌﾟ体" panose="040B0A00000000000000" pitchFamily="50" charset="-128"/>
            </a:endParaRPr>
          </a:p>
        </p:txBody>
      </p:sp>
      <p:sp>
        <p:nvSpPr>
          <p:cNvPr id="6" name="テキスト ボックス 5"/>
          <p:cNvSpPr txBox="1"/>
          <p:nvPr/>
        </p:nvSpPr>
        <p:spPr>
          <a:xfrm>
            <a:off x="297236" y="4646053"/>
            <a:ext cx="2979683" cy="707886"/>
          </a:xfrm>
          <a:prstGeom prst="rect">
            <a:avLst/>
          </a:prstGeom>
          <a:noFill/>
        </p:spPr>
        <p:txBody>
          <a:bodyPr wrap="square" rtlCol="0">
            <a:spAutoFit/>
          </a:bodyPr>
          <a:lstStyle/>
          <a:p>
            <a:r>
              <a:rPr kumimoji="1" lang="ja-JP" altLang="en-US" sz="3200" b="1" spc="300" dirty="0">
                <a:solidFill>
                  <a:schemeClr val="bg1"/>
                </a:solidFill>
                <a:latin typeface="BIZ UDPゴシック" panose="020B0400000000000000" pitchFamily="50" charset="-128"/>
                <a:ea typeface="BIZ UDPゴシック" panose="020B0400000000000000" pitchFamily="50" charset="-128"/>
              </a:rPr>
              <a:t>平均 </a:t>
            </a:r>
            <a:r>
              <a:rPr kumimoji="1" lang="en-US" altLang="ja-JP" sz="4000" b="1" spc="300" dirty="0">
                <a:solidFill>
                  <a:srgbClr val="FF0000"/>
                </a:solidFill>
                <a:latin typeface="BIZ UDPゴシック" panose="020B0400000000000000" pitchFamily="50" charset="-128"/>
                <a:ea typeface="BIZ UDPゴシック" panose="020B0400000000000000" pitchFamily="50" charset="-128"/>
              </a:rPr>
              <a:t>3.1</a:t>
            </a:r>
            <a:r>
              <a:rPr kumimoji="1" lang="ja-JP" altLang="en-US" sz="3200" b="1" spc="300" dirty="0">
                <a:solidFill>
                  <a:schemeClr val="bg1"/>
                </a:solidFill>
                <a:latin typeface="BIZ UDPゴシック" panose="020B0400000000000000" pitchFamily="50" charset="-128"/>
                <a:ea typeface="BIZ UDPゴシック" panose="020B0400000000000000" pitchFamily="50" charset="-128"/>
              </a:rPr>
              <a:t>点</a:t>
            </a:r>
          </a:p>
        </p:txBody>
      </p:sp>
      <p:sp>
        <p:nvSpPr>
          <p:cNvPr id="8" name="下矢印 7"/>
          <p:cNvSpPr/>
          <p:nvPr/>
        </p:nvSpPr>
        <p:spPr>
          <a:xfrm rot="10800000">
            <a:off x="813429" y="2514062"/>
            <a:ext cx="1607649" cy="1758699"/>
          </a:xfrm>
          <a:prstGeom prst="downArrow">
            <a:avLst/>
          </a:prstGeom>
          <a:solidFill>
            <a:schemeClr val="accent1">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9" name="グループ化 8"/>
          <p:cNvGrpSpPr/>
          <p:nvPr/>
        </p:nvGrpSpPr>
        <p:grpSpPr>
          <a:xfrm>
            <a:off x="528718" y="1035932"/>
            <a:ext cx="2986033" cy="842737"/>
            <a:chOff x="293195" y="1633282"/>
            <a:chExt cx="2986033" cy="842737"/>
          </a:xfrm>
        </p:grpSpPr>
        <p:sp>
          <p:nvSpPr>
            <p:cNvPr id="10" name="テキスト ボックス 9"/>
            <p:cNvSpPr txBox="1"/>
            <p:nvPr/>
          </p:nvSpPr>
          <p:spPr>
            <a:xfrm>
              <a:off x="299545" y="1633282"/>
              <a:ext cx="2979683" cy="769441"/>
            </a:xfrm>
            <a:prstGeom prst="rect">
              <a:avLst/>
            </a:prstGeom>
            <a:noFill/>
          </p:spPr>
          <p:txBody>
            <a:bodyPr wrap="square" rtlCol="0">
              <a:spAutoFit/>
            </a:bodyPr>
            <a:lstStyle/>
            <a:p>
              <a:r>
                <a:rPr kumimoji="1" lang="ja-JP" altLang="en-US" sz="3200" b="1" dirty="0">
                  <a:solidFill>
                    <a:schemeClr val="bg1"/>
                  </a:solidFill>
                  <a:latin typeface="BIZ UDPゴシック" panose="020B0400000000000000" pitchFamily="50" charset="-128"/>
                  <a:ea typeface="BIZ UDPゴシック" panose="020B0400000000000000" pitchFamily="50" charset="-128"/>
                </a:rPr>
                <a:t>平均 </a:t>
              </a:r>
              <a:r>
                <a:rPr lang="en-US" altLang="ja-JP" sz="4400" b="1" dirty="0">
                  <a:ln>
                    <a:solidFill>
                      <a:srgbClr val="FFFF00"/>
                    </a:solidFill>
                  </a:ln>
                  <a:solidFill>
                    <a:srgbClr val="00FF00"/>
                  </a:solidFill>
                  <a:latin typeface="BIZ UDPゴシック" panose="020B0400000000000000" pitchFamily="50" charset="-128"/>
                  <a:ea typeface="BIZ UDPゴシック" panose="020B0400000000000000" pitchFamily="50" charset="-128"/>
                </a:rPr>
                <a:t>3.9</a:t>
              </a:r>
              <a:r>
                <a:rPr kumimoji="1" lang="ja-JP" altLang="en-US" sz="3200" b="1" dirty="0">
                  <a:solidFill>
                    <a:schemeClr val="bg1"/>
                  </a:solidFill>
                  <a:latin typeface="BIZ UDPゴシック" panose="020B0400000000000000" pitchFamily="50" charset="-128"/>
                  <a:ea typeface="BIZ UDPゴシック" panose="020B0400000000000000" pitchFamily="50" charset="-128"/>
                </a:rPr>
                <a:t>点</a:t>
              </a:r>
            </a:p>
          </p:txBody>
        </p:sp>
        <p:cxnSp>
          <p:nvCxnSpPr>
            <p:cNvPr id="11" name="直線コネクタ 10"/>
            <p:cNvCxnSpPr/>
            <p:nvPr/>
          </p:nvCxnSpPr>
          <p:spPr>
            <a:xfrm>
              <a:off x="293195" y="2476019"/>
              <a:ext cx="2455481" cy="0"/>
            </a:xfrm>
            <a:prstGeom prst="line">
              <a:avLst/>
            </a:prstGeom>
            <a:ln w="603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直線コネクタ 11"/>
            <p:cNvCxnSpPr/>
            <p:nvPr/>
          </p:nvCxnSpPr>
          <p:spPr>
            <a:xfrm>
              <a:off x="295398" y="2385420"/>
              <a:ext cx="2455481" cy="0"/>
            </a:xfrm>
            <a:prstGeom prst="line">
              <a:avLst/>
            </a:prstGeom>
            <a:ln w="6350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13" name="Rectangle 25"/>
          <p:cNvSpPr>
            <a:spLocks noChangeArrowheads="1"/>
          </p:cNvSpPr>
          <p:nvPr/>
        </p:nvSpPr>
        <p:spPr bwMode="auto">
          <a:xfrm>
            <a:off x="297236" y="6361588"/>
            <a:ext cx="6097584" cy="400110"/>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2000" b="1" dirty="0">
                <a:solidFill>
                  <a:schemeClr val="bg1"/>
                </a:solidFill>
                <a:latin typeface="UD デジタル 教科書体 NK-B" panose="02020700000000000000" pitchFamily="18" charset="-128"/>
                <a:ea typeface="UD デジタル 教科書体 NK-B" panose="02020700000000000000" pitchFamily="18" charset="-128"/>
              </a:rPr>
              <a:t>図</a:t>
            </a:r>
            <a:r>
              <a:rPr lang="en-US" altLang="ja-JP" sz="2000" b="1" dirty="0">
                <a:solidFill>
                  <a:schemeClr val="bg1"/>
                </a:solidFill>
                <a:latin typeface="UD デジタル 教科書体 NK-B" panose="02020700000000000000" pitchFamily="18" charset="-128"/>
                <a:ea typeface="UD デジタル 教科書体 NK-B" panose="02020700000000000000" pitchFamily="18" charset="-128"/>
              </a:rPr>
              <a:t>1</a:t>
            </a:r>
            <a:r>
              <a:rPr lang="ja-JP" altLang="en-US" sz="2000" b="1" dirty="0">
                <a:solidFill>
                  <a:schemeClr val="bg1"/>
                </a:solidFill>
                <a:latin typeface="UD デジタル 教科書体 NK-B" panose="02020700000000000000" pitchFamily="18" charset="-128"/>
                <a:ea typeface="UD デジタル 教科書体 NK-B" panose="02020700000000000000" pitchFamily="18" charset="-128"/>
              </a:rPr>
              <a:t>８：さわやかサークル</a:t>
            </a:r>
            <a:r>
              <a:rPr lang="en-US" altLang="ja-JP" sz="2000" b="1" dirty="0">
                <a:solidFill>
                  <a:schemeClr val="bg1"/>
                </a:solidFill>
                <a:latin typeface="UD デジタル 教科書体 NK-B" panose="02020700000000000000" pitchFamily="18" charset="-128"/>
                <a:ea typeface="UD デジタル 教科書体 NK-B" panose="02020700000000000000" pitchFamily="18" charset="-128"/>
              </a:rPr>
              <a:t>QC</a:t>
            </a:r>
            <a:r>
              <a:rPr lang="ja-JP" altLang="en-US" sz="2000" b="1" dirty="0">
                <a:solidFill>
                  <a:schemeClr val="bg1"/>
                </a:solidFill>
                <a:latin typeface="UD デジタル 教科書体 NK-B" panose="02020700000000000000" pitchFamily="18" charset="-128"/>
                <a:ea typeface="UD デジタル 教科書体 NK-B" panose="02020700000000000000" pitchFamily="18" charset="-128"/>
              </a:rPr>
              <a:t>レベルレーダーチャート</a:t>
            </a:r>
            <a:endParaRPr lang="en-US" altLang="ja-JP" sz="2000" b="1" dirty="0">
              <a:solidFill>
                <a:schemeClr val="bg1"/>
              </a:solidFill>
              <a:latin typeface="UD デジタル 教科書体 NK-B" panose="02020700000000000000" pitchFamily="18" charset="-128"/>
              <a:ea typeface="UD デジタル 教科書体 NK-B" panose="02020700000000000000" pitchFamily="18" charset="-128"/>
            </a:endParaRPr>
          </a:p>
        </p:txBody>
      </p:sp>
      <p:sp>
        <p:nvSpPr>
          <p:cNvPr id="20" name="正方形/長方形 19"/>
          <p:cNvSpPr/>
          <p:nvPr/>
        </p:nvSpPr>
        <p:spPr>
          <a:xfrm>
            <a:off x="10771095" y="0"/>
            <a:ext cx="1473458"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sz="3200" dirty="0">
                <a:solidFill>
                  <a:schemeClr val="bg1"/>
                </a:solidFill>
              </a:rPr>
              <a:t>47/50</a:t>
            </a:r>
            <a:endParaRPr kumimoji="1" lang="ja-JP" altLang="en-US" sz="3200" dirty="0">
              <a:solidFill>
                <a:schemeClr val="bg1"/>
              </a:solidFill>
            </a:endParaRPr>
          </a:p>
        </p:txBody>
      </p:sp>
      <p:sp>
        <p:nvSpPr>
          <p:cNvPr id="21" name="Rectangle 25"/>
          <p:cNvSpPr>
            <a:spLocks noChangeArrowheads="1"/>
          </p:cNvSpPr>
          <p:nvPr/>
        </p:nvSpPr>
        <p:spPr bwMode="auto">
          <a:xfrm>
            <a:off x="6430759" y="6383704"/>
            <a:ext cx="5604443" cy="369332"/>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作成日：　２</a:t>
            </a:r>
            <a:r>
              <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rPr>
              <a:t>0</a:t>
            </a: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２４年</a:t>
            </a:r>
            <a:r>
              <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rPr>
              <a:t>12</a:t>
            </a: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月</a:t>
            </a:r>
            <a:r>
              <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rPr>
              <a:t>25</a:t>
            </a:r>
            <a:r>
              <a:rPr lang="ja-JP" altLang="en-US" sz="1800" b="1" dirty="0">
                <a:solidFill>
                  <a:schemeClr val="bg1"/>
                </a:solidFill>
                <a:latin typeface="UD デジタル 教科書体 NK-B" panose="02020700000000000000" pitchFamily="18" charset="-128"/>
                <a:ea typeface="UD デジタル 教科書体 NK-B" panose="02020700000000000000" pitchFamily="18" charset="-128"/>
              </a:rPr>
              <a:t>日　　　　作成者：　山田</a:t>
            </a:r>
            <a:endParaRPr lang="en-US" altLang="ja-JP" sz="1800" b="1" dirty="0">
              <a:solidFill>
                <a:schemeClr val="bg1"/>
              </a:solidFill>
              <a:latin typeface="UD デジタル 教科書体 NK-B" panose="02020700000000000000" pitchFamily="18" charset="-128"/>
              <a:ea typeface="UD デジタル 教科書体 NK-B" panose="02020700000000000000" pitchFamily="18" charset="-128"/>
            </a:endParaRPr>
          </a:p>
        </p:txBody>
      </p:sp>
      <p:graphicFrame>
        <p:nvGraphicFramePr>
          <p:cNvPr id="2" name="グラフ 1">
            <a:extLst>
              <a:ext uri="{FF2B5EF4-FFF2-40B4-BE49-F238E27FC236}">
                <a16:creationId xmlns:a16="http://schemas.microsoft.com/office/drawing/2014/main" id="{A2A0D711-2A06-DDFD-1DC2-6A42AD6ADED5}"/>
              </a:ext>
            </a:extLst>
          </p:cNvPr>
          <p:cNvGraphicFramePr>
            <a:graphicFrameLocks/>
          </p:cNvGraphicFramePr>
          <p:nvPr>
            <p:extLst>
              <p:ext uri="{D42A27DB-BD31-4B8C-83A1-F6EECF244321}">
                <p14:modId xmlns:p14="http://schemas.microsoft.com/office/powerpoint/2010/main" val="1623507067"/>
              </p:ext>
            </p:extLst>
          </p:nvPr>
        </p:nvGraphicFramePr>
        <p:xfrm>
          <a:off x="2667763" y="353306"/>
          <a:ext cx="9048654" cy="5880863"/>
        </p:xfrm>
        <a:graphic>
          <a:graphicData uri="http://schemas.openxmlformats.org/drawingml/2006/chart">
            <c:chart xmlns:c="http://schemas.openxmlformats.org/drawingml/2006/chart" xmlns:r="http://schemas.openxmlformats.org/officeDocument/2006/relationships" r:id="rId7"/>
          </a:graphicData>
        </a:graphic>
      </p:graphicFrame>
      <p:grpSp>
        <p:nvGrpSpPr>
          <p:cNvPr id="18" name="グループ化 17"/>
          <p:cNvGrpSpPr/>
          <p:nvPr/>
        </p:nvGrpSpPr>
        <p:grpSpPr>
          <a:xfrm>
            <a:off x="9131062" y="3524306"/>
            <a:ext cx="2660300" cy="1221742"/>
            <a:chOff x="8732574" y="3627121"/>
            <a:chExt cx="2660300" cy="960120"/>
          </a:xfrm>
        </p:grpSpPr>
        <p:sp>
          <p:nvSpPr>
            <p:cNvPr id="16" name="楕円 15"/>
            <p:cNvSpPr/>
            <p:nvPr/>
          </p:nvSpPr>
          <p:spPr>
            <a:xfrm>
              <a:off x="8732574" y="3627121"/>
              <a:ext cx="2464780" cy="960120"/>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 name="テキスト ボックス 16"/>
            <p:cNvSpPr txBox="1"/>
            <p:nvPr/>
          </p:nvSpPr>
          <p:spPr>
            <a:xfrm>
              <a:off x="8919640" y="3845571"/>
              <a:ext cx="2473234" cy="523220"/>
            </a:xfrm>
            <a:prstGeom prst="rect">
              <a:avLst/>
            </a:prstGeom>
            <a:noFill/>
          </p:spPr>
          <p:txBody>
            <a:bodyPr vert="horz" wrap="square" rtlCol="0" anchor="ctr" anchorCtr="0">
              <a:spAutoFit/>
            </a:bodyPr>
            <a:lstStyle/>
            <a:p>
              <a:r>
                <a:rPr lang="en-US" altLang="ja-JP" sz="1400" b="1" dirty="0"/>
                <a:t>QC</a:t>
              </a:r>
              <a:r>
                <a:rPr lang="ja-JP" altLang="en-US" sz="1400" b="1" dirty="0"/>
                <a:t>手法の使い方と</a:t>
              </a:r>
              <a:endParaRPr lang="en-US" altLang="ja-JP" sz="1400" b="1" dirty="0"/>
            </a:p>
            <a:p>
              <a:r>
                <a:rPr lang="ja-JP" altLang="en-US" sz="1400" b="1" dirty="0"/>
                <a:t>活動報告のまとめ・発表</a:t>
              </a:r>
            </a:p>
          </p:txBody>
        </p:sp>
      </p:grpSp>
      <p:sp>
        <p:nvSpPr>
          <p:cNvPr id="14" name="正方形/長方形 13"/>
          <p:cNvSpPr/>
          <p:nvPr/>
        </p:nvSpPr>
        <p:spPr>
          <a:xfrm>
            <a:off x="3066509" y="6021577"/>
            <a:ext cx="6692561" cy="8440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ja-JP"/>
            </a:defPPr>
            <a:lvl1pPr marL="0" algn="l" defTabSz="914400" rtl="0" eaLnBrk="1" latinLnBrk="0" hangingPunct="1">
              <a:defRPr kumimoji="1" sz="1800" kern="1200">
                <a:solidFill>
                  <a:schemeClr val="lt1"/>
                </a:solidFill>
                <a:latin typeface="+mn-lt"/>
                <a:ea typeface="+mn-ea"/>
                <a:cs typeface="+mn-cs"/>
              </a:defRPr>
            </a:lvl1pPr>
            <a:lvl2pPr marL="457200" algn="l" defTabSz="914400" rtl="0" eaLnBrk="1" latinLnBrk="0" hangingPunct="1">
              <a:defRPr kumimoji="1" sz="1800" kern="1200">
                <a:solidFill>
                  <a:schemeClr val="lt1"/>
                </a:solidFill>
                <a:latin typeface="+mn-lt"/>
                <a:ea typeface="+mn-ea"/>
                <a:cs typeface="+mn-cs"/>
              </a:defRPr>
            </a:lvl2pPr>
            <a:lvl3pPr marL="914400" algn="l" defTabSz="914400" rtl="0" eaLnBrk="1" latinLnBrk="0" hangingPunct="1">
              <a:defRPr kumimoji="1" sz="1800" kern="1200">
                <a:solidFill>
                  <a:schemeClr val="lt1"/>
                </a:solidFill>
                <a:latin typeface="+mn-lt"/>
                <a:ea typeface="+mn-ea"/>
                <a:cs typeface="+mn-cs"/>
              </a:defRPr>
            </a:lvl3pPr>
            <a:lvl4pPr marL="1371600" algn="l" defTabSz="914400" rtl="0" eaLnBrk="1" latinLnBrk="0" hangingPunct="1">
              <a:defRPr kumimoji="1" sz="1800" kern="1200">
                <a:solidFill>
                  <a:schemeClr val="lt1"/>
                </a:solidFill>
                <a:latin typeface="+mn-lt"/>
                <a:ea typeface="+mn-ea"/>
                <a:cs typeface="+mn-cs"/>
              </a:defRPr>
            </a:lvl4pPr>
            <a:lvl5pPr marL="1828800" algn="l" defTabSz="914400" rtl="0" eaLnBrk="1" latinLnBrk="0" hangingPunct="1">
              <a:defRPr kumimoji="1" sz="1800" kern="1200">
                <a:solidFill>
                  <a:schemeClr val="lt1"/>
                </a:solidFill>
                <a:latin typeface="+mn-lt"/>
                <a:ea typeface="+mn-ea"/>
                <a:cs typeface="+mn-cs"/>
              </a:defRPr>
            </a:lvl5pPr>
            <a:lvl6pPr marL="2286000" algn="l" defTabSz="914400" rtl="0" eaLnBrk="1" latinLnBrk="0" hangingPunct="1">
              <a:defRPr kumimoji="1" sz="1800" kern="1200">
                <a:solidFill>
                  <a:schemeClr val="lt1"/>
                </a:solidFill>
                <a:latin typeface="+mn-lt"/>
                <a:ea typeface="+mn-ea"/>
                <a:cs typeface="+mn-cs"/>
              </a:defRPr>
            </a:lvl6pPr>
            <a:lvl7pPr marL="2743200" algn="l" defTabSz="914400" rtl="0" eaLnBrk="1" latinLnBrk="0" hangingPunct="1">
              <a:defRPr kumimoji="1" sz="1800" kern="1200">
                <a:solidFill>
                  <a:schemeClr val="lt1"/>
                </a:solidFill>
                <a:latin typeface="+mn-lt"/>
                <a:ea typeface="+mn-ea"/>
                <a:cs typeface="+mn-cs"/>
              </a:defRPr>
            </a:lvl7pPr>
            <a:lvl8pPr marL="3200400" algn="l" defTabSz="914400" rtl="0" eaLnBrk="1" latinLnBrk="0" hangingPunct="1">
              <a:defRPr kumimoji="1" sz="1800" kern="1200">
                <a:solidFill>
                  <a:schemeClr val="lt1"/>
                </a:solidFill>
                <a:latin typeface="+mn-lt"/>
                <a:ea typeface="+mn-ea"/>
                <a:cs typeface="+mn-cs"/>
              </a:defRPr>
            </a:lvl8pPr>
            <a:lvl9pPr marL="3657600" algn="l" defTabSz="914400" rtl="0" eaLnBrk="1" latinLnBrk="0" hangingPunct="1">
              <a:defRPr kumimoji="1" sz="1800" kern="1200">
                <a:solidFill>
                  <a:schemeClr val="lt1"/>
                </a:solidFill>
                <a:latin typeface="+mn-lt"/>
                <a:ea typeface="+mn-ea"/>
                <a:cs typeface="+mn-cs"/>
              </a:defRPr>
            </a:lvl9pPr>
          </a:lstStyle>
          <a:p>
            <a:r>
              <a:rPr lang="ja-JP" altLang="en-US" sz="4800" b="1" dirty="0">
                <a:ln w="0">
                  <a:solidFill>
                    <a:schemeClr val="tx1"/>
                  </a:solidFill>
                </a:ln>
                <a:solidFill>
                  <a:schemeClr val="bg1"/>
                </a:solidFill>
                <a:effectLst>
                  <a:glow rad="228600">
                    <a:srgbClr val="FF0000">
                      <a:alpha val="40000"/>
                    </a:srgbClr>
                  </a:glow>
                </a:effectLst>
                <a:latin typeface="+mn-ea"/>
              </a:rPr>
              <a:t>全体的レベルの向上</a:t>
            </a:r>
            <a:r>
              <a:rPr lang="en-US" altLang="ja-JP" sz="4800" b="1" dirty="0">
                <a:ln w="0">
                  <a:solidFill>
                    <a:schemeClr val="tx1"/>
                  </a:solidFill>
                </a:ln>
                <a:solidFill>
                  <a:schemeClr val="bg1"/>
                </a:solidFill>
                <a:effectLst>
                  <a:glow rad="228600">
                    <a:srgbClr val="FF0000">
                      <a:alpha val="40000"/>
                    </a:srgbClr>
                  </a:glow>
                </a:effectLst>
                <a:latin typeface="+mn-ea"/>
              </a:rPr>
              <a:t>!!</a:t>
            </a:r>
            <a:endParaRPr kumimoji="1" lang="ja-JP" altLang="en-US" sz="4800" b="1" dirty="0">
              <a:ln w="0">
                <a:solidFill>
                  <a:schemeClr val="tx1"/>
                </a:solidFill>
              </a:ln>
              <a:solidFill>
                <a:schemeClr val="bg1"/>
              </a:solidFill>
              <a:effectLst>
                <a:glow rad="228600">
                  <a:srgbClr val="FF0000">
                    <a:alpha val="40000"/>
                  </a:srgbClr>
                </a:glow>
              </a:effectLst>
              <a:latin typeface="+mn-ea"/>
            </a:endParaRPr>
          </a:p>
        </p:txBody>
      </p:sp>
      <p:grpSp>
        <p:nvGrpSpPr>
          <p:cNvPr id="44" name="グループ化 43">
            <a:extLst>
              <a:ext uri="{FF2B5EF4-FFF2-40B4-BE49-F238E27FC236}">
                <a16:creationId xmlns:a16="http://schemas.microsoft.com/office/drawing/2014/main" id="{0D61A311-6162-47E9-C62B-61FD39B41C6C}"/>
              </a:ext>
            </a:extLst>
          </p:cNvPr>
          <p:cNvGrpSpPr/>
          <p:nvPr/>
        </p:nvGrpSpPr>
        <p:grpSpPr>
          <a:xfrm>
            <a:off x="5658512" y="1641566"/>
            <a:ext cx="3218788" cy="3406893"/>
            <a:chOff x="5658512" y="1641566"/>
            <a:chExt cx="3218788" cy="3406893"/>
          </a:xfrm>
        </p:grpSpPr>
        <p:cxnSp>
          <p:nvCxnSpPr>
            <p:cNvPr id="15" name="直線コネクタ 14">
              <a:extLst>
                <a:ext uri="{FF2B5EF4-FFF2-40B4-BE49-F238E27FC236}">
                  <a16:creationId xmlns:a16="http://schemas.microsoft.com/office/drawing/2014/main" id="{58E845D1-D628-76BB-6A42-CCD64669FF72}"/>
                </a:ext>
              </a:extLst>
            </p:cNvPr>
            <p:cNvCxnSpPr>
              <a:cxnSpLocks/>
            </p:cNvCxnSpPr>
            <p:nvPr/>
          </p:nvCxnSpPr>
          <p:spPr>
            <a:xfrm flipH="1">
              <a:off x="6301740" y="1641566"/>
              <a:ext cx="986246" cy="347254"/>
            </a:xfrm>
            <a:prstGeom prst="line">
              <a:avLst/>
            </a:prstGeom>
            <a:ln w="76200">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24" name="直線コネクタ 23">
              <a:extLst>
                <a:ext uri="{FF2B5EF4-FFF2-40B4-BE49-F238E27FC236}">
                  <a16:creationId xmlns:a16="http://schemas.microsoft.com/office/drawing/2014/main" id="{C733E557-2233-1103-C666-8FE32AAA91B5}"/>
                </a:ext>
              </a:extLst>
            </p:cNvPr>
            <p:cNvCxnSpPr>
              <a:cxnSpLocks/>
            </p:cNvCxnSpPr>
            <p:nvPr/>
          </p:nvCxnSpPr>
          <p:spPr>
            <a:xfrm flipH="1">
              <a:off x="5890261" y="1973542"/>
              <a:ext cx="411479" cy="922058"/>
            </a:xfrm>
            <a:prstGeom prst="line">
              <a:avLst/>
            </a:prstGeom>
            <a:ln w="76200">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26" name="直線コネクタ 25">
              <a:extLst>
                <a:ext uri="{FF2B5EF4-FFF2-40B4-BE49-F238E27FC236}">
                  <a16:creationId xmlns:a16="http://schemas.microsoft.com/office/drawing/2014/main" id="{37BDE763-B39A-696F-5625-8357DC0F182A}"/>
                </a:ext>
              </a:extLst>
            </p:cNvPr>
            <p:cNvCxnSpPr>
              <a:cxnSpLocks/>
            </p:cNvCxnSpPr>
            <p:nvPr/>
          </p:nvCxnSpPr>
          <p:spPr>
            <a:xfrm flipH="1">
              <a:off x="5668139" y="2858112"/>
              <a:ext cx="225499" cy="1011393"/>
            </a:xfrm>
            <a:prstGeom prst="line">
              <a:avLst/>
            </a:prstGeom>
            <a:ln w="76200">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28" name="直線コネクタ 27">
              <a:extLst>
                <a:ext uri="{FF2B5EF4-FFF2-40B4-BE49-F238E27FC236}">
                  <a16:creationId xmlns:a16="http://schemas.microsoft.com/office/drawing/2014/main" id="{87CBE7C9-12DF-2847-0B1C-1316E2899073}"/>
                </a:ext>
              </a:extLst>
            </p:cNvPr>
            <p:cNvCxnSpPr>
              <a:cxnSpLocks/>
            </p:cNvCxnSpPr>
            <p:nvPr/>
          </p:nvCxnSpPr>
          <p:spPr>
            <a:xfrm>
              <a:off x="5658512" y="3859223"/>
              <a:ext cx="359973" cy="1189236"/>
            </a:xfrm>
            <a:prstGeom prst="line">
              <a:avLst/>
            </a:prstGeom>
            <a:ln w="76200">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32" name="直線コネクタ 31">
              <a:extLst>
                <a:ext uri="{FF2B5EF4-FFF2-40B4-BE49-F238E27FC236}">
                  <a16:creationId xmlns:a16="http://schemas.microsoft.com/office/drawing/2014/main" id="{598ED9D2-2ADD-6C21-6719-E34E8670B6B4}"/>
                </a:ext>
              </a:extLst>
            </p:cNvPr>
            <p:cNvCxnSpPr>
              <a:cxnSpLocks/>
            </p:cNvCxnSpPr>
            <p:nvPr/>
          </p:nvCxnSpPr>
          <p:spPr>
            <a:xfrm>
              <a:off x="6018485" y="5045962"/>
              <a:ext cx="1269827" cy="0"/>
            </a:xfrm>
            <a:prstGeom prst="line">
              <a:avLst/>
            </a:prstGeom>
            <a:ln w="76200">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34" name="直線コネクタ 33">
              <a:extLst>
                <a:ext uri="{FF2B5EF4-FFF2-40B4-BE49-F238E27FC236}">
                  <a16:creationId xmlns:a16="http://schemas.microsoft.com/office/drawing/2014/main" id="{D68D89A1-B6B3-AF8D-0DBF-713630641AF6}"/>
                </a:ext>
              </a:extLst>
            </p:cNvPr>
            <p:cNvCxnSpPr>
              <a:cxnSpLocks/>
            </p:cNvCxnSpPr>
            <p:nvPr/>
          </p:nvCxnSpPr>
          <p:spPr>
            <a:xfrm flipV="1">
              <a:off x="7287986" y="4686300"/>
              <a:ext cx="956854" cy="359662"/>
            </a:xfrm>
            <a:prstGeom prst="line">
              <a:avLst/>
            </a:prstGeom>
            <a:ln w="76200">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36" name="直線コネクタ 35">
              <a:extLst>
                <a:ext uri="{FF2B5EF4-FFF2-40B4-BE49-F238E27FC236}">
                  <a16:creationId xmlns:a16="http://schemas.microsoft.com/office/drawing/2014/main" id="{90AB3F06-1A7A-BD11-3024-D8BF65FAE1CB}"/>
                </a:ext>
              </a:extLst>
            </p:cNvPr>
            <p:cNvCxnSpPr>
              <a:cxnSpLocks/>
            </p:cNvCxnSpPr>
            <p:nvPr/>
          </p:nvCxnSpPr>
          <p:spPr>
            <a:xfrm flipV="1">
              <a:off x="8230369" y="3859223"/>
              <a:ext cx="646931" cy="827077"/>
            </a:xfrm>
            <a:prstGeom prst="line">
              <a:avLst/>
            </a:prstGeom>
            <a:ln w="76200">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38" name="直線コネクタ 37">
              <a:extLst>
                <a:ext uri="{FF2B5EF4-FFF2-40B4-BE49-F238E27FC236}">
                  <a16:creationId xmlns:a16="http://schemas.microsoft.com/office/drawing/2014/main" id="{8AB652AE-F551-A023-DA2B-A16F0B5EAB84}"/>
                </a:ext>
              </a:extLst>
            </p:cNvPr>
            <p:cNvCxnSpPr>
              <a:cxnSpLocks/>
            </p:cNvCxnSpPr>
            <p:nvPr/>
          </p:nvCxnSpPr>
          <p:spPr>
            <a:xfrm flipV="1">
              <a:off x="8877247" y="2814990"/>
              <a:ext cx="0" cy="1054515"/>
            </a:xfrm>
            <a:prstGeom prst="line">
              <a:avLst/>
            </a:prstGeom>
            <a:ln w="76200">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40" name="直線コネクタ 39">
              <a:extLst>
                <a:ext uri="{FF2B5EF4-FFF2-40B4-BE49-F238E27FC236}">
                  <a16:creationId xmlns:a16="http://schemas.microsoft.com/office/drawing/2014/main" id="{017D7D52-A1C6-C958-3467-82D10521D58B}"/>
                </a:ext>
              </a:extLst>
            </p:cNvPr>
            <p:cNvCxnSpPr>
              <a:cxnSpLocks/>
            </p:cNvCxnSpPr>
            <p:nvPr/>
          </p:nvCxnSpPr>
          <p:spPr>
            <a:xfrm flipH="1" flipV="1">
              <a:off x="8260796" y="1973542"/>
              <a:ext cx="616451" cy="884570"/>
            </a:xfrm>
            <a:prstGeom prst="line">
              <a:avLst/>
            </a:prstGeom>
            <a:ln w="76200">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42" name="直線コネクタ 41">
              <a:extLst>
                <a:ext uri="{FF2B5EF4-FFF2-40B4-BE49-F238E27FC236}">
                  <a16:creationId xmlns:a16="http://schemas.microsoft.com/office/drawing/2014/main" id="{0CAA0C5F-F045-932A-0CDC-9B7FE7E87074}"/>
                </a:ext>
              </a:extLst>
            </p:cNvPr>
            <p:cNvCxnSpPr>
              <a:cxnSpLocks/>
            </p:cNvCxnSpPr>
            <p:nvPr/>
          </p:nvCxnSpPr>
          <p:spPr>
            <a:xfrm flipH="1" flipV="1">
              <a:off x="7287986" y="1657137"/>
              <a:ext cx="972809" cy="316405"/>
            </a:xfrm>
            <a:prstGeom prst="line">
              <a:avLst/>
            </a:prstGeom>
            <a:ln w="76200">
              <a:solidFill>
                <a:srgbClr val="00FF00"/>
              </a:solidFill>
            </a:ln>
          </p:spPr>
          <p:style>
            <a:lnRef idx="1">
              <a:schemeClr val="accent1"/>
            </a:lnRef>
            <a:fillRef idx="0">
              <a:schemeClr val="accent1"/>
            </a:fillRef>
            <a:effectRef idx="0">
              <a:schemeClr val="accent1"/>
            </a:effectRef>
            <a:fontRef idx="minor">
              <a:schemeClr val="tx1"/>
            </a:fontRef>
          </p:style>
        </p:cxnSp>
      </p:grpSp>
      <p:pic>
        <p:nvPicPr>
          <p:cNvPr id="22" name="オーディオ 21">
            <a:hlinkClick r:id="" action="ppaction://media"/>
            <a:extLst>
              <a:ext uri="{FF2B5EF4-FFF2-40B4-BE49-F238E27FC236}">
                <a16:creationId xmlns:a16="http://schemas.microsoft.com/office/drawing/2014/main" id="{E1D8F131-F04A-DA39-1B1E-FF6C86A57F67}"/>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971676003"/>
      </p:ext>
    </p:extLst>
  </p:cSld>
  <p:clrMapOvr>
    <a:masterClrMapping/>
  </p:clrMapOvr>
  <mc:AlternateContent xmlns:mc="http://schemas.openxmlformats.org/markup-compatibility/2006" xmlns:p14="http://schemas.microsoft.com/office/powerpoint/2010/main">
    <mc:Choice Requires="p14">
      <p:transition spd="slow" p14:dur="2000" advTm="16275"/>
    </mc:Choice>
    <mc:Fallback xmlns="">
      <p:transition spd="slow" advTm="162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500"/>
                                        <p:tgtEl>
                                          <p:spTgt spid="18"/>
                                        </p:tgtEl>
                                      </p:cBhvr>
                                    </p:animEffect>
                                  </p:childTnLst>
                                </p:cTn>
                              </p:par>
                              <p:par>
                                <p:cTn id="12" presetID="53" presetClass="entr" presetSubtype="16" fill="hold" nodeType="withEffect">
                                  <p:stCondLst>
                                    <p:cond delay="0"/>
                                  </p:stCondLst>
                                  <p:childTnLst>
                                    <p:set>
                                      <p:cBhvr>
                                        <p:cTn id="13" dur="1" fill="hold">
                                          <p:stCondLst>
                                            <p:cond delay="0"/>
                                          </p:stCondLst>
                                        </p:cTn>
                                        <p:tgtEl>
                                          <p:spTgt spid="44"/>
                                        </p:tgtEl>
                                        <p:attrNameLst>
                                          <p:attrName>style.visibility</p:attrName>
                                        </p:attrNameLst>
                                      </p:cBhvr>
                                      <p:to>
                                        <p:strVal val="visible"/>
                                      </p:to>
                                    </p:set>
                                    <p:anim calcmode="lin" valueType="num">
                                      <p:cBhvr>
                                        <p:cTn id="14" dur="500" fill="hold"/>
                                        <p:tgtEl>
                                          <p:spTgt spid="44"/>
                                        </p:tgtEl>
                                        <p:attrNameLst>
                                          <p:attrName>ppt_w</p:attrName>
                                        </p:attrNameLst>
                                      </p:cBhvr>
                                      <p:tavLst>
                                        <p:tav tm="0">
                                          <p:val>
                                            <p:fltVal val="0"/>
                                          </p:val>
                                        </p:tav>
                                        <p:tav tm="100000">
                                          <p:val>
                                            <p:strVal val="#ppt_w"/>
                                          </p:val>
                                        </p:tav>
                                      </p:tavLst>
                                    </p:anim>
                                    <p:anim calcmode="lin" valueType="num">
                                      <p:cBhvr>
                                        <p:cTn id="15" dur="500" fill="hold"/>
                                        <p:tgtEl>
                                          <p:spTgt spid="44"/>
                                        </p:tgtEl>
                                        <p:attrNameLst>
                                          <p:attrName>ppt_h</p:attrName>
                                        </p:attrNameLst>
                                      </p:cBhvr>
                                      <p:tavLst>
                                        <p:tav tm="0">
                                          <p:val>
                                            <p:fltVal val="0"/>
                                          </p:val>
                                        </p:tav>
                                        <p:tav tm="100000">
                                          <p:val>
                                            <p:strVal val="#ppt_h"/>
                                          </p:val>
                                        </p:tav>
                                      </p:tavLst>
                                    </p:anim>
                                    <p:animEffect transition="in" filter="fade">
                                      <p:cBhvr>
                                        <p:cTn id="16" dur="500"/>
                                        <p:tgtEl>
                                          <p:spTgt spid="44"/>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childTnLst>
                                </p:cTn>
                              </p:par>
                            </p:childTnLst>
                          </p:cTn>
                        </p:par>
                        <p:par>
                          <p:cTn id="25" fill="hold">
                            <p:stCondLst>
                              <p:cond delay="500"/>
                            </p:stCondLst>
                            <p:childTnLst>
                              <p:par>
                                <p:cTn id="26" presetID="10" presetClass="entr" presetSubtype="0" fill="hold" nodeType="afterEffect">
                                  <p:stCondLst>
                                    <p:cond delay="50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par>
                                <p:cTn id="29" presetID="2" presetClass="entr" presetSubtype="4" fill="hold" grpId="0" nodeType="withEffect">
                                  <p:stCondLst>
                                    <p:cond delay="100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par>
                                <p:cTn id="33" presetID="10" presetClass="exit" presetSubtype="0" fill="hold" grpId="0" nodeType="withEffect">
                                  <p:stCondLst>
                                    <p:cond delay="1000"/>
                                  </p:stCondLst>
                                  <p:childTnLst>
                                    <p:animEffect transition="out" filter="fade">
                                      <p:cBhvr>
                                        <p:cTn id="34" dur="500"/>
                                        <p:tgtEl>
                                          <p:spTgt spid="13"/>
                                        </p:tgtEl>
                                      </p:cBhvr>
                                    </p:animEffect>
                                    <p:set>
                                      <p:cBhvr>
                                        <p:cTn id="35" dur="1" fill="hold">
                                          <p:stCondLst>
                                            <p:cond delay="499"/>
                                          </p:stCondLst>
                                        </p:cTn>
                                        <p:tgtEl>
                                          <p:spTgt spid="13"/>
                                        </p:tgtEl>
                                        <p:attrNameLst>
                                          <p:attrName>style.visibility</p:attrName>
                                        </p:attrNameLst>
                                      </p:cBhvr>
                                      <p:to>
                                        <p:strVal val="hidden"/>
                                      </p:to>
                                    </p:set>
                                  </p:childTnLst>
                                </p:cTn>
                              </p:par>
                              <p:par>
                                <p:cTn id="36" presetID="10" presetClass="exit" presetSubtype="0" fill="hold" grpId="0" nodeType="withEffect">
                                  <p:stCondLst>
                                    <p:cond delay="1000"/>
                                  </p:stCondLst>
                                  <p:childTnLst>
                                    <p:animEffect transition="out" filter="fade">
                                      <p:cBhvr>
                                        <p:cTn id="37" dur="500"/>
                                        <p:tgtEl>
                                          <p:spTgt spid="21"/>
                                        </p:tgtEl>
                                      </p:cBhvr>
                                    </p:animEffect>
                                    <p:set>
                                      <p:cBhvr>
                                        <p:cTn id="38" dur="1" fill="hold">
                                          <p:stCondLst>
                                            <p:cond delay="499"/>
                                          </p:stCondLst>
                                        </p:cTn>
                                        <p:tgtEl>
                                          <p:spTgt spid="2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9" fill="hold" display="0">
                  <p:stCondLst>
                    <p:cond delay="indefinite"/>
                  </p:stCondLst>
                  <p:endCondLst>
                    <p:cond evt="onStopAudio" delay="0">
                      <p:tgtEl>
                        <p:sldTgt/>
                      </p:tgtEl>
                    </p:cond>
                  </p:endCondLst>
                </p:cTn>
                <p:tgtEl>
                  <p:spTgt spid="22"/>
                </p:tgtEl>
              </p:cMediaNode>
            </p:audio>
          </p:childTnLst>
        </p:cTn>
      </p:par>
    </p:tnLst>
    <p:bldLst>
      <p:bldP spid="6" grpId="0"/>
      <p:bldP spid="8" grpId="0" animBg="1"/>
      <p:bldP spid="13" grpId="0"/>
      <p:bldP spid="21" grpId="0"/>
      <p:bldP spid="14"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6" name="Picture 2" descr="愛知製鋼のモノづくり｜愛知製鋼を知る｜愛知製鋼 株式会社 ...">
            <a:extLst>
              <a:ext uri="{FF2B5EF4-FFF2-40B4-BE49-F238E27FC236}">
                <a16:creationId xmlns:a16="http://schemas.microsoft.com/office/drawing/2014/main" id="{CA080D47-EA65-2D5C-4881-CF6668D6B31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7" name="正方形/長方形 46">
            <a:extLst>
              <a:ext uri="{FF2B5EF4-FFF2-40B4-BE49-F238E27FC236}">
                <a16:creationId xmlns:a16="http://schemas.microsoft.com/office/drawing/2014/main" id="{510289C4-6A8F-A394-0A66-DFCC640A09FD}"/>
              </a:ext>
            </a:extLst>
          </p:cNvPr>
          <p:cNvSpPr/>
          <p:nvPr/>
        </p:nvSpPr>
        <p:spPr>
          <a:xfrm>
            <a:off x="-33844" y="0"/>
            <a:ext cx="12292909"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 name="正方形/長方形 3"/>
          <p:cNvSpPr/>
          <p:nvPr/>
        </p:nvSpPr>
        <p:spPr>
          <a:xfrm>
            <a:off x="2534955" y="1203277"/>
            <a:ext cx="7387375" cy="4355693"/>
          </a:xfrm>
          <a:prstGeom prst="rect">
            <a:avLst/>
          </a:prstGeom>
          <a:solidFill>
            <a:schemeClr val="bg1"/>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3" name="正方形/長方形 2"/>
          <p:cNvSpPr/>
          <p:nvPr/>
        </p:nvSpPr>
        <p:spPr>
          <a:xfrm>
            <a:off x="10878671" y="0"/>
            <a:ext cx="1365881"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altLang="ja-JP" sz="3200" dirty="0">
                <a:solidFill>
                  <a:schemeClr val="bg1"/>
                </a:solidFill>
              </a:rPr>
              <a:t>48/50</a:t>
            </a:r>
            <a:endParaRPr kumimoji="1" lang="ja-JP" altLang="en-US" sz="3200" dirty="0">
              <a:solidFill>
                <a:schemeClr val="bg1"/>
              </a:solidFill>
            </a:endParaRPr>
          </a:p>
        </p:txBody>
      </p:sp>
      <p:sp>
        <p:nvSpPr>
          <p:cNvPr id="5" name="テキスト ボックス 4"/>
          <p:cNvSpPr txBox="1"/>
          <p:nvPr/>
        </p:nvSpPr>
        <p:spPr>
          <a:xfrm>
            <a:off x="4586541" y="559012"/>
            <a:ext cx="5793828" cy="707886"/>
          </a:xfrm>
          <a:prstGeom prst="rect">
            <a:avLst/>
          </a:prstGeom>
          <a:noFill/>
        </p:spPr>
        <p:txBody>
          <a:bodyPr wrap="square" rtlCol="0">
            <a:spAutoFit/>
          </a:bodyPr>
          <a:lstStyle/>
          <a:p>
            <a:r>
              <a:rPr kumimoji="1" lang="ja-JP" altLang="en-US" sz="4000" b="1" dirty="0">
                <a:ln w="0">
                  <a:solidFill>
                    <a:schemeClr val="tx1"/>
                  </a:solidFill>
                </a:ln>
                <a:solidFill>
                  <a:schemeClr val="bg1"/>
                </a:solidFill>
                <a:effectLst>
                  <a:glow rad="228600">
                    <a:schemeClr val="accent5">
                      <a:satMod val="175000"/>
                      <a:alpha val="40000"/>
                    </a:schemeClr>
                  </a:glow>
                  <a:outerShdw blurRad="38100" dist="19050" dir="2700000" algn="tl" rotWithShape="0">
                    <a:schemeClr val="dk1">
                      <a:alpha val="40000"/>
                    </a:schemeClr>
                  </a:outerShdw>
                </a:effectLst>
              </a:rPr>
              <a:t>サークルレベル</a:t>
            </a:r>
          </a:p>
        </p:txBody>
      </p:sp>
      <p:grpSp>
        <p:nvGrpSpPr>
          <p:cNvPr id="7" name="グループ化 6"/>
          <p:cNvGrpSpPr/>
          <p:nvPr/>
        </p:nvGrpSpPr>
        <p:grpSpPr>
          <a:xfrm>
            <a:off x="2908299" y="1357503"/>
            <a:ext cx="6648851" cy="4109169"/>
            <a:chOff x="4286191" y="840634"/>
            <a:chExt cx="4714265" cy="4476311"/>
          </a:xfrm>
          <a:noFill/>
        </p:grpSpPr>
        <p:grpSp>
          <p:nvGrpSpPr>
            <p:cNvPr id="8" name="グループ化 7"/>
            <p:cNvGrpSpPr/>
            <p:nvPr/>
          </p:nvGrpSpPr>
          <p:grpSpPr>
            <a:xfrm>
              <a:off x="4286191" y="1052736"/>
              <a:ext cx="923358" cy="3864099"/>
              <a:chOff x="4142607" y="1175469"/>
              <a:chExt cx="923358" cy="3864099"/>
            </a:xfrm>
            <a:grpFill/>
          </p:grpSpPr>
          <p:sp>
            <p:nvSpPr>
              <p:cNvPr id="42" name="テキスト ボックス 41"/>
              <p:cNvSpPr txBox="1"/>
              <p:nvPr/>
            </p:nvSpPr>
            <p:spPr>
              <a:xfrm>
                <a:off x="4423741" y="1175469"/>
                <a:ext cx="349159" cy="3864099"/>
              </a:xfrm>
              <a:prstGeom prst="rect">
                <a:avLst/>
              </a:prstGeom>
              <a:grpFill/>
            </p:spPr>
            <p:txBody>
              <a:bodyPr vert="eaVert" wrap="square" rtlCol="0">
                <a:spAutoFit/>
              </a:bodyPr>
              <a:lstStyle/>
              <a:p>
                <a:pPr algn="ctr"/>
                <a:r>
                  <a:rPr kumimoji="1" lang="ja-JP" altLang="en-US" sz="2000" dirty="0">
                    <a:latin typeface="UD デジタル 教科書体 NK-B" panose="02020700000000000000" pitchFamily="18" charset="-128"/>
                    <a:ea typeface="UD デジタル 教科書体 NK-B" panose="02020700000000000000" pitchFamily="18" charset="-128"/>
                  </a:rPr>
                  <a:t>（  ）明るく働きがいのある職場</a:t>
                </a:r>
                <a:endParaRPr kumimoji="1" lang="en-US" altLang="ja-JP" sz="2000" dirty="0">
                  <a:latin typeface="UD デジタル 教科書体 NK-B" panose="02020700000000000000" pitchFamily="18" charset="-128"/>
                  <a:ea typeface="UD デジタル 教科書体 NK-B" panose="02020700000000000000" pitchFamily="18" charset="-128"/>
                </a:endParaRPr>
              </a:p>
            </p:txBody>
          </p:sp>
          <p:sp>
            <p:nvSpPr>
              <p:cNvPr id="43" name="テキスト ボックス 42"/>
              <p:cNvSpPr txBox="1"/>
              <p:nvPr/>
            </p:nvSpPr>
            <p:spPr>
              <a:xfrm>
                <a:off x="4142607" y="1328906"/>
                <a:ext cx="923358" cy="400110"/>
              </a:xfrm>
              <a:prstGeom prst="rect">
                <a:avLst/>
              </a:prstGeom>
              <a:grpFill/>
            </p:spPr>
            <p:txBody>
              <a:bodyPr wrap="square" rtlCol="0">
                <a:spAutoFit/>
              </a:bodyPr>
              <a:lstStyle/>
              <a:p>
                <a:pPr algn="ctr"/>
                <a:r>
                  <a:rPr kumimoji="1" lang="en-US" altLang="ja-JP" sz="2000" dirty="0">
                    <a:latin typeface="UD デジタル 教科書体 NK-B" panose="02020700000000000000" pitchFamily="18" charset="-128"/>
                    <a:ea typeface="UD デジタル 教科書体 NK-B" panose="02020700000000000000" pitchFamily="18" charset="-128"/>
                  </a:rPr>
                  <a:t>Y</a:t>
                </a:r>
              </a:p>
            </p:txBody>
          </p:sp>
        </p:grpSp>
        <p:grpSp>
          <p:nvGrpSpPr>
            <p:cNvPr id="9" name="グループ化 8"/>
            <p:cNvGrpSpPr/>
            <p:nvPr/>
          </p:nvGrpSpPr>
          <p:grpSpPr>
            <a:xfrm>
              <a:off x="4753504" y="840634"/>
              <a:ext cx="4246952" cy="4476311"/>
              <a:chOff x="4753504" y="840634"/>
              <a:chExt cx="4246952" cy="4476311"/>
            </a:xfrm>
            <a:grpFill/>
          </p:grpSpPr>
          <p:sp>
            <p:nvSpPr>
              <p:cNvPr id="10" name="正方形/長方形 9"/>
              <p:cNvSpPr/>
              <p:nvPr/>
            </p:nvSpPr>
            <p:spPr>
              <a:xfrm>
                <a:off x="5139878" y="993220"/>
                <a:ext cx="3600000" cy="3600000"/>
              </a:xfrm>
              <a:prstGeom prst="rect">
                <a:avLst/>
              </a:prstGeom>
              <a:grpFill/>
              <a:ln w="28575"/>
            </p:spPr>
            <p:style>
              <a:lnRef idx="2">
                <a:schemeClr val="dk1"/>
              </a:lnRef>
              <a:fillRef idx="1">
                <a:schemeClr val="lt1"/>
              </a:fillRef>
              <a:effectRef idx="0">
                <a:schemeClr val="dk1"/>
              </a:effectRef>
              <a:fontRef idx="minor">
                <a:schemeClr val="dk1"/>
              </a:fontRef>
            </p:style>
            <p:txBody>
              <a:bodyPr rtlCol="0" anchor="ctr"/>
              <a:lstStyle/>
              <a:p>
                <a:pPr algn="ctr"/>
                <a:endParaRPr kumimoji="1" lang="ja-JP" altLang="en-US" dirty="0"/>
              </a:p>
            </p:txBody>
          </p:sp>
          <p:sp>
            <p:nvSpPr>
              <p:cNvPr id="11" name="テキスト ボックス 10"/>
              <p:cNvSpPr txBox="1"/>
              <p:nvPr/>
            </p:nvSpPr>
            <p:spPr>
              <a:xfrm>
                <a:off x="5711484" y="4916835"/>
                <a:ext cx="2315340" cy="400110"/>
              </a:xfrm>
              <a:prstGeom prst="rect">
                <a:avLst/>
              </a:prstGeom>
              <a:grpFill/>
            </p:spPr>
            <p:txBody>
              <a:bodyPr wrap="square" rtlCol="0">
                <a:spAutoFit/>
              </a:bodyPr>
              <a:lstStyle/>
              <a:p>
                <a:pPr algn="ctr"/>
                <a:r>
                  <a:rPr kumimoji="1" lang="en-US" altLang="ja-JP" sz="2000" dirty="0">
                    <a:latin typeface="UD デジタル 教科書体 NK-B" panose="02020700000000000000" pitchFamily="18" charset="-128"/>
                    <a:ea typeface="UD デジタル 教科書体 NK-B" panose="02020700000000000000" pitchFamily="18" charset="-128"/>
                  </a:rPr>
                  <a:t>(X)</a:t>
                </a:r>
                <a:r>
                  <a:rPr kumimoji="1" lang="ja-JP" altLang="en-US" sz="2000" dirty="0">
                    <a:latin typeface="UD デジタル 教科書体 NK-B" panose="02020700000000000000" pitchFamily="18" charset="-128"/>
                    <a:ea typeface="UD デジタル 教科書体 NK-B" panose="02020700000000000000" pitchFamily="18" charset="-128"/>
                  </a:rPr>
                  <a:t>サークル能力</a:t>
                </a:r>
                <a:endParaRPr kumimoji="1" lang="en-US" altLang="ja-JP" sz="2000" dirty="0">
                  <a:latin typeface="UD デジタル 教科書体 NK-B" panose="02020700000000000000" pitchFamily="18" charset="-128"/>
                  <a:ea typeface="UD デジタル 教科書体 NK-B" panose="02020700000000000000" pitchFamily="18" charset="-128"/>
                </a:endParaRPr>
              </a:p>
            </p:txBody>
          </p:sp>
          <p:cxnSp>
            <p:nvCxnSpPr>
              <p:cNvPr id="12" name="直線コネクタ 11"/>
              <p:cNvCxnSpPr/>
              <p:nvPr/>
            </p:nvCxnSpPr>
            <p:spPr>
              <a:xfrm rot="5400000">
                <a:off x="5892620" y="4465503"/>
                <a:ext cx="265940" cy="0"/>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13" name="直線コネクタ 12"/>
              <p:cNvCxnSpPr/>
              <p:nvPr/>
            </p:nvCxnSpPr>
            <p:spPr>
              <a:xfrm>
                <a:off x="5139878" y="2785234"/>
                <a:ext cx="895237" cy="0"/>
              </a:xfrm>
              <a:prstGeom prst="line">
                <a:avLst/>
              </a:prstGeom>
              <a:grpFill/>
              <a:ln w="28575">
                <a:prstDash val="dash"/>
              </a:ln>
            </p:spPr>
            <p:style>
              <a:lnRef idx="1">
                <a:schemeClr val="dk1"/>
              </a:lnRef>
              <a:fillRef idx="0">
                <a:schemeClr val="dk1"/>
              </a:fillRef>
              <a:effectRef idx="0">
                <a:schemeClr val="dk1"/>
              </a:effectRef>
              <a:fontRef idx="minor">
                <a:schemeClr val="tx1"/>
              </a:fontRef>
            </p:style>
          </p:cxnSp>
          <p:cxnSp>
            <p:nvCxnSpPr>
              <p:cNvPr id="14" name="直線コネクタ 13"/>
              <p:cNvCxnSpPr/>
              <p:nvPr/>
            </p:nvCxnSpPr>
            <p:spPr>
              <a:xfrm>
                <a:off x="5139878" y="3682516"/>
                <a:ext cx="265940" cy="0"/>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15" name="直線コネクタ 14"/>
              <p:cNvCxnSpPr/>
              <p:nvPr/>
            </p:nvCxnSpPr>
            <p:spPr>
              <a:xfrm>
                <a:off x="5139878" y="1860171"/>
                <a:ext cx="265940" cy="0"/>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16" name="直線コネクタ 15"/>
              <p:cNvCxnSpPr/>
              <p:nvPr/>
            </p:nvCxnSpPr>
            <p:spPr>
              <a:xfrm>
                <a:off x="6926478" y="3682516"/>
                <a:ext cx="0" cy="915957"/>
              </a:xfrm>
              <a:prstGeom prst="line">
                <a:avLst/>
              </a:prstGeom>
              <a:grpFill/>
              <a:ln w="28575">
                <a:prstDash val="dash"/>
              </a:ln>
            </p:spPr>
            <p:style>
              <a:lnRef idx="1">
                <a:schemeClr val="dk1"/>
              </a:lnRef>
              <a:fillRef idx="0">
                <a:schemeClr val="dk1"/>
              </a:fillRef>
              <a:effectRef idx="0">
                <a:schemeClr val="dk1"/>
              </a:effectRef>
              <a:fontRef idx="minor">
                <a:schemeClr val="tx1"/>
              </a:fontRef>
            </p:style>
          </p:cxnSp>
          <p:cxnSp>
            <p:nvCxnSpPr>
              <p:cNvPr id="17" name="直線コネクタ 16"/>
              <p:cNvCxnSpPr/>
              <p:nvPr/>
            </p:nvCxnSpPr>
            <p:spPr>
              <a:xfrm rot="5400000">
                <a:off x="7696334" y="4465503"/>
                <a:ext cx="265940" cy="0"/>
              </a:xfrm>
              <a:prstGeom prst="line">
                <a:avLst/>
              </a:prstGeom>
              <a:grpFill/>
              <a:ln w="28575"/>
            </p:spPr>
            <p:style>
              <a:lnRef idx="1">
                <a:schemeClr val="dk1"/>
              </a:lnRef>
              <a:fillRef idx="0">
                <a:schemeClr val="dk1"/>
              </a:fillRef>
              <a:effectRef idx="0">
                <a:schemeClr val="dk1"/>
              </a:effectRef>
              <a:fontRef idx="minor">
                <a:schemeClr val="tx1"/>
              </a:fontRef>
            </p:style>
          </p:cxnSp>
          <p:sp>
            <p:nvSpPr>
              <p:cNvPr id="18" name="テキスト ボックス 17"/>
              <p:cNvSpPr txBox="1"/>
              <p:nvPr/>
            </p:nvSpPr>
            <p:spPr>
              <a:xfrm>
                <a:off x="4980466" y="4585779"/>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１</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19" name="テキスト ボックス 18"/>
              <p:cNvSpPr txBox="1"/>
              <p:nvPr/>
            </p:nvSpPr>
            <p:spPr>
              <a:xfrm>
                <a:off x="5783807" y="4585779"/>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２</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20" name="テキスト ボックス 19"/>
              <p:cNvSpPr txBox="1"/>
              <p:nvPr/>
            </p:nvSpPr>
            <p:spPr>
              <a:xfrm>
                <a:off x="6687850" y="4585779"/>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３</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21" name="テキスト ボックス 20"/>
              <p:cNvSpPr txBox="1"/>
              <p:nvPr/>
            </p:nvSpPr>
            <p:spPr>
              <a:xfrm>
                <a:off x="7591893" y="4585779"/>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４</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22" name="テキスト ボックス 21"/>
              <p:cNvSpPr txBox="1"/>
              <p:nvPr/>
            </p:nvSpPr>
            <p:spPr>
              <a:xfrm>
                <a:off x="8496400" y="4585779"/>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５</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23" name="テキスト ボックス 22"/>
              <p:cNvSpPr txBox="1"/>
              <p:nvPr/>
            </p:nvSpPr>
            <p:spPr>
              <a:xfrm>
                <a:off x="4753504" y="4327661"/>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１</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24" name="テキスト ボックス 23"/>
              <p:cNvSpPr txBox="1"/>
              <p:nvPr/>
            </p:nvSpPr>
            <p:spPr>
              <a:xfrm>
                <a:off x="4753504" y="3497850"/>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２</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25" name="テキスト ボックス 24"/>
              <p:cNvSpPr txBox="1"/>
              <p:nvPr/>
            </p:nvSpPr>
            <p:spPr>
              <a:xfrm>
                <a:off x="4753504" y="2603189"/>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３</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26" name="テキスト ボックス 25"/>
              <p:cNvSpPr txBox="1"/>
              <p:nvPr/>
            </p:nvSpPr>
            <p:spPr>
              <a:xfrm>
                <a:off x="4753504" y="1698616"/>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４</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27" name="テキスト ボックス 26"/>
              <p:cNvSpPr txBox="1"/>
              <p:nvPr/>
            </p:nvSpPr>
            <p:spPr>
              <a:xfrm>
                <a:off x="4753504" y="840634"/>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５</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cxnSp>
            <p:nvCxnSpPr>
              <p:cNvPr id="28" name="直線コネクタ 27"/>
              <p:cNvCxnSpPr/>
              <p:nvPr/>
            </p:nvCxnSpPr>
            <p:spPr>
              <a:xfrm>
                <a:off x="7832578" y="987967"/>
                <a:ext cx="0" cy="895315"/>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29" name="直線コネクタ 28"/>
              <p:cNvCxnSpPr/>
              <p:nvPr/>
            </p:nvCxnSpPr>
            <p:spPr>
              <a:xfrm rot="5400000">
                <a:off x="8281052" y="1435625"/>
                <a:ext cx="0" cy="895315"/>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30" name="直線コネクタ 29"/>
              <p:cNvCxnSpPr/>
              <p:nvPr/>
            </p:nvCxnSpPr>
            <p:spPr>
              <a:xfrm>
                <a:off x="6939878" y="987967"/>
                <a:ext cx="0" cy="1805253"/>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31" name="直線コネクタ 30"/>
              <p:cNvCxnSpPr/>
              <p:nvPr/>
            </p:nvCxnSpPr>
            <p:spPr>
              <a:xfrm>
                <a:off x="6035115" y="987967"/>
                <a:ext cx="0" cy="2694549"/>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32" name="直線コネクタ 31"/>
              <p:cNvCxnSpPr/>
              <p:nvPr/>
            </p:nvCxnSpPr>
            <p:spPr>
              <a:xfrm flipH="1">
                <a:off x="6035835" y="3682518"/>
                <a:ext cx="2703401" cy="0"/>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33" name="直線コネクタ 32"/>
              <p:cNvCxnSpPr/>
              <p:nvPr/>
            </p:nvCxnSpPr>
            <p:spPr>
              <a:xfrm flipH="1">
                <a:off x="6928066" y="2793220"/>
                <a:ext cx="1811171" cy="0"/>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34" name="直線コネクタ 33"/>
              <p:cNvCxnSpPr/>
              <p:nvPr/>
            </p:nvCxnSpPr>
            <p:spPr>
              <a:xfrm>
                <a:off x="6044641" y="2295253"/>
                <a:ext cx="895237" cy="0"/>
              </a:xfrm>
              <a:prstGeom prst="line">
                <a:avLst/>
              </a:prstGeom>
              <a:grpFill/>
              <a:ln w="28575">
                <a:prstDash val="dash"/>
              </a:ln>
            </p:spPr>
            <p:style>
              <a:lnRef idx="1">
                <a:schemeClr val="dk1"/>
              </a:lnRef>
              <a:fillRef idx="0">
                <a:schemeClr val="dk1"/>
              </a:fillRef>
              <a:effectRef idx="0">
                <a:schemeClr val="dk1"/>
              </a:effectRef>
              <a:fontRef idx="minor">
                <a:schemeClr val="tx1"/>
              </a:fontRef>
            </p:style>
          </p:cxnSp>
          <p:cxnSp>
            <p:nvCxnSpPr>
              <p:cNvPr id="35" name="直線コネクタ 34"/>
              <p:cNvCxnSpPr/>
              <p:nvPr/>
            </p:nvCxnSpPr>
            <p:spPr>
              <a:xfrm>
                <a:off x="7387535" y="2809454"/>
                <a:ext cx="0" cy="885762"/>
              </a:xfrm>
              <a:prstGeom prst="line">
                <a:avLst/>
              </a:prstGeom>
              <a:grpFill/>
              <a:ln w="28575">
                <a:prstDash val="dash"/>
              </a:ln>
            </p:spPr>
            <p:style>
              <a:lnRef idx="1">
                <a:schemeClr val="dk1"/>
              </a:lnRef>
              <a:fillRef idx="0">
                <a:schemeClr val="dk1"/>
              </a:fillRef>
              <a:effectRef idx="0">
                <a:schemeClr val="dk1"/>
              </a:effectRef>
              <a:fontRef idx="minor">
                <a:schemeClr val="tx1"/>
              </a:fontRef>
            </p:style>
          </p:cxnSp>
          <p:cxnSp>
            <p:nvCxnSpPr>
              <p:cNvPr id="36" name="直線コネクタ 35"/>
              <p:cNvCxnSpPr/>
              <p:nvPr/>
            </p:nvCxnSpPr>
            <p:spPr>
              <a:xfrm rot="5400000">
                <a:off x="6802826" y="4465503"/>
                <a:ext cx="265940" cy="0"/>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37" name="直線コネクタ 36"/>
              <p:cNvCxnSpPr/>
              <p:nvPr/>
            </p:nvCxnSpPr>
            <p:spPr>
              <a:xfrm>
                <a:off x="5139878" y="2785234"/>
                <a:ext cx="265940" cy="0"/>
              </a:xfrm>
              <a:prstGeom prst="line">
                <a:avLst/>
              </a:prstGeom>
              <a:grpFill/>
              <a:ln w="28575"/>
            </p:spPr>
            <p:style>
              <a:lnRef idx="1">
                <a:schemeClr val="dk1"/>
              </a:lnRef>
              <a:fillRef idx="0">
                <a:schemeClr val="dk1"/>
              </a:fillRef>
              <a:effectRef idx="0">
                <a:schemeClr val="dk1"/>
              </a:effectRef>
              <a:fontRef idx="minor">
                <a:schemeClr val="tx1"/>
              </a:fontRef>
            </p:style>
          </p:cxnSp>
          <p:sp>
            <p:nvSpPr>
              <p:cNvPr id="38" name="テキスト ボックス 37"/>
              <p:cNvSpPr txBox="1"/>
              <p:nvPr/>
            </p:nvSpPr>
            <p:spPr>
              <a:xfrm>
                <a:off x="5613570" y="937065"/>
                <a:ext cx="504056" cy="523220"/>
              </a:xfrm>
              <a:prstGeom prst="rect">
                <a:avLst/>
              </a:prstGeom>
              <a:grpFill/>
            </p:spPr>
            <p:txBody>
              <a:bodyPr wrap="square" rtlCol="0">
                <a:spAutoFit/>
              </a:bodyPr>
              <a:lstStyle/>
              <a:p>
                <a:pPr algn="ctr"/>
                <a:r>
                  <a:rPr kumimoji="1" lang="en-US" altLang="ja-JP" sz="2800" dirty="0">
                    <a:latin typeface="UD デジタル 教科書体 NK-B" panose="02020700000000000000" pitchFamily="18" charset="-128"/>
                    <a:ea typeface="UD デジタル 教科書体 NK-B" panose="02020700000000000000" pitchFamily="18" charset="-128"/>
                  </a:rPr>
                  <a:t>D</a:t>
                </a:r>
              </a:p>
            </p:txBody>
          </p:sp>
          <p:sp>
            <p:nvSpPr>
              <p:cNvPr id="39" name="テキスト ボックス 38"/>
              <p:cNvSpPr txBox="1"/>
              <p:nvPr/>
            </p:nvSpPr>
            <p:spPr>
              <a:xfrm>
                <a:off x="6515794" y="937065"/>
                <a:ext cx="504056" cy="523220"/>
              </a:xfrm>
              <a:prstGeom prst="rect">
                <a:avLst/>
              </a:prstGeom>
              <a:grpFill/>
            </p:spPr>
            <p:txBody>
              <a:bodyPr wrap="square" rtlCol="0">
                <a:spAutoFit/>
              </a:bodyPr>
              <a:lstStyle/>
              <a:p>
                <a:pPr algn="ctr"/>
                <a:r>
                  <a:rPr kumimoji="1" lang="en-US" altLang="ja-JP" sz="2800" dirty="0">
                    <a:latin typeface="UD デジタル 教科書体 NK-B" panose="02020700000000000000" pitchFamily="18" charset="-128"/>
                    <a:ea typeface="UD デジタル 教科書体 NK-B" panose="02020700000000000000" pitchFamily="18" charset="-128"/>
                  </a:rPr>
                  <a:t>C</a:t>
                </a:r>
              </a:p>
            </p:txBody>
          </p:sp>
          <p:sp>
            <p:nvSpPr>
              <p:cNvPr id="40" name="テキスト ボックス 39"/>
              <p:cNvSpPr txBox="1"/>
              <p:nvPr/>
            </p:nvSpPr>
            <p:spPr>
              <a:xfrm>
                <a:off x="7423871" y="937065"/>
                <a:ext cx="504056" cy="523220"/>
              </a:xfrm>
              <a:prstGeom prst="rect">
                <a:avLst/>
              </a:prstGeom>
              <a:grpFill/>
            </p:spPr>
            <p:txBody>
              <a:bodyPr wrap="square" rtlCol="0">
                <a:spAutoFit/>
              </a:bodyPr>
              <a:lstStyle/>
              <a:p>
                <a:pPr algn="ctr"/>
                <a:r>
                  <a:rPr kumimoji="1" lang="en-US" altLang="ja-JP" sz="2800" dirty="0">
                    <a:latin typeface="UD デジタル 教科書体 NK-B" panose="02020700000000000000" pitchFamily="18" charset="-128"/>
                    <a:ea typeface="UD デジタル 教科書体 NK-B" panose="02020700000000000000" pitchFamily="18" charset="-128"/>
                  </a:rPr>
                  <a:t>B</a:t>
                </a:r>
              </a:p>
            </p:txBody>
          </p:sp>
          <p:sp>
            <p:nvSpPr>
              <p:cNvPr id="41" name="テキスト ボックス 40"/>
              <p:cNvSpPr txBox="1"/>
              <p:nvPr/>
            </p:nvSpPr>
            <p:spPr>
              <a:xfrm>
                <a:off x="8331948" y="937065"/>
                <a:ext cx="504056" cy="523220"/>
              </a:xfrm>
              <a:prstGeom prst="rect">
                <a:avLst/>
              </a:prstGeom>
              <a:grpFill/>
            </p:spPr>
            <p:txBody>
              <a:bodyPr wrap="square" rtlCol="0">
                <a:spAutoFit/>
              </a:bodyPr>
              <a:lstStyle/>
              <a:p>
                <a:pPr algn="ctr"/>
                <a:r>
                  <a:rPr kumimoji="1" lang="en-US" altLang="ja-JP" sz="2800" dirty="0">
                    <a:latin typeface="UD デジタル 教科書体 NK-B" panose="02020700000000000000" pitchFamily="18" charset="-128"/>
                    <a:ea typeface="UD デジタル 教科書体 NK-B" panose="02020700000000000000" pitchFamily="18" charset="-128"/>
                  </a:rPr>
                  <a:t>A</a:t>
                </a:r>
              </a:p>
            </p:txBody>
          </p:sp>
        </p:grpSp>
      </p:grpSp>
      <p:sp>
        <p:nvSpPr>
          <p:cNvPr id="2" name="右矢印 1"/>
          <p:cNvSpPr/>
          <p:nvPr/>
        </p:nvSpPr>
        <p:spPr>
          <a:xfrm rot="19774350">
            <a:off x="6219657" y="2966689"/>
            <a:ext cx="1485330" cy="215317"/>
          </a:xfrm>
          <a:prstGeom prst="rightArrow">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1" name="Rectangle 25"/>
          <p:cNvSpPr>
            <a:spLocks noChangeArrowheads="1"/>
          </p:cNvSpPr>
          <p:nvPr/>
        </p:nvSpPr>
        <p:spPr bwMode="auto">
          <a:xfrm>
            <a:off x="373620" y="5645781"/>
            <a:ext cx="4669975" cy="400110"/>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2000" b="1" dirty="0">
                <a:solidFill>
                  <a:schemeClr val="bg1"/>
                </a:solidFill>
                <a:latin typeface="UD デジタル 教科書体 NK-B" panose="02020700000000000000" pitchFamily="18" charset="-128"/>
                <a:ea typeface="UD デジタル 教科書体 NK-B" panose="02020700000000000000" pitchFamily="18" charset="-128"/>
              </a:rPr>
              <a:t>図</a:t>
            </a:r>
            <a:r>
              <a:rPr lang="en-US" altLang="ja-JP" sz="2000" b="1" dirty="0">
                <a:solidFill>
                  <a:schemeClr val="bg1"/>
                </a:solidFill>
                <a:latin typeface="UD デジタル 教科書体 NK-B" panose="02020700000000000000" pitchFamily="18" charset="-128"/>
                <a:ea typeface="UD デジタル 教科書体 NK-B" panose="02020700000000000000" pitchFamily="18" charset="-128"/>
              </a:rPr>
              <a:t>1</a:t>
            </a:r>
            <a:r>
              <a:rPr lang="ja-JP" altLang="en-US" sz="2000" b="1" dirty="0">
                <a:solidFill>
                  <a:schemeClr val="bg1"/>
                </a:solidFill>
                <a:latin typeface="UD デジタル 教科書体 NK-B" panose="02020700000000000000" pitchFamily="18" charset="-128"/>
                <a:ea typeface="UD デジタル 教科書体 NK-B" panose="02020700000000000000" pitchFamily="18" charset="-128"/>
              </a:rPr>
              <a:t>９：さわやかサークルレベル評価表</a:t>
            </a:r>
            <a:endParaRPr lang="en-US" altLang="ja-JP" sz="2000" b="1" dirty="0">
              <a:solidFill>
                <a:schemeClr val="bg1"/>
              </a:solidFill>
              <a:latin typeface="UD デジタル 教科書体 NK-B" panose="02020700000000000000" pitchFamily="18" charset="-128"/>
              <a:ea typeface="UD デジタル 教科書体 NK-B" panose="02020700000000000000" pitchFamily="18" charset="-128"/>
            </a:endParaRPr>
          </a:p>
        </p:txBody>
      </p:sp>
      <p:grpSp>
        <p:nvGrpSpPr>
          <p:cNvPr id="52" name="グループ化 51"/>
          <p:cNvGrpSpPr/>
          <p:nvPr/>
        </p:nvGrpSpPr>
        <p:grpSpPr>
          <a:xfrm>
            <a:off x="6053572" y="5636481"/>
            <a:ext cx="6205494" cy="400110"/>
            <a:chOff x="2083607" y="8302539"/>
            <a:chExt cx="5325480" cy="379485"/>
          </a:xfrm>
        </p:grpSpPr>
        <p:sp>
          <p:nvSpPr>
            <p:cNvPr id="53" name="Rectangle 25"/>
            <p:cNvSpPr>
              <a:spLocks noChangeArrowheads="1"/>
            </p:cNvSpPr>
            <p:nvPr/>
          </p:nvSpPr>
          <p:spPr bwMode="auto">
            <a:xfrm>
              <a:off x="2083607" y="8302539"/>
              <a:ext cx="5325480" cy="379485"/>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2000" b="1" dirty="0">
                  <a:solidFill>
                    <a:schemeClr val="bg1"/>
                  </a:solidFill>
                  <a:latin typeface="UD デジタル 教科書体 NK-B" panose="02020700000000000000" pitchFamily="18" charset="-128"/>
                  <a:ea typeface="UD デジタル 教科書体 NK-B" panose="02020700000000000000" pitchFamily="18" charset="-128"/>
                </a:rPr>
                <a:t>作成日：　</a:t>
              </a:r>
              <a:r>
                <a:rPr lang="en-US" altLang="ja-JP" sz="2000" b="1" dirty="0">
                  <a:solidFill>
                    <a:schemeClr val="bg1"/>
                  </a:solidFill>
                  <a:latin typeface="UD デジタル 教科書体 NK-B" panose="02020700000000000000" pitchFamily="18" charset="-128"/>
                  <a:ea typeface="UD デジタル 教科書体 NK-B" panose="02020700000000000000" pitchFamily="18" charset="-128"/>
                </a:rPr>
                <a:t>202</a:t>
              </a:r>
              <a:r>
                <a:rPr lang="ja-JP" altLang="en-US" sz="2000" b="1" dirty="0">
                  <a:solidFill>
                    <a:schemeClr val="bg1"/>
                  </a:solidFill>
                  <a:latin typeface="UD デジタル 教科書体 NK-B" panose="02020700000000000000" pitchFamily="18" charset="-128"/>
                  <a:ea typeface="UD デジタル 教科書体 NK-B" panose="02020700000000000000" pitchFamily="18" charset="-128"/>
                </a:rPr>
                <a:t>４年</a:t>
              </a:r>
              <a:r>
                <a:rPr lang="en-US" altLang="ja-JP" sz="2000" b="1" dirty="0">
                  <a:solidFill>
                    <a:schemeClr val="bg1"/>
                  </a:solidFill>
                  <a:latin typeface="UD デジタル 教科書体 NK-B" panose="02020700000000000000" pitchFamily="18" charset="-128"/>
                  <a:ea typeface="UD デジタル 教科書体 NK-B" panose="02020700000000000000" pitchFamily="18" charset="-128"/>
                </a:rPr>
                <a:t>1</a:t>
              </a:r>
              <a:r>
                <a:rPr lang="ja-JP" altLang="en-US" sz="2000" b="1" dirty="0">
                  <a:solidFill>
                    <a:schemeClr val="bg1"/>
                  </a:solidFill>
                  <a:latin typeface="UD デジタル 教科書体 NK-B" panose="02020700000000000000" pitchFamily="18" charset="-128"/>
                  <a:ea typeface="UD デジタル 教科書体 NK-B" panose="02020700000000000000" pitchFamily="18" charset="-128"/>
                </a:rPr>
                <a:t>２月２</a:t>
              </a:r>
              <a:r>
                <a:rPr lang="en-US" altLang="ja-JP" sz="2000" b="1" dirty="0">
                  <a:solidFill>
                    <a:schemeClr val="bg1"/>
                  </a:solidFill>
                  <a:latin typeface="UD デジタル 教科書体 NK-B" panose="02020700000000000000" pitchFamily="18" charset="-128"/>
                  <a:ea typeface="UD デジタル 教科書体 NK-B" panose="02020700000000000000" pitchFamily="18" charset="-128"/>
                </a:rPr>
                <a:t>5</a:t>
              </a:r>
              <a:r>
                <a:rPr lang="ja-JP" altLang="en-US" sz="2000" b="1" dirty="0">
                  <a:solidFill>
                    <a:schemeClr val="bg1"/>
                  </a:solidFill>
                  <a:latin typeface="UD デジタル 教科書体 NK-B" panose="02020700000000000000" pitchFamily="18" charset="-128"/>
                  <a:ea typeface="UD デジタル 教科書体 NK-B" panose="02020700000000000000" pitchFamily="18" charset="-128"/>
                </a:rPr>
                <a:t>日　　　　作成者：　山田</a:t>
              </a:r>
              <a:endParaRPr lang="en-US" altLang="ja-JP" sz="2000" b="1" dirty="0">
                <a:solidFill>
                  <a:schemeClr val="bg1"/>
                </a:solidFill>
                <a:latin typeface="UD デジタル 教科書体 NK-B" panose="02020700000000000000" pitchFamily="18" charset="-128"/>
                <a:ea typeface="UD デジタル 教科書体 NK-B" panose="02020700000000000000" pitchFamily="18" charset="-128"/>
              </a:endParaRPr>
            </a:p>
          </p:txBody>
        </p:sp>
      </p:grpSp>
      <p:sp>
        <p:nvSpPr>
          <p:cNvPr id="44" name="星 5 43"/>
          <p:cNvSpPr/>
          <p:nvPr/>
        </p:nvSpPr>
        <p:spPr>
          <a:xfrm>
            <a:off x="5568906" y="3381598"/>
            <a:ext cx="596085" cy="526085"/>
          </a:xfrm>
          <a:prstGeom prst="star5">
            <a:avLst/>
          </a:prstGeom>
          <a:solidFill>
            <a:srgbClr val="FFFF00"/>
          </a:solidFill>
          <a:ln>
            <a:solidFill>
              <a:schemeClr val="tx1"/>
            </a:solidFill>
          </a:ln>
          <a:scene3d>
            <a:camera prst="orthographicFront"/>
            <a:lightRig rig="threePt" dir="t"/>
          </a:scene3d>
          <a:sp3d>
            <a:bevelT prst="angle"/>
            <a:bevelB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9" name="テキスト ボックス 48"/>
          <p:cNvSpPr txBox="1"/>
          <p:nvPr/>
        </p:nvSpPr>
        <p:spPr>
          <a:xfrm>
            <a:off x="48897" y="46084"/>
            <a:ext cx="3021981" cy="584775"/>
          </a:xfrm>
          <a:prstGeom prst="rect">
            <a:avLst/>
          </a:prstGeom>
          <a:noFill/>
        </p:spPr>
        <p:txBody>
          <a:bodyPr wrap="none" rtlCol="0">
            <a:spAutoFit/>
          </a:bodyPr>
          <a:lstStyle/>
          <a:p>
            <a:r>
              <a:rPr lang="en-US" altLang="ja-JP" sz="3200" dirty="0">
                <a:solidFill>
                  <a:schemeClr val="bg1"/>
                </a:solidFill>
                <a:latin typeface="HGP創英角ﾎﾟｯﾌﾟ体" panose="040B0A00000000000000" pitchFamily="50" charset="-128"/>
                <a:ea typeface="HGP創英角ﾎﾟｯﾌﾟ体" panose="040B0A00000000000000" pitchFamily="50" charset="-128"/>
              </a:rPr>
              <a:t>QC</a:t>
            </a:r>
            <a:r>
              <a:rPr lang="ja-JP" altLang="en-US" sz="3200" dirty="0">
                <a:solidFill>
                  <a:schemeClr val="bg1"/>
                </a:solidFill>
                <a:latin typeface="HGP創英角ﾎﾟｯﾌﾟ体" panose="040B0A00000000000000" pitchFamily="50" charset="-128"/>
                <a:ea typeface="HGP創英角ﾎﾟｯﾌﾟ体" panose="040B0A00000000000000" pitchFamily="50" charset="-128"/>
              </a:rPr>
              <a:t>活動を通して</a:t>
            </a:r>
            <a:endParaRPr kumimoji="1" lang="ja-JP" altLang="en-US" sz="3200" dirty="0">
              <a:solidFill>
                <a:schemeClr val="bg1"/>
              </a:solidFill>
              <a:latin typeface="HGP創英角ﾎﾟｯﾌﾟ体" panose="040B0A00000000000000" pitchFamily="50" charset="-128"/>
              <a:ea typeface="HGP創英角ﾎﾟｯﾌﾟ体" panose="040B0A00000000000000" pitchFamily="50" charset="-128"/>
            </a:endParaRPr>
          </a:p>
        </p:txBody>
      </p:sp>
      <p:sp>
        <p:nvSpPr>
          <p:cNvPr id="45" name="正方形/長方形 44">
            <a:extLst>
              <a:ext uri="{FF2B5EF4-FFF2-40B4-BE49-F238E27FC236}">
                <a16:creationId xmlns:a16="http://schemas.microsoft.com/office/drawing/2014/main" id="{FA224A17-D979-8C4C-A374-C57958244869}"/>
              </a:ext>
            </a:extLst>
          </p:cNvPr>
          <p:cNvSpPr/>
          <p:nvPr/>
        </p:nvSpPr>
        <p:spPr>
          <a:xfrm>
            <a:off x="1987097" y="6087891"/>
            <a:ext cx="8619565" cy="844062"/>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ja-JP" altLang="en-US" sz="5400" b="1" dirty="0">
                <a:ln w="0">
                  <a:solidFill>
                    <a:schemeClr val="tx1"/>
                  </a:solidFill>
                </a:ln>
                <a:solidFill>
                  <a:schemeClr val="bg1"/>
                </a:solidFill>
                <a:effectLst>
                  <a:glow rad="228600">
                    <a:srgbClr val="FF0000">
                      <a:alpha val="40000"/>
                    </a:srgbClr>
                  </a:glow>
                </a:effectLst>
                <a:latin typeface="+mn-ea"/>
              </a:rPr>
              <a:t>サークルレベル</a:t>
            </a:r>
            <a:r>
              <a:rPr lang="en-US" altLang="ja-JP" sz="5400" b="1" dirty="0">
                <a:ln w="0">
                  <a:solidFill>
                    <a:schemeClr val="tx1"/>
                  </a:solidFill>
                </a:ln>
                <a:solidFill>
                  <a:schemeClr val="bg1"/>
                </a:solidFill>
                <a:effectLst>
                  <a:glow rad="228600">
                    <a:srgbClr val="FF0000">
                      <a:alpha val="40000"/>
                    </a:srgbClr>
                  </a:glow>
                </a:effectLst>
                <a:latin typeface="+mn-ea"/>
              </a:rPr>
              <a:t>B</a:t>
            </a:r>
            <a:r>
              <a:rPr lang="ja-JP" altLang="en-US" sz="5400" b="1" dirty="0">
                <a:ln w="0">
                  <a:solidFill>
                    <a:schemeClr val="tx1"/>
                  </a:solidFill>
                </a:ln>
                <a:solidFill>
                  <a:schemeClr val="bg1"/>
                </a:solidFill>
                <a:effectLst>
                  <a:glow rad="228600">
                    <a:srgbClr val="FF0000">
                      <a:alpha val="40000"/>
                    </a:srgbClr>
                  </a:glow>
                </a:effectLst>
                <a:latin typeface="+mn-ea"/>
              </a:rPr>
              <a:t>ゾーンへ</a:t>
            </a:r>
            <a:endParaRPr kumimoji="1" lang="ja-JP" altLang="en-US" sz="5400" b="1" dirty="0">
              <a:ln w="0">
                <a:solidFill>
                  <a:schemeClr val="tx1"/>
                </a:solidFill>
              </a:ln>
              <a:solidFill>
                <a:schemeClr val="bg1"/>
              </a:solidFill>
              <a:effectLst>
                <a:glow rad="228600">
                  <a:srgbClr val="FF0000">
                    <a:alpha val="40000"/>
                  </a:srgbClr>
                </a:glow>
              </a:effectLst>
              <a:latin typeface="+mn-ea"/>
            </a:endParaRPr>
          </a:p>
        </p:txBody>
      </p:sp>
      <p:sp>
        <p:nvSpPr>
          <p:cNvPr id="6" name="星 5 43">
            <a:extLst>
              <a:ext uri="{FF2B5EF4-FFF2-40B4-BE49-F238E27FC236}">
                <a16:creationId xmlns:a16="http://schemas.microsoft.com/office/drawing/2014/main" id="{C9FD097D-4B2A-7E51-E9F9-23D95B3CE7D3}"/>
              </a:ext>
            </a:extLst>
          </p:cNvPr>
          <p:cNvSpPr/>
          <p:nvPr/>
        </p:nvSpPr>
        <p:spPr>
          <a:xfrm>
            <a:off x="5555552" y="3370178"/>
            <a:ext cx="596085" cy="526085"/>
          </a:xfrm>
          <a:prstGeom prst="star5">
            <a:avLst/>
          </a:prstGeom>
          <a:noFill/>
          <a:ln w="28575">
            <a:solidFill>
              <a:schemeClr val="tx1"/>
            </a:solidFill>
            <a:prstDash val="sysDash"/>
          </a:ln>
          <a:scene3d>
            <a:camera prst="orthographicFront"/>
            <a:lightRig rig="threePt" dir="t"/>
          </a:scene3d>
          <a:sp3d>
            <a:bevelT prst="angle"/>
            <a:bevelB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50" name="オーディオ 49">
            <a:hlinkClick r:id="" action="ppaction://media"/>
            <a:extLst>
              <a:ext uri="{FF2B5EF4-FFF2-40B4-BE49-F238E27FC236}">
                <a16:creationId xmlns:a16="http://schemas.microsoft.com/office/drawing/2014/main" id="{36139C4D-B878-8887-3D86-182B9CC37F3C}"/>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820409968"/>
      </p:ext>
    </p:extLst>
  </p:cSld>
  <p:clrMapOvr>
    <a:masterClrMapping/>
  </p:clrMapOvr>
  <mc:AlternateContent xmlns:mc="http://schemas.openxmlformats.org/markup-compatibility/2006" xmlns:p14="http://schemas.microsoft.com/office/powerpoint/2010/main">
    <mc:Choice Requires="p14">
      <p:transition spd="slow" p14:dur="2000" advTm="7025"/>
    </mc:Choice>
    <mc:Fallback xmlns="">
      <p:transition spd="slow" advTm="70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par>
                          <p:cTn id="11" fill="hold">
                            <p:stCondLst>
                              <p:cond delay="0"/>
                            </p:stCondLst>
                            <p:childTnLst>
                              <p:par>
                                <p:cTn id="12" presetID="8" presetClass="emph" presetSubtype="0" fill="hold" grpId="0" nodeType="afterEffect">
                                  <p:stCondLst>
                                    <p:cond delay="0"/>
                                  </p:stCondLst>
                                  <p:childTnLst>
                                    <p:animRot by="21600000">
                                      <p:cBhvr>
                                        <p:cTn id="13" dur="2000" fill="hold"/>
                                        <p:tgtEl>
                                          <p:spTgt spid="44"/>
                                        </p:tgtEl>
                                        <p:attrNameLst>
                                          <p:attrName>r</p:attrName>
                                        </p:attrNameLst>
                                      </p:cBhvr>
                                    </p:animRot>
                                  </p:childTnLst>
                                </p:cTn>
                              </p:par>
                              <p:par>
                                <p:cTn id="14" presetID="42" presetClass="path" presetSubtype="0" accel="50000" decel="50000" fill="hold" grpId="1" nodeType="withEffect">
                                  <p:stCondLst>
                                    <p:cond delay="0"/>
                                  </p:stCondLst>
                                  <p:childTnLst>
                                    <p:animMotion origin="layout" path="M 2.08333E-7 -1.48148E-6 L 0.17096 -0.17361 " pathEditMode="relative" rAng="0" ptsTypes="AA">
                                      <p:cBhvr>
                                        <p:cTn id="15" dur="2000" fill="hold"/>
                                        <p:tgtEl>
                                          <p:spTgt spid="44"/>
                                        </p:tgtEl>
                                        <p:attrNameLst>
                                          <p:attrName>ppt_x</p:attrName>
                                          <p:attrName>ppt_y</p:attrName>
                                        </p:attrNameLst>
                                      </p:cBhvr>
                                      <p:rCtr x="8542" y="-8681"/>
                                    </p:animMotion>
                                  </p:childTnLst>
                                </p:cTn>
                              </p:par>
                              <p:par>
                                <p:cTn id="16" presetID="10" presetClass="entr" presetSubtype="0" fill="hold" grpId="0" nodeType="withEffect">
                                  <p:stCondLst>
                                    <p:cond delay="0"/>
                                  </p:stCondLst>
                                  <p:childTnLst>
                                    <p:set>
                                      <p:cBhvr>
                                        <p:cTn id="17" dur="1" fill="hold">
                                          <p:stCondLst>
                                            <p:cond delay="0"/>
                                          </p:stCondLst>
                                        </p:cTn>
                                        <p:tgtEl>
                                          <p:spTgt spid="45"/>
                                        </p:tgtEl>
                                        <p:attrNameLst>
                                          <p:attrName>style.visibility</p:attrName>
                                        </p:attrNameLst>
                                      </p:cBhvr>
                                      <p:to>
                                        <p:strVal val="visible"/>
                                      </p:to>
                                    </p:set>
                                    <p:animEffect transition="in" filter="fade">
                                      <p:cBhvr>
                                        <p:cTn id="18"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50"/>
                </p:tgtEl>
              </p:cMediaNode>
            </p:audio>
          </p:childTnLst>
        </p:cTn>
      </p:par>
    </p:tnLst>
    <p:bldLst>
      <p:bldP spid="2" grpId="0" animBg="1"/>
      <p:bldP spid="44" grpId="0" animBg="1"/>
      <p:bldP spid="44" grpId="1" animBg="1"/>
      <p:bldP spid="45" grpId="0"/>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3" name="Picture 2" descr="愛知製鋼のモノづくり｜愛知製鋼を知る｜愛知製鋼 株式会社 ...">
            <a:extLst>
              <a:ext uri="{FF2B5EF4-FFF2-40B4-BE49-F238E27FC236}">
                <a16:creationId xmlns:a16="http://schemas.microsoft.com/office/drawing/2014/main" id="{02F0AC7D-F8C7-1DB0-2DD7-09053E9779E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6" name="正方形/長方形 15">
            <a:extLst>
              <a:ext uri="{FF2B5EF4-FFF2-40B4-BE49-F238E27FC236}">
                <a16:creationId xmlns:a16="http://schemas.microsoft.com/office/drawing/2014/main" id="{AF2389F3-86CF-8E19-9F47-AD33F3DA952A}"/>
              </a:ext>
            </a:extLst>
          </p:cNvPr>
          <p:cNvSpPr/>
          <p:nvPr/>
        </p:nvSpPr>
        <p:spPr>
          <a:xfrm>
            <a:off x="-33845"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Rectangle 2"/>
          <p:cNvSpPr>
            <a:spLocks noChangeArrowheads="1"/>
          </p:cNvSpPr>
          <p:nvPr/>
        </p:nvSpPr>
        <p:spPr bwMode="auto">
          <a:xfrm>
            <a:off x="0" y="29028"/>
            <a:ext cx="7323138"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Char char="•"/>
              <a:defRPr kumimoji="1" sz="3200">
                <a:solidFill>
                  <a:schemeClr val="tx1"/>
                </a:solidFill>
                <a:latin typeface="Arial" pitchFamily="34" charset="0"/>
                <a:ea typeface="ＭＳ Ｐゴシック" pitchFamily="50" charset="-128"/>
              </a:defRPr>
            </a:lvl1pPr>
            <a:lvl2pPr marL="742950" indent="-285750" algn="l" eaLnBrk="0" hangingPunct="0">
              <a:spcBef>
                <a:spcPct val="20000"/>
              </a:spcBef>
              <a:buChar char="–"/>
              <a:defRPr kumimoji="1" sz="2800">
                <a:solidFill>
                  <a:schemeClr val="tx1"/>
                </a:solidFill>
                <a:latin typeface="Arial" pitchFamily="34" charset="0"/>
                <a:ea typeface="ＭＳ Ｐゴシック" pitchFamily="50" charset="-128"/>
              </a:defRPr>
            </a:lvl2pPr>
            <a:lvl3pPr marL="1143000" indent="-228600" algn="l" eaLnBrk="0" hangingPunct="0">
              <a:spcBef>
                <a:spcPct val="20000"/>
              </a:spcBef>
              <a:buChar char="•"/>
              <a:defRPr kumimoji="1" sz="2400">
                <a:solidFill>
                  <a:schemeClr val="tx1"/>
                </a:solidFill>
                <a:latin typeface="Arial" pitchFamily="34" charset="0"/>
                <a:ea typeface="ＭＳ Ｐゴシック" pitchFamily="50" charset="-128"/>
              </a:defRPr>
            </a:lvl3pPr>
            <a:lvl4pPr marL="1600200" indent="-228600" algn="l" eaLnBrk="0" hangingPunct="0">
              <a:spcBef>
                <a:spcPct val="20000"/>
              </a:spcBef>
              <a:buChar char="–"/>
              <a:defRPr kumimoji="1" sz="2000">
                <a:solidFill>
                  <a:schemeClr val="tx1"/>
                </a:solidFill>
                <a:latin typeface="Arial" pitchFamily="34" charset="0"/>
                <a:ea typeface="ＭＳ Ｐゴシック" pitchFamily="50" charset="-128"/>
              </a:defRPr>
            </a:lvl4pPr>
            <a:lvl5pPr marL="2057400" indent="-228600" algn="l" eaLnBrk="0" hangingPunct="0">
              <a:spcBef>
                <a:spcPct val="20000"/>
              </a:spcBef>
              <a:buChar char="»"/>
              <a:defRPr kumimoji="1" sz="2000">
                <a:solidFill>
                  <a:schemeClr val="tx1"/>
                </a:solidFill>
                <a:latin typeface="Arial" pitchFamily="34" charset="0"/>
                <a:ea typeface="ＭＳ Ｐゴシック" pitchFamily="50" charset="-128"/>
              </a:defRPr>
            </a:lvl5pPr>
            <a:lvl6pPr marL="25146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6pPr>
            <a:lvl7pPr marL="29718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7pPr>
            <a:lvl8pPr marL="34290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8pPr>
            <a:lvl9pPr marL="3886200" indent="-228600" eaLnBrk="0" fontAlgn="base" hangingPunct="0">
              <a:spcBef>
                <a:spcPct val="20000"/>
              </a:spcBef>
              <a:spcAft>
                <a:spcPct val="0"/>
              </a:spcAft>
              <a:buChar char="»"/>
              <a:defRPr kumimoji="1" sz="2000">
                <a:solidFill>
                  <a:schemeClr val="tx1"/>
                </a:solidFill>
                <a:latin typeface="Arial" pitchFamily="34" charset="0"/>
                <a:ea typeface="ＭＳ Ｐゴシック" pitchFamily="50" charset="-128"/>
              </a:defRPr>
            </a:lvl9pPr>
          </a:lstStyle>
          <a:p>
            <a:pPr>
              <a:spcBef>
                <a:spcPct val="0"/>
              </a:spcBef>
              <a:buFontTx/>
              <a:buNone/>
            </a:pPr>
            <a:r>
              <a:rPr lang="ja-JP" altLang="en-US" sz="2800" dirty="0">
                <a:solidFill>
                  <a:schemeClr val="bg1"/>
                </a:solidFill>
                <a:ea typeface="HG創英角ﾎﾟｯﾌﾟ体" pitchFamily="49" charset="-128"/>
              </a:rPr>
              <a:t>　サークル活動結果</a:t>
            </a:r>
          </a:p>
        </p:txBody>
      </p:sp>
      <p:sp>
        <p:nvSpPr>
          <p:cNvPr id="302" name="正方形/長方形 301"/>
          <p:cNvSpPr/>
          <p:nvPr/>
        </p:nvSpPr>
        <p:spPr>
          <a:xfrm>
            <a:off x="10851819" y="-53788"/>
            <a:ext cx="1392733"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altLang="ja-JP" sz="3200" dirty="0">
                <a:solidFill>
                  <a:schemeClr val="bg1"/>
                </a:solidFill>
              </a:rPr>
              <a:t>49/50</a:t>
            </a:r>
            <a:endParaRPr kumimoji="1" lang="ja-JP" altLang="en-US" sz="3200" dirty="0">
              <a:solidFill>
                <a:schemeClr val="bg1"/>
              </a:solidFill>
            </a:endParaRPr>
          </a:p>
        </p:txBody>
      </p:sp>
      <p:sp>
        <p:nvSpPr>
          <p:cNvPr id="41" name="角丸四角形 6">
            <a:extLst>
              <a:ext uri="{FF2B5EF4-FFF2-40B4-BE49-F238E27FC236}">
                <a16:creationId xmlns:a16="http://schemas.microsoft.com/office/drawing/2014/main" id="{4999598A-E4B0-47E3-AE3D-E18F056FD648}"/>
              </a:ext>
            </a:extLst>
          </p:cNvPr>
          <p:cNvSpPr/>
          <p:nvPr/>
        </p:nvSpPr>
        <p:spPr>
          <a:xfrm>
            <a:off x="6378079" y="557572"/>
            <a:ext cx="5680394" cy="3312580"/>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sp>
        <p:nvSpPr>
          <p:cNvPr id="48" name="角丸四角形 6">
            <a:extLst>
              <a:ext uri="{FF2B5EF4-FFF2-40B4-BE49-F238E27FC236}">
                <a16:creationId xmlns:a16="http://schemas.microsoft.com/office/drawing/2014/main" id="{5FF6518C-9550-F172-1E4A-9E62A3A3D39E}"/>
              </a:ext>
            </a:extLst>
          </p:cNvPr>
          <p:cNvSpPr/>
          <p:nvPr/>
        </p:nvSpPr>
        <p:spPr>
          <a:xfrm>
            <a:off x="313870" y="542166"/>
            <a:ext cx="5864417" cy="4090704"/>
          </a:xfrm>
          <a:prstGeom prst="roundRect">
            <a:avLst>
              <a:gd name="adj" fmla="val 555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ja-JP" altLang="en-US" dirty="0">
              <a:solidFill>
                <a:schemeClr val="tx1"/>
              </a:solidFill>
            </a:endParaRPr>
          </a:p>
        </p:txBody>
      </p:sp>
      <p:sp>
        <p:nvSpPr>
          <p:cNvPr id="134" name="吹き出し: 角を丸めた四角形 133">
            <a:extLst>
              <a:ext uri="{FF2B5EF4-FFF2-40B4-BE49-F238E27FC236}">
                <a16:creationId xmlns:a16="http://schemas.microsoft.com/office/drawing/2014/main" id="{A9F78D7A-0F49-BC42-75A0-8182E1A14B00}"/>
              </a:ext>
            </a:extLst>
          </p:cNvPr>
          <p:cNvSpPr/>
          <p:nvPr/>
        </p:nvSpPr>
        <p:spPr>
          <a:xfrm>
            <a:off x="6795961" y="5119263"/>
            <a:ext cx="2653145" cy="609601"/>
          </a:xfrm>
          <a:prstGeom prst="wedgeRoundRectCallout">
            <a:avLst>
              <a:gd name="adj1" fmla="val 84775"/>
              <a:gd name="adj2" fmla="val -9598"/>
              <a:gd name="adj3" fmla="val 16667"/>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kumimoji="1" lang="ja-JP" altLang="en-US" b="1" dirty="0"/>
              <a:t>教育時間増加</a:t>
            </a:r>
          </a:p>
        </p:txBody>
      </p:sp>
      <p:sp>
        <p:nvSpPr>
          <p:cNvPr id="135" name="吹き出し: 角を丸めた四角形 134">
            <a:extLst>
              <a:ext uri="{FF2B5EF4-FFF2-40B4-BE49-F238E27FC236}">
                <a16:creationId xmlns:a16="http://schemas.microsoft.com/office/drawing/2014/main" id="{F5F7A66A-5954-C4AD-E08B-74F28C76D237}"/>
              </a:ext>
            </a:extLst>
          </p:cNvPr>
          <p:cNvSpPr/>
          <p:nvPr/>
        </p:nvSpPr>
        <p:spPr>
          <a:xfrm>
            <a:off x="7476793" y="4348256"/>
            <a:ext cx="2653145" cy="609601"/>
          </a:xfrm>
          <a:prstGeom prst="wedgeRoundRectCallout">
            <a:avLst>
              <a:gd name="adj1" fmla="val 75027"/>
              <a:gd name="adj2" fmla="val 101959"/>
              <a:gd name="adj3" fmla="val 16667"/>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kumimoji="1" lang="ja-JP" altLang="en-US" b="1" dirty="0"/>
              <a:t>故障件数</a:t>
            </a:r>
            <a:r>
              <a:rPr lang="ja-JP" altLang="en-US" b="1" dirty="0"/>
              <a:t>や修理時間は減少傾向</a:t>
            </a:r>
            <a:endParaRPr kumimoji="1" lang="en-US" altLang="ja-JP" b="1" dirty="0"/>
          </a:p>
        </p:txBody>
      </p:sp>
      <p:graphicFrame>
        <p:nvGraphicFramePr>
          <p:cNvPr id="6" name="グラフ 5">
            <a:extLst>
              <a:ext uri="{FF2B5EF4-FFF2-40B4-BE49-F238E27FC236}">
                <a16:creationId xmlns:a16="http://schemas.microsoft.com/office/drawing/2014/main" id="{33BEFD30-9EB3-4C2E-83A9-04A1DBB613E7}"/>
              </a:ext>
            </a:extLst>
          </p:cNvPr>
          <p:cNvGraphicFramePr>
            <a:graphicFrameLocks/>
          </p:cNvGraphicFramePr>
          <p:nvPr>
            <p:extLst>
              <p:ext uri="{D42A27DB-BD31-4B8C-83A1-F6EECF244321}">
                <p14:modId xmlns:p14="http://schemas.microsoft.com/office/powerpoint/2010/main" val="2215560770"/>
              </p:ext>
            </p:extLst>
          </p:nvPr>
        </p:nvGraphicFramePr>
        <p:xfrm>
          <a:off x="413264" y="804317"/>
          <a:ext cx="5591175" cy="3555591"/>
        </p:xfrm>
        <a:graphic>
          <a:graphicData uri="http://schemas.openxmlformats.org/drawingml/2006/chart">
            <c:chart xmlns:c="http://schemas.openxmlformats.org/drawingml/2006/chart" xmlns:r="http://schemas.openxmlformats.org/officeDocument/2006/relationships" r:id="rId7"/>
          </a:graphicData>
        </a:graphic>
      </p:graphicFrame>
      <p:graphicFrame>
        <p:nvGraphicFramePr>
          <p:cNvPr id="7" name="グラフ 6">
            <a:extLst>
              <a:ext uri="{FF2B5EF4-FFF2-40B4-BE49-F238E27FC236}">
                <a16:creationId xmlns:a16="http://schemas.microsoft.com/office/drawing/2014/main" id="{73C16981-18BA-490D-BA76-15C6AB3558F0}"/>
              </a:ext>
            </a:extLst>
          </p:cNvPr>
          <p:cNvGraphicFramePr>
            <a:graphicFrameLocks/>
          </p:cNvGraphicFramePr>
          <p:nvPr>
            <p:extLst>
              <p:ext uri="{D42A27DB-BD31-4B8C-83A1-F6EECF244321}">
                <p14:modId xmlns:p14="http://schemas.microsoft.com/office/powerpoint/2010/main" val="2734910767"/>
              </p:ext>
            </p:extLst>
          </p:nvPr>
        </p:nvGraphicFramePr>
        <p:xfrm>
          <a:off x="6526002" y="902518"/>
          <a:ext cx="4953000" cy="2910110"/>
        </p:xfrm>
        <a:graphic>
          <a:graphicData uri="http://schemas.openxmlformats.org/drawingml/2006/chart">
            <c:chart xmlns:c="http://schemas.openxmlformats.org/drawingml/2006/chart" xmlns:r="http://schemas.openxmlformats.org/officeDocument/2006/relationships" r:id="rId8"/>
          </a:graphicData>
        </a:graphic>
      </p:graphicFrame>
      <p:cxnSp>
        <p:nvCxnSpPr>
          <p:cNvPr id="9" name="直線コネクタ 8">
            <a:extLst>
              <a:ext uri="{FF2B5EF4-FFF2-40B4-BE49-F238E27FC236}">
                <a16:creationId xmlns:a16="http://schemas.microsoft.com/office/drawing/2014/main" id="{EC4B8F70-12B2-5091-3411-BB601ABC1C62}"/>
              </a:ext>
            </a:extLst>
          </p:cNvPr>
          <p:cNvCxnSpPr>
            <a:cxnSpLocks/>
          </p:cNvCxnSpPr>
          <p:nvPr/>
        </p:nvCxnSpPr>
        <p:spPr>
          <a:xfrm flipV="1">
            <a:off x="7884902" y="2782167"/>
            <a:ext cx="918463" cy="77679"/>
          </a:xfrm>
          <a:prstGeom prst="line">
            <a:avLst/>
          </a:prstGeom>
          <a:ln w="28575">
            <a:prstDash val="solid"/>
          </a:ln>
        </p:spPr>
        <p:style>
          <a:lnRef idx="1">
            <a:schemeClr val="dk1"/>
          </a:lnRef>
          <a:fillRef idx="0">
            <a:schemeClr val="dk1"/>
          </a:fillRef>
          <a:effectRef idx="0">
            <a:schemeClr val="dk1"/>
          </a:effectRef>
          <a:fontRef idx="minor">
            <a:schemeClr val="tx1"/>
          </a:fontRef>
        </p:style>
      </p:cxnSp>
      <p:cxnSp>
        <p:nvCxnSpPr>
          <p:cNvPr id="11" name="直線コネクタ 10">
            <a:extLst>
              <a:ext uri="{FF2B5EF4-FFF2-40B4-BE49-F238E27FC236}">
                <a16:creationId xmlns:a16="http://schemas.microsoft.com/office/drawing/2014/main" id="{18211705-B670-D932-3D91-6D8E047B0964}"/>
              </a:ext>
            </a:extLst>
          </p:cNvPr>
          <p:cNvCxnSpPr>
            <a:cxnSpLocks/>
          </p:cNvCxnSpPr>
          <p:nvPr/>
        </p:nvCxnSpPr>
        <p:spPr>
          <a:xfrm>
            <a:off x="9323179" y="2758927"/>
            <a:ext cx="922743" cy="100919"/>
          </a:xfrm>
          <a:prstGeom prst="line">
            <a:avLst/>
          </a:prstGeom>
          <a:ln w="28575">
            <a:prstDash val="solid"/>
          </a:ln>
        </p:spPr>
        <p:style>
          <a:lnRef idx="1">
            <a:schemeClr val="dk1"/>
          </a:lnRef>
          <a:fillRef idx="0">
            <a:schemeClr val="dk1"/>
          </a:fillRef>
          <a:effectRef idx="0">
            <a:schemeClr val="dk1"/>
          </a:effectRef>
          <a:fontRef idx="minor">
            <a:schemeClr val="tx1"/>
          </a:fontRef>
        </p:style>
      </p:cxnSp>
      <p:pic>
        <p:nvPicPr>
          <p:cNvPr id="18" name="Picture 2" descr="赤いアップとダウンの矢印 | 助っ人イラスト">
            <a:extLst>
              <a:ext uri="{FF2B5EF4-FFF2-40B4-BE49-F238E27FC236}">
                <a16:creationId xmlns:a16="http://schemas.microsoft.com/office/drawing/2014/main" id="{3AE5D4CF-C27D-1561-BD4D-E52AD2D1C8A1}"/>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24500" b="21394"/>
          <a:stretch/>
        </p:blipFill>
        <p:spPr bwMode="auto">
          <a:xfrm rot="10256850" flipH="1">
            <a:off x="3831473" y="1913699"/>
            <a:ext cx="1016426" cy="549950"/>
          </a:xfrm>
          <a:prstGeom prst="rect">
            <a:avLst/>
          </a:prstGeom>
          <a:noFill/>
          <a:extLst>
            <a:ext uri="{909E8E84-426E-40DD-AFC4-6F175D3DCCD1}">
              <a14:hiddenFill xmlns:a14="http://schemas.microsoft.com/office/drawing/2010/main">
                <a:solidFill>
                  <a:srgbClr val="FFFFFF"/>
                </a:solidFill>
              </a14:hiddenFill>
            </a:ext>
          </a:extLst>
        </p:spPr>
      </p:pic>
      <p:sp>
        <p:nvSpPr>
          <p:cNvPr id="19" name="正方形/長方形 18">
            <a:extLst>
              <a:ext uri="{FF2B5EF4-FFF2-40B4-BE49-F238E27FC236}">
                <a16:creationId xmlns:a16="http://schemas.microsoft.com/office/drawing/2014/main" id="{5ED1645C-7191-948B-E240-E1E9DFBCC7D8}"/>
              </a:ext>
            </a:extLst>
          </p:cNvPr>
          <p:cNvSpPr/>
          <p:nvPr/>
        </p:nvSpPr>
        <p:spPr>
          <a:xfrm>
            <a:off x="2821685" y="5982776"/>
            <a:ext cx="8619565" cy="844062"/>
          </a:xfrm>
          <a:prstGeom prst="rect">
            <a:avLst/>
          </a:prstGeom>
          <a:noFill/>
          <a:ln>
            <a:noFill/>
          </a:ln>
          <a:effectLst>
            <a:outerShdw blurRad="50800" dist="50800" dir="5400000" algn="ctr" rotWithShape="0">
              <a:schemeClr val="accent4">
                <a:lumMod val="60000"/>
                <a:lumOff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ja-JP" altLang="en-US" sz="5400" b="1" dirty="0">
                <a:ln w="0">
                  <a:solidFill>
                    <a:schemeClr val="tx1"/>
                  </a:solidFill>
                </a:ln>
                <a:solidFill>
                  <a:schemeClr val="bg1"/>
                </a:solidFill>
                <a:effectLst>
                  <a:glow rad="228600">
                    <a:srgbClr val="FF0000">
                      <a:alpha val="40000"/>
                    </a:srgbClr>
                  </a:glow>
                </a:effectLst>
                <a:latin typeface="+mn-ea"/>
              </a:rPr>
              <a:t>教育時間も確保できた</a:t>
            </a:r>
            <a:endParaRPr kumimoji="1" lang="ja-JP" altLang="en-US" sz="5400" b="1" dirty="0">
              <a:ln w="0">
                <a:solidFill>
                  <a:schemeClr val="tx1"/>
                </a:solidFill>
              </a:ln>
              <a:solidFill>
                <a:schemeClr val="bg1"/>
              </a:solidFill>
              <a:effectLst>
                <a:glow rad="228600">
                  <a:srgbClr val="FF0000">
                    <a:alpha val="40000"/>
                  </a:srgbClr>
                </a:glow>
              </a:effectLst>
              <a:latin typeface="+mn-ea"/>
            </a:endParaRPr>
          </a:p>
        </p:txBody>
      </p:sp>
      <p:sp>
        <p:nvSpPr>
          <p:cNvPr id="3" name="正方形/長方形 2">
            <a:extLst>
              <a:ext uri="{FF2B5EF4-FFF2-40B4-BE49-F238E27FC236}">
                <a16:creationId xmlns:a16="http://schemas.microsoft.com/office/drawing/2014/main" id="{24B268F5-3ED7-A65F-761F-06280A4066A6}"/>
              </a:ext>
            </a:extLst>
          </p:cNvPr>
          <p:cNvSpPr/>
          <p:nvPr/>
        </p:nvSpPr>
        <p:spPr>
          <a:xfrm>
            <a:off x="3489603" y="1227706"/>
            <a:ext cx="1920264" cy="246419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cxnSp>
        <p:nvCxnSpPr>
          <p:cNvPr id="20" name="直線コネクタ 19">
            <a:extLst>
              <a:ext uri="{FF2B5EF4-FFF2-40B4-BE49-F238E27FC236}">
                <a16:creationId xmlns:a16="http://schemas.microsoft.com/office/drawing/2014/main" id="{DAA7C574-171B-9C21-92A4-FCD55A51413C}"/>
              </a:ext>
            </a:extLst>
          </p:cNvPr>
          <p:cNvCxnSpPr>
            <a:cxnSpLocks/>
          </p:cNvCxnSpPr>
          <p:nvPr/>
        </p:nvCxnSpPr>
        <p:spPr>
          <a:xfrm>
            <a:off x="3481983" y="1145839"/>
            <a:ext cx="0" cy="2566742"/>
          </a:xfrm>
          <a:prstGeom prst="line">
            <a:avLst/>
          </a:prstGeom>
          <a:ln w="57150">
            <a:solidFill>
              <a:srgbClr val="FF0000"/>
            </a:solidFill>
            <a:prstDash val="dash"/>
          </a:ln>
        </p:spPr>
        <p:style>
          <a:lnRef idx="1">
            <a:schemeClr val="dk1"/>
          </a:lnRef>
          <a:fillRef idx="0">
            <a:schemeClr val="dk1"/>
          </a:fillRef>
          <a:effectRef idx="0">
            <a:schemeClr val="dk1"/>
          </a:effectRef>
          <a:fontRef idx="minor">
            <a:schemeClr val="tx1"/>
          </a:fontRef>
        </p:style>
      </p:cxnSp>
      <p:sp>
        <p:nvSpPr>
          <p:cNvPr id="4" name="Rectangle 25">
            <a:extLst>
              <a:ext uri="{FF2B5EF4-FFF2-40B4-BE49-F238E27FC236}">
                <a16:creationId xmlns:a16="http://schemas.microsoft.com/office/drawing/2014/main" id="{C8E3E9C2-8167-DA6B-D6CD-E1A5C04B5DA9}"/>
              </a:ext>
            </a:extLst>
          </p:cNvPr>
          <p:cNvSpPr>
            <a:spLocks noChangeArrowheads="1"/>
          </p:cNvSpPr>
          <p:nvPr/>
        </p:nvSpPr>
        <p:spPr bwMode="auto">
          <a:xfrm>
            <a:off x="593726" y="4659070"/>
            <a:ext cx="6582249" cy="276999"/>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図</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20</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：出動件数と修理時間表　　　作成日：</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202</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４年１２月２５日　　　　作成者：山田</a:t>
            </a:r>
            <a:endParaRPr lang="en-US" altLang="ja-JP" sz="1200" dirty="0">
              <a:solidFill>
                <a:schemeClr val="bg1"/>
              </a:solidFill>
              <a:latin typeface="UD デジタル 教科書体 NK-B" panose="02020700000000000000" pitchFamily="18" charset="-128"/>
              <a:ea typeface="UD デジタル 教科書体 NK-B" panose="02020700000000000000" pitchFamily="18" charset="-128"/>
            </a:endParaRPr>
          </a:p>
        </p:txBody>
      </p:sp>
      <p:sp>
        <p:nvSpPr>
          <p:cNvPr id="5" name="Rectangle 25">
            <a:extLst>
              <a:ext uri="{FF2B5EF4-FFF2-40B4-BE49-F238E27FC236}">
                <a16:creationId xmlns:a16="http://schemas.microsoft.com/office/drawing/2014/main" id="{86AB1F54-1F81-52F8-8CC0-542185FF6F56}"/>
              </a:ext>
            </a:extLst>
          </p:cNvPr>
          <p:cNvSpPr>
            <a:spLocks noChangeArrowheads="1"/>
          </p:cNvSpPr>
          <p:nvPr/>
        </p:nvSpPr>
        <p:spPr bwMode="auto">
          <a:xfrm>
            <a:off x="6795961" y="3963318"/>
            <a:ext cx="6582249" cy="276999"/>
          </a:xfrm>
          <a:prstGeom prst="rect">
            <a:avLst/>
          </a:prstGeom>
          <a:noFill/>
          <a:ln w="9525">
            <a:noFill/>
            <a:miter lim="800000"/>
            <a:headEnd/>
            <a:tailEnd/>
          </a:ln>
        </p:spPr>
        <p:txBody>
          <a:bodyPr wrap="square" anchor="ctr">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eaLnBrk="1" hangingPunct="1">
              <a:spcBef>
                <a:spcPct val="0"/>
              </a:spcBef>
              <a:buFontTx/>
              <a:buNone/>
              <a:defRPr/>
            </a:pP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図</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21</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：作業工数　　作成日：</a:t>
            </a:r>
            <a:r>
              <a:rPr lang="en-US" altLang="ja-JP" sz="1200" dirty="0">
                <a:solidFill>
                  <a:schemeClr val="bg1"/>
                </a:solidFill>
                <a:latin typeface="UD デジタル 教科書体 NK-B" panose="02020700000000000000" pitchFamily="18" charset="-128"/>
                <a:ea typeface="UD デジタル 教科書体 NK-B" panose="02020700000000000000" pitchFamily="18" charset="-128"/>
              </a:rPr>
              <a:t>202</a:t>
            </a:r>
            <a:r>
              <a:rPr lang="ja-JP" altLang="en-US" sz="1200" dirty="0">
                <a:solidFill>
                  <a:schemeClr val="bg1"/>
                </a:solidFill>
                <a:latin typeface="UD デジタル 教科書体 NK-B" panose="02020700000000000000" pitchFamily="18" charset="-128"/>
                <a:ea typeface="UD デジタル 教科書体 NK-B" panose="02020700000000000000" pitchFamily="18" charset="-128"/>
              </a:rPr>
              <a:t>４年１２月２５日　　　　作成者：山田</a:t>
            </a:r>
            <a:endParaRPr lang="en-US" altLang="ja-JP" sz="1200" dirty="0">
              <a:solidFill>
                <a:schemeClr val="bg1"/>
              </a:solidFill>
              <a:latin typeface="UD デジタル 教科書体 NK-B" panose="02020700000000000000" pitchFamily="18" charset="-128"/>
              <a:ea typeface="UD デジタル 教科書体 NK-B" panose="02020700000000000000" pitchFamily="18" charset="-128"/>
            </a:endParaRPr>
          </a:p>
        </p:txBody>
      </p:sp>
      <p:sp>
        <p:nvSpPr>
          <p:cNvPr id="8" name="テキスト ボックス 64">
            <a:extLst>
              <a:ext uri="{FF2B5EF4-FFF2-40B4-BE49-F238E27FC236}">
                <a16:creationId xmlns:a16="http://schemas.microsoft.com/office/drawing/2014/main" id="{387AE8D4-532C-8EFA-6A29-17C9519DD45E}"/>
              </a:ext>
            </a:extLst>
          </p:cNvPr>
          <p:cNvSpPr txBox="1"/>
          <p:nvPr/>
        </p:nvSpPr>
        <p:spPr>
          <a:xfrm>
            <a:off x="6261310" y="583905"/>
            <a:ext cx="1100690" cy="338554"/>
          </a:xfrm>
          <a:prstGeom prst="rect">
            <a:avLst/>
          </a:prstGeom>
          <a:noFill/>
          <a:ln>
            <a:noFill/>
          </a:ln>
        </p:spPr>
        <p:txBody>
          <a:bodyPr vert="horz"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a:r>
              <a:rPr kumimoji="1" lang="ja-JP" altLang="en-US" sz="1600" dirty="0">
                <a:ln>
                  <a:solidFill>
                    <a:schemeClr val="tx1"/>
                  </a:solidFill>
                </a:ln>
                <a:solidFill>
                  <a:schemeClr val="bg1"/>
                </a:solidFill>
              </a:rPr>
              <a:t>（時間）</a:t>
            </a:r>
          </a:p>
        </p:txBody>
      </p:sp>
      <p:grpSp>
        <p:nvGrpSpPr>
          <p:cNvPr id="24" name="グループ化 23">
            <a:extLst>
              <a:ext uri="{FF2B5EF4-FFF2-40B4-BE49-F238E27FC236}">
                <a16:creationId xmlns:a16="http://schemas.microsoft.com/office/drawing/2014/main" id="{54DC1662-A60A-2DFE-8A46-02493CDDC14E}"/>
              </a:ext>
            </a:extLst>
          </p:cNvPr>
          <p:cNvGrpSpPr/>
          <p:nvPr/>
        </p:nvGrpSpPr>
        <p:grpSpPr>
          <a:xfrm>
            <a:off x="10566436" y="4541697"/>
            <a:ext cx="1447374" cy="1872704"/>
            <a:chOff x="10973822" y="4794546"/>
            <a:chExt cx="914383" cy="1321820"/>
          </a:xfrm>
        </p:grpSpPr>
        <p:pic>
          <p:nvPicPr>
            <p:cNvPr id="14" name="Picture 2" descr="Z:\CCDserver\94_QC\96_★仲間ＱＣイラスト★\10_PNGフォルダ\30_体\【新作業服版】\【新作業着】上半身_腕組み.png">
              <a:extLst>
                <a:ext uri="{FF2B5EF4-FFF2-40B4-BE49-F238E27FC236}">
                  <a16:creationId xmlns:a16="http://schemas.microsoft.com/office/drawing/2014/main" id="{774F6683-A1D0-96B7-71CB-B8D3CA3307DD}"/>
                </a:ext>
              </a:extLst>
            </p:cNvPr>
            <p:cNvPicPr>
              <a:picLocks noChangeAspect="1" noChangeArrowheads="1"/>
            </p:cNvPicPr>
            <p:nvPr/>
          </p:nvPicPr>
          <p:blipFill rotWithShape="1">
            <a:blip r:embed="rId10" cstate="print">
              <a:extLst>
                <a:ext uri="{28A0092B-C50C-407E-A947-70E740481C1C}">
                  <a14:useLocalDpi xmlns:a14="http://schemas.microsoft.com/office/drawing/2010/main"/>
                </a:ext>
              </a:extLst>
            </a:blip>
            <a:srcRect/>
            <a:stretch/>
          </p:blipFill>
          <p:spPr bwMode="auto">
            <a:xfrm>
              <a:off x="10973822" y="5316508"/>
              <a:ext cx="914383" cy="799858"/>
            </a:xfrm>
            <a:prstGeom prst="rect">
              <a:avLst/>
            </a:prstGeom>
            <a:noFill/>
            <a:extLst>
              <a:ext uri="{909E8E84-426E-40DD-AFC4-6F175D3DCCD1}">
                <a14:hiddenFill xmlns:a14="http://schemas.microsoft.com/office/drawing/2010/main">
                  <a:solidFill>
                    <a:srgbClr val="FFFFFF"/>
                  </a:solidFill>
                </a14:hiddenFill>
              </a:ext>
            </a:extLst>
          </p:spPr>
        </p:pic>
        <p:pic>
          <p:nvPicPr>
            <p:cNvPr id="23" name="図 22">
              <a:extLst>
                <a:ext uri="{FF2B5EF4-FFF2-40B4-BE49-F238E27FC236}">
                  <a16:creationId xmlns:a16="http://schemas.microsoft.com/office/drawing/2014/main" id="{2C43CA37-F20D-04CD-4E19-5969D626583E}"/>
                </a:ext>
              </a:extLst>
            </p:cNvPr>
            <p:cNvPicPr>
              <a:picLocks noChangeAspect="1"/>
            </p:cNvPicPr>
            <p:nvPr/>
          </p:nvPicPr>
          <p:blipFill>
            <a:blip r:embed="rId11"/>
            <a:stretch>
              <a:fillRect/>
            </a:stretch>
          </p:blipFill>
          <p:spPr>
            <a:xfrm>
              <a:off x="11065423" y="4794546"/>
              <a:ext cx="679154" cy="723378"/>
            </a:xfrm>
            <a:prstGeom prst="rect">
              <a:avLst/>
            </a:prstGeom>
          </p:spPr>
        </p:pic>
      </p:grpSp>
      <p:cxnSp>
        <p:nvCxnSpPr>
          <p:cNvPr id="21" name="直線コネクタ 20">
            <a:extLst>
              <a:ext uri="{FF2B5EF4-FFF2-40B4-BE49-F238E27FC236}">
                <a16:creationId xmlns:a16="http://schemas.microsoft.com/office/drawing/2014/main" id="{087AC949-2CE1-1F97-DF90-D3C679D5CCD2}"/>
              </a:ext>
            </a:extLst>
          </p:cNvPr>
          <p:cNvCxnSpPr>
            <a:cxnSpLocks/>
          </p:cNvCxnSpPr>
          <p:nvPr/>
        </p:nvCxnSpPr>
        <p:spPr>
          <a:xfrm>
            <a:off x="9336619" y="2118134"/>
            <a:ext cx="909303" cy="341668"/>
          </a:xfrm>
          <a:prstGeom prst="line">
            <a:avLst/>
          </a:prstGeom>
          <a:ln w="28575">
            <a:prstDash val="solid"/>
          </a:ln>
        </p:spPr>
        <p:style>
          <a:lnRef idx="1">
            <a:schemeClr val="dk1"/>
          </a:lnRef>
          <a:fillRef idx="0">
            <a:schemeClr val="dk1"/>
          </a:fillRef>
          <a:effectRef idx="0">
            <a:schemeClr val="dk1"/>
          </a:effectRef>
          <a:fontRef idx="minor">
            <a:schemeClr val="tx1"/>
          </a:fontRef>
        </p:style>
      </p:cxnSp>
      <p:cxnSp>
        <p:nvCxnSpPr>
          <p:cNvPr id="26" name="直線コネクタ 25">
            <a:extLst>
              <a:ext uri="{FF2B5EF4-FFF2-40B4-BE49-F238E27FC236}">
                <a16:creationId xmlns:a16="http://schemas.microsoft.com/office/drawing/2014/main" id="{A79D4DAA-132C-FE19-D72E-C3E309CE55B7}"/>
              </a:ext>
            </a:extLst>
          </p:cNvPr>
          <p:cNvCxnSpPr>
            <a:cxnSpLocks/>
          </p:cNvCxnSpPr>
          <p:nvPr/>
        </p:nvCxnSpPr>
        <p:spPr>
          <a:xfrm flipV="1">
            <a:off x="7898275" y="2118134"/>
            <a:ext cx="858191" cy="358738"/>
          </a:xfrm>
          <a:prstGeom prst="line">
            <a:avLst/>
          </a:prstGeom>
          <a:ln w="28575">
            <a:prstDash val="solid"/>
          </a:ln>
        </p:spPr>
        <p:style>
          <a:lnRef idx="1">
            <a:schemeClr val="dk1"/>
          </a:lnRef>
          <a:fillRef idx="0">
            <a:schemeClr val="dk1"/>
          </a:fillRef>
          <a:effectRef idx="0">
            <a:schemeClr val="dk1"/>
          </a:effectRef>
          <a:fontRef idx="minor">
            <a:schemeClr val="tx1"/>
          </a:fontRef>
        </p:style>
      </p:cxnSp>
      <p:sp>
        <p:nvSpPr>
          <p:cNvPr id="30" name="テキスト ボックス 29">
            <a:extLst>
              <a:ext uri="{FF2B5EF4-FFF2-40B4-BE49-F238E27FC236}">
                <a16:creationId xmlns:a16="http://schemas.microsoft.com/office/drawing/2014/main" id="{38396DDC-B228-7DB0-6144-BB1D47988FC5}"/>
              </a:ext>
            </a:extLst>
          </p:cNvPr>
          <p:cNvSpPr txBox="1"/>
          <p:nvPr/>
        </p:nvSpPr>
        <p:spPr>
          <a:xfrm>
            <a:off x="10896123" y="932876"/>
            <a:ext cx="1107996" cy="369332"/>
          </a:xfrm>
          <a:prstGeom prst="rect">
            <a:avLst/>
          </a:prstGeom>
          <a:noFill/>
        </p:spPr>
        <p:txBody>
          <a:bodyPr wrap="none" rtlCol="0">
            <a:spAutoFit/>
          </a:bodyPr>
          <a:lstStyle/>
          <a:p>
            <a:pPr defTabSz="914377"/>
            <a:r>
              <a:rPr lang="ja-JP" altLang="en-US" b="1" dirty="0">
                <a:solidFill>
                  <a:srgbClr val="FF0000"/>
                </a:solidFill>
                <a:latin typeface="Calibri" panose="020F0502020204030204"/>
                <a:ea typeface="游ゴシック" panose="020B0400000000000000" pitchFamily="50" charset="-128"/>
              </a:rPr>
              <a:t>教育時間</a:t>
            </a:r>
            <a:endParaRPr lang="en-US" altLang="ja-JP" b="1" dirty="0">
              <a:solidFill>
                <a:srgbClr val="FF0000"/>
              </a:solidFill>
              <a:latin typeface="Calibri" panose="020F0502020204030204"/>
              <a:ea typeface="游ゴシック" panose="020B0400000000000000" pitchFamily="50" charset="-128"/>
            </a:endParaRPr>
          </a:p>
        </p:txBody>
      </p:sp>
      <p:sp>
        <p:nvSpPr>
          <p:cNvPr id="31" name="テキスト ボックス 30">
            <a:extLst>
              <a:ext uri="{FF2B5EF4-FFF2-40B4-BE49-F238E27FC236}">
                <a16:creationId xmlns:a16="http://schemas.microsoft.com/office/drawing/2014/main" id="{873B96A1-8FA3-0E79-2FF9-7807E7B799FB}"/>
              </a:ext>
            </a:extLst>
          </p:cNvPr>
          <p:cNvSpPr txBox="1"/>
          <p:nvPr/>
        </p:nvSpPr>
        <p:spPr>
          <a:xfrm>
            <a:off x="10937719" y="2552481"/>
            <a:ext cx="1107996" cy="646331"/>
          </a:xfrm>
          <a:prstGeom prst="rect">
            <a:avLst/>
          </a:prstGeom>
          <a:noFill/>
        </p:spPr>
        <p:txBody>
          <a:bodyPr wrap="none" rtlCol="0">
            <a:spAutoFit/>
          </a:bodyPr>
          <a:lstStyle/>
          <a:p>
            <a:pPr defTabSz="914377"/>
            <a:r>
              <a:rPr lang="ja-JP" altLang="en-US" b="1" dirty="0">
                <a:solidFill>
                  <a:srgbClr val="FF0000"/>
                </a:solidFill>
                <a:latin typeface="Calibri" panose="020F0502020204030204"/>
                <a:ea typeface="游ゴシック" panose="020B0400000000000000" pitchFamily="50" charset="-128"/>
              </a:rPr>
              <a:t>突発修理</a:t>
            </a:r>
            <a:endParaRPr lang="en-US" altLang="ja-JP" b="1" dirty="0">
              <a:solidFill>
                <a:srgbClr val="FF0000"/>
              </a:solidFill>
              <a:latin typeface="Calibri" panose="020F0502020204030204"/>
              <a:ea typeface="游ゴシック" panose="020B0400000000000000" pitchFamily="50" charset="-128"/>
            </a:endParaRPr>
          </a:p>
          <a:p>
            <a:pPr defTabSz="914377"/>
            <a:r>
              <a:rPr lang="ja-JP" altLang="en-US" b="1" dirty="0">
                <a:solidFill>
                  <a:srgbClr val="FF0000"/>
                </a:solidFill>
                <a:latin typeface="Calibri" panose="020F0502020204030204"/>
                <a:ea typeface="游ゴシック" panose="020B0400000000000000" pitchFamily="50" charset="-128"/>
              </a:rPr>
              <a:t>時間</a:t>
            </a:r>
            <a:endParaRPr lang="en-US" altLang="ja-JP" b="1" dirty="0">
              <a:solidFill>
                <a:srgbClr val="FF0000"/>
              </a:solidFill>
              <a:latin typeface="Calibri" panose="020F0502020204030204"/>
              <a:ea typeface="游ゴシック" panose="020B0400000000000000" pitchFamily="50" charset="-128"/>
            </a:endParaRPr>
          </a:p>
        </p:txBody>
      </p:sp>
      <p:cxnSp>
        <p:nvCxnSpPr>
          <p:cNvPr id="34" name="直線コネクタ 33">
            <a:extLst>
              <a:ext uri="{FF2B5EF4-FFF2-40B4-BE49-F238E27FC236}">
                <a16:creationId xmlns:a16="http://schemas.microsoft.com/office/drawing/2014/main" id="{7D31CFC4-15DD-0068-828C-6B0DD244FEC3}"/>
              </a:ext>
            </a:extLst>
          </p:cNvPr>
          <p:cNvCxnSpPr>
            <a:cxnSpLocks/>
          </p:cNvCxnSpPr>
          <p:nvPr/>
        </p:nvCxnSpPr>
        <p:spPr>
          <a:xfrm flipV="1">
            <a:off x="7898508" y="1458896"/>
            <a:ext cx="857958" cy="185618"/>
          </a:xfrm>
          <a:prstGeom prst="line">
            <a:avLst/>
          </a:prstGeom>
          <a:ln w="28575">
            <a:prstDash val="solid"/>
          </a:ln>
        </p:spPr>
        <p:style>
          <a:lnRef idx="1">
            <a:schemeClr val="dk1"/>
          </a:lnRef>
          <a:fillRef idx="0">
            <a:schemeClr val="dk1"/>
          </a:fillRef>
          <a:effectRef idx="0">
            <a:schemeClr val="dk1"/>
          </a:effectRef>
          <a:fontRef idx="minor">
            <a:schemeClr val="tx1"/>
          </a:fontRef>
        </p:style>
      </p:cxnSp>
      <p:cxnSp>
        <p:nvCxnSpPr>
          <p:cNvPr id="36" name="直線コネクタ 35">
            <a:extLst>
              <a:ext uri="{FF2B5EF4-FFF2-40B4-BE49-F238E27FC236}">
                <a16:creationId xmlns:a16="http://schemas.microsoft.com/office/drawing/2014/main" id="{C4336045-6DD2-CA89-F80A-6C7ABBDDA070}"/>
              </a:ext>
            </a:extLst>
          </p:cNvPr>
          <p:cNvCxnSpPr>
            <a:cxnSpLocks/>
          </p:cNvCxnSpPr>
          <p:nvPr/>
        </p:nvCxnSpPr>
        <p:spPr>
          <a:xfrm>
            <a:off x="9336619" y="1461260"/>
            <a:ext cx="909303" cy="170834"/>
          </a:xfrm>
          <a:prstGeom prst="line">
            <a:avLst/>
          </a:prstGeom>
          <a:ln w="28575">
            <a:prstDash val="solid"/>
          </a:ln>
        </p:spPr>
        <p:style>
          <a:lnRef idx="1">
            <a:schemeClr val="dk1"/>
          </a:lnRef>
          <a:fillRef idx="0">
            <a:schemeClr val="dk1"/>
          </a:fillRef>
          <a:effectRef idx="0">
            <a:schemeClr val="dk1"/>
          </a:effectRef>
          <a:fontRef idx="minor">
            <a:schemeClr val="tx1"/>
          </a:fontRef>
        </p:style>
      </p:cxnSp>
      <p:cxnSp>
        <p:nvCxnSpPr>
          <p:cNvPr id="38" name="直線コネクタ 37">
            <a:extLst>
              <a:ext uri="{FF2B5EF4-FFF2-40B4-BE49-F238E27FC236}">
                <a16:creationId xmlns:a16="http://schemas.microsoft.com/office/drawing/2014/main" id="{F16B3675-DCCD-C896-BEC4-190CAF0A93C0}"/>
              </a:ext>
            </a:extLst>
          </p:cNvPr>
          <p:cNvCxnSpPr>
            <a:cxnSpLocks/>
          </p:cNvCxnSpPr>
          <p:nvPr/>
        </p:nvCxnSpPr>
        <p:spPr>
          <a:xfrm>
            <a:off x="7889475" y="1350957"/>
            <a:ext cx="866991" cy="7743"/>
          </a:xfrm>
          <a:prstGeom prst="line">
            <a:avLst/>
          </a:prstGeom>
          <a:ln w="28575">
            <a:prstDash val="solid"/>
          </a:ln>
        </p:spPr>
        <p:style>
          <a:lnRef idx="1">
            <a:schemeClr val="dk1"/>
          </a:lnRef>
          <a:fillRef idx="0">
            <a:schemeClr val="dk1"/>
          </a:fillRef>
          <a:effectRef idx="0">
            <a:schemeClr val="dk1"/>
          </a:effectRef>
          <a:fontRef idx="minor">
            <a:schemeClr val="tx1"/>
          </a:fontRef>
        </p:style>
      </p:cxnSp>
      <p:cxnSp>
        <p:nvCxnSpPr>
          <p:cNvPr id="40" name="直線コネクタ 39">
            <a:extLst>
              <a:ext uri="{FF2B5EF4-FFF2-40B4-BE49-F238E27FC236}">
                <a16:creationId xmlns:a16="http://schemas.microsoft.com/office/drawing/2014/main" id="{B70C6999-CB59-71B9-AACE-E9F54E3C2280}"/>
              </a:ext>
            </a:extLst>
          </p:cNvPr>
          <p:cNvCxnSpPr>
            <a:cxnSpLocks/>
          </p:cNvCxnSpPr>
          <p:nvPr/>
        </p:nvCxnSpPr>
        <p:spPr>
          <a:xfrm>
            <a:off x="9351054" y="1365792"/>
            <a:ext cx="866991" cy="7743"/>
          </a:xfrm>
          <a:prstGeom prst="line">
            <a:avLst/>
          </a:prstGeom>
          <a:ln w="28575">
            <a:prstDash val="solid"/>
          </a:ln>
        </p:spPr>
        <p:style>
          <a:lnRef idx="1">
            <a:schemeClr val="dk1"/>
          </a:lnRef>
          <a:fillRef idx="0">
            <a:schemeClr val="dk1"/>
          </a:fillRef>
          <a:effectRef idx="0">
            <a:schemeClr val="dk1"/>
          </a:effectRef>
          <a:fontRef idx="minor">
            <a:schemeClr val="tx1"/>
          </a:fontRef>
        </p:style>
      </p:cxnSp>
      <p:sp>
        <p:nvSpPr>
          <p:cNvPr id="42" name="正方形/長方形 41">
            <a:extLst>
              <a:ext uri="{FF2B5EF4-FFF2-40B4-BE49-F238E27FC236}">
                <a16:creationId xmlns:a16="http://schemas.microsoft.com/office/drawing/2014/main" id="{EAAD5482-3697-835C-54E0-E8170C315EB5}"/>
              </a:ext>
            </a:extLst>
          </p:cNvPr>
          <p:cNvSpPr/>
          <p:nvPr/>
        </p:nvSpPr>
        <p:spPr>
          <a:xfrm>
            <a:off x="10240575" y="1359951"/>
            <a:ext cx="585500" cy="281137"/>
          </a:xfrm>
          <a:prstGeom prst="rect">
            <a:avLst/>
          </a:prstGeom>
          <a:solidFill>
            <a:srgbClr val="00B050"/>
          </a:solid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3" name="正方形/長方形 42">
            <a:extLst>
              <a:ext uri="{FF2B5EF4-FFF2-40B4-BE49-F238E27FC236}">
                <a16:creationId xmlns:a16="http://schemas.microsoft.com/office/drawing/2014/main" id="{CACD5D22-B6EB-8697-E872-CCAED93461EC}"/>
              </a:ext>
            </a:extLst>
          </p:cNvPr>
          <p:cNvSpPr/>
          <p:nvPr/>
        </p:nvSpPr>
        <p:spPr>
          <a:xfrm>
            <a:off x="10236529" y="2476872"/>
            <a:ext cx="585500" cy="358738"/>
          </a:xfrm>
          <a:prstGeom prst="rect">
            <a:avLst/>
          </a:prstGeom>
          <a:solidFill>
            <a:srgbClr val="FF9933"/>
          </a:solid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12" name="オーディオ 11">
            <a:hlinkClick r:id="" action="ppaction://media"/>
            <a:extLst>
              <a:ext uri="{FF2B5EF4-FFF2-40B4-BE49-F238E27FC236}">
                <a16:creationId xmlns:a16="http://schemas.microsoft.com/office/drawing/2014/main" id="{6D08D61D-FB5F-306D-13ED-8674DDC5B85C}"/>
              </a:ext>
            </a:extLst>
          </p:cNvPr>
          <p:cNvPicPr>
            <a:picLocks noChangeAspect="1"/>
          </p:cNvPicPr>
          <p:nvPr>
            <a:audioFile r:link="rId3"/>
            <p:extLst>
              <p:ext uri="{DAA4B4D4-6D71-4841-9C94-3DE7FCFB9230}">
                <p14:media xmlns:p14="http://schemas.microsoft.com/office/powerpoint/2010/main" r:embed="rId2"/>
              </p:ext>
            </p:extLst>
          </p:nvPr>
        </p:nvPicPr>
        <p:blipFill>
          <a:blip r:embed="rId12"/>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440104568"/>
      </p:ext>
    </p:extLst>
  </p:cSld>
  <p:clrMapOvr>
    <a:masterClrMapping/>
  </p:clrMapOvr>
  <mc:AlternateContent xmlns:mc="http://schemas.openxmlformats.org/markup-compatibility/2006" xmlns:p14="http://schemas.microsoft.com/office/powerpoint/2010/main">
    <mc:Choice Requires="p14">
      <p:transition spd="slow" p14:dur="2000" advTm="12639"/>
    </mc:Choice>
    <mc:Fallback xmlns="">
      <p:transition spd="slow" advTm="12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hidden"/>
                                      </p:to>
                                    </p:set>
                                  </p:childTnLst>
                                </p:cTn>
                              </p:par>
                            </p:childTnLst>
                          </p:cTn>
                        </p:par>
                        <p:par>
                          <p:cTn id="11" fill="hold">
                            <p:stCondLst>
                              <p:cond delay="0"/>
                            </p:stCondLst>
                            <p:childTnLst>
                              <p:par>
                                <p:cTn id="12" presetID="22" presetClass="entr" presetSubtype="8"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wipe(left)">
                                      <p:cBhvr>
                                        <p:cTn id="14" dur="500"/>
                                        <p:tgtEl>
                                          <p:spTgt spid="18"/>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24"/>
                                        </p:tgtEl>
                                        <p:attrNameLst>
                                          <p:attrName>style.visibility</p:attrName>
                                        </p:attrNameLst>
                                      </p:cBhvr>
                                      <p:to>
                                        <p:strVal val="visible"/>
                                      </p:to>
                                    </p:set>
                                    <p:animEffect transition="in" filter="fade">
                                      <p:cBhvr>
                                        <p:cTn id="19" dur="500"/>
                                        <p:tgtEl>
                                          <p:spTgt spid="24"/>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par>
                                <p:cTn id="23" presetID="1" presetClass="entr" presetSubtype="0" fill="hold" grpId="0" nodeType="withEffect">
                                  <p:stCondLst>
                                    <p:cond delay="0"/>
                                  </p:stCondLst>
                                  <p:childTnLst>
                                    <p:set>
                                      <p:cBhvr>
                                        <p:cTn id="24" dur="1" fill="hold">
                                          <p:stCondLst>
                                            <p:cond delay="0"/>
                                          </p:stCondLst>
                                        </p:cTn>
                                        <p:tgtEl>
                                          <p:spTgt spid="41"/>
                                        </p:tgtEl>
                                        <p:attrNameLst>
                                          <p:attrName>style.visibility</p:attrName>
                                        </p:attrNameLst>
                                      </p:cBhvr>
                                      <p:to>
                                        <p:strVal val="visible"/>
                                      </p:to>
                                    </p:set>
                                  </p:childTnLst>
                                </p:cTn>
                              </p:par>
                              <p:par>
                                <p:cTn id="25" presetID="10"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500"/>
                                        <p:tgtEl>
                                          <p:spTgt spid="7"/>
                                        </p:tgtEl>
                                      </p:cBhvr>
                                    </p:animEffect>
                                  </p:childTnLst>
                                </p:cTn>
                              </p:par>
                            </p:childTnLst>
                          </p:cTn>
                        </p:par>
                        <p:par>
                          <p:cTn id="31" fill="hold">
                            <p:stCondLst>
                              <p:cond delay="500"/>
                            </p:stCondLst>
                            <p:childTnLst>
                              <p:par>
                                <p:cTn id="32" presetID="22" presetClass="entr" presetSubtype="8" fill="hold" nodeType="afterEffect">
                                  <p:stCondLst>
                                    <p:cond delay="0"/>
                                  </p:stCondLst>
                                  <p:childTnLst>
                                    <p:set>
                                      <p:cBhvr>
                                        <p:cTn id="33" dur="1" fill="hold">
                                          <p:stCondLst>
                                            <p:cond delay="0"/>
                                          </p:stCondLst>
                                        </p:cTn>
                                        <p:tgtEl>
                                          <p:spTgt spid="38"/>
                                        </p:tgtEl>
                                        <p:attrNameLst>
                                          <p:attrName>style.visibility</p:attrName>
                                        </p:attrNameLst>
                                      </p:cBhvr>
                                      <p:to>
                                        <p:strVal val="visible"/>
                                      </p:to>
                                    </p:set>
                                    <p:animEffect transition="in" filter="wipe(left)">
                                      <p:cBhvr>
                                        <p:cTn id="34" dur="500"/>
                                        <p:tgtEl>
                                          <p:spTgt spid="38"/>
                                        </p:tgtEl>
                                      </p:cBhvr>
                                    </p:animEffect>
                                  </p:childTnLst>
                                </p:cTn>
                              </p:par>
                              <p:par>
                                <p:cTn id="35" presetID="22" presetClass="entr" presetSubtype="8" fill="hold" nodeType="withEffect">
                                  <p:stCondLst>
                                    <p:cond delay="0"/>
                                  </p:stCondLst>
                                  <p:childTnLst>
                                    <p:set>
                                      <p:cBhvr>
                                        <p:cTn id="36" dur="1" fill="hold">
                                          <p:stCondLst>
                                            <p:cond delay="0"/>
                                          </p:stCondLst>
                                        </p:cTn>
                                        <p:tgtEl>
                                          <p:spTgt spid="34"/>
                                        </p:tgtEl>
                                        <p:attrNameLst>
                                          <p:attrName>style.visibility</p:attrName>
                                        </p:attrNameLst>
                                      </p:cBhvr>
                                      <p:to>
                                        <p:strVal val="visible"/>
                                      </p:to>
                                    </p:set>
                                    <p:animEffect transition="in" filter="wipe(left)">
                                      <p:cBhvr>
                                        <p:cTn id="37" dur="500"/>
                                        <p:tgtEl>
                                          <p:spTgt spid="34"/>
                                        </p:tgtEl>
                                      </p:cBhvr>
                                    </p:animEffect>
                                  </p:childTnLst>
                                </p:cTn>
                              </p:par>
                              <p:par>
                                <p:cTn id="38" presetID="22" presetClass="entr" presetSubtype="8" fill="hold" nodeType="withEffect">
                                  <p:stCondLst>
                                    <p:cond delay="0"/>
                                  </p:stCondLst>
                                  <p:childTnLst>
                                    <p:set>
                                      <p:cBhvr>
                                        <p:cTn id="39" dur="1" fill="hold">
                                          <p:stCondLst>
                                            <p:cond delay="0"/>
                                          </p:stCondLst>
                                        </p:cTn>
                                        <p:tgtEl>
                                          <p:spTgt spid="26"/>
                                        </p:tgtEl>
                                        <p:attrNameLst>
                                          <p:attrName>style.visibility</p:attrName>
                                        </p:attrNameLst>
                                      </p:cBhvr>
                                      <p:to>
                                        <p:strVal val="visible"/>
                                      </p:to>
                                    </p:set>
                                    <p:animEffect transition="in" filter="wipe(left)">
                                      <p:cBhvr>
                                        <p:cTn id="40" dur="500"/>
                                        <p:tgtEl>
                                          <p:spTgt spid="26"/>
                                        </p:tgtEl>
                                      </p:cBhvr>
                                    </p:animEffect>
                                  </p:childTnLst>
                                </p:cTn>
                              </p:par>
                              <p:par>
                                <p:cTn id="41" presetID="22" presetClass="entr" presetSubtype="8" fill="hold" nodeType="withEffect">
                                  <p:stCondLst>
                                    <p:cond delay="0"/>
                                  </p:stCondLst>
                                  <p:childTnLst>
                                    <p:set>
                                      <p:cBhvr>
                                        <p:cTn id="42" dur="1" fill="hold">
                                          <p:stCondLst>
                                            <p:cond delay="0"/>
                                          </p:stCondLst>
                                        </p:cTn>
                                        <p:tgtEl>
                                          <p:spTgt spid="9"/>
                                        </p:tgtEl>
                                        <p:attrNameLst>
                                          <p:attrName>style.visibility</p:attrName>
                                        </p:attrNameLst>
                                      </p:cBhvr>
                                      <p:to>
                                        <p:strVal val="visible"/>
                                      </p:to>
                                    </p:set>
                                    <p:animEffect transition="in" filter="wipe(left)">
                                      <p:cBhvr>
                                        <p:cTn id="43" dur="500"/>
                                        <p:tgtEl>
                                          <p:spTgt spid="9"/>
                                        </p:tgtEl>
                                      </p:cBhvr>
                                    </p:animEffect>
                                  </p:childTnLst>
                                </p:cTn>
                              </p:par>
                            </p:childTnLst>
                          </p:cTn>
                        </p:par>
                        <p:par>
                          <p:cTn id="44" fill="hold">
                            <p:stCondLst>
                              <p:cond delay="1000"/>
                            </p:stCondLst>
                            <p:childTnLst>
                              <p:par>
                                <p:cTn id="45" presetID="22" presetClass="entr" presetSubtype="8" fill="hold" nodeType="afterEffect">
                                  <p:stCondLst>
                                    <p:cond delay="0"/>
                                  </p:stCondLst>
                                  <p:childTnLst>
                                    <p:set>
                                      <p:cBhvr>
                                        <p:cTn id="46" dur="1" fill="hold">
                                          <p:stCondLst>
                                            <p:cond delay="0"/>
                                          </p:stCondLst>
                                        </p:cTn>
                                        <p:tgtEl>
                                          <p:spTgt spid="40"/>
                                        </p:tgtEl>
                                        <p:attrNameLst>
                                          <p:attrName>style.visibility</p:attrName>
                                        </p:attrNameLst>
                                      </p:cBhvr>
                                      <p:to>
                                        <p:strVal val="visible"/>
                                      </p:to>
                                    </p:set>
                                    <p:animEffect transition="in" filter="wipe(left)">
                                      <p:cBhvr>
                                        <p:cTn id="47" dur="500"/>
                                        <p:tgtEl>
                                          <p:spTgt spid="40"/>
                                        </p:tgtEl>
                                      </p:cBhvr>
                                    </p:animEffect>
                                  </p:childTnLst>
                                </p:cTn>
                              </p:par>
                              <p:par>
                                <p:cTn id="48" presetID="22" presetClass="entr" presetSubtype="8" fill="hold" nodeType="withEffect">
                                  <p:stCondLst>
                                    <p:cond delay="0"/>
                                  </p:stCondLst>
                                  <p:childTnLst>
                                    <p:set>
                                      <p:cBhvr>
                                        <p:cTn id="49" dur="1" fill="hold">
                                          <p:stCondLst>
                                            <p:cond delay="0"/>
                                          </p:stCondLst>
                                        </p:cTn>
                                        <p:tgtEl>
                                          <p:spTgt spid="36"/>
                                        </p:tgtEl>
                                        <p:attrNameLst>
                                          <p:attrName>style.visibility</p:attrName>
                                        </p:attrNameLst>
                                      </p:cBhvr>
                                      <p:to>
                                        <p:strVal val="visible"/>
                                      </p:to>
                                    </p:set>
                                    <p:animEffect transition="in" filter="wipe(left)">
                                      <p:cBhvr>
                                        <p:cTn id="50" dur="500"/>
                                        <p:tgtEl>
                                          <p:spTgt spid="36"/>
                                        </p:tgtEl>
                                      </p:cBhvr>
                                    </p:animEffect>
                                  </p:childTnLst>
                                </p:cTn>
                              </p:par>
                              <p:par>
                                <p:cTn id="51" presetID="10" presetClass="entr" presetSubtype="0" fill="hold" grpId="1" nodeType="withEffect">
                                  <p:stCondLst>
                                    <p:cond delay="0"/>
                                  </p:stCondLst>
                                  <p:childTnLst>
                                    <p:set>
                                      <p:cBhvr>
                                        <p:cTn id="52" dur="1" fill="hold">
                                          <p:stCondLst>
                                            <p:cond delay="0"/>
                                          </p:stCondLst>
                                        </p:cTn>
                                        <p:tgtEl>
                                          <p:spTgt spid="42"/>
                                        </p:tgtEl>
                                        <p:attrNameLst>
                                          <p:attrName>style.visibility</p:attrName>
                                        </p:attrNameLst>
                                      </p:cBhvr>
                                      <p:to>
                                        <p:strVal val="visible"/>
                                      </p:to>
                                    </p:set>
                                    <p:animEffect transition="in" filter="fade">
                                      <p:cBhvr>
                                        <p:cTn id="53" dur="500"/>
                                        <p:tgtEl>
                                          <p:spTgt spid="42"/>
                                        </p:tgtEl>
                                      </p:cBhvr>
                                    </p:animEffect>
                                  </p:childTnLst>
                                </p:cTn>
                              </p:par>
                              <p:par>
                                <p:cTn id="54" presetID="22" presetClass="entr" presetSubtype="8" fill="hold" nodeType="withEffect">
                                  <p:stCondLst>
                                    <p:cond delay="0"/>
                                  </p:stCondLst>
                                  <p:childTnLst>
                                    <p:set>
                                      <p:cBhvr>
                                        <p:cTn id="55" dur="1" fill="hold">
                                          <p:stCondLst>
                                            <p:cond delay="0"/>
                                          </p:stCondLst>
                                        </p:cTn>
                                        <p:tgtEl>
                                          <p:spTgt spid="21"/>
                                        </p:tgtEl>
                                        <p:attrNameLst>
                                          <p:attrName>style.visibility</p:attrName>
                                        </p:attrNameLst>
                                      </p:cBhvr>
                                      <p:to>
                                        <p:strVal val="visible"/>
                                      </p:to>
                                    </p:set>
                                    <p:animEffect transition="in" filter="wipe(left)">
                                      <p:cBhvr>
                                        <p:cTn id="56" dur="500"/>
                                        <p:tgtEl>
                                          <p:spTgt spid="21"/>
                                        </p:tgtEl>
                                      </p:cBhvr>
                                    </p:animEffect>
                                  </p:childTnLst>
                                </p:cTn>
                              </p:par>
                              <p:par>
                                <p:cTn id="57" presetID="22" presetClass="entr" presetSubtype="8" fill="hold" nodeType="withEffect">
                                  <p:stCondLst>
                                    <p:cond delay="0"/>
                                  </p:stCondLst>
                                  <p:childTnLst>
                                    <p:set>
                                      <p:cBhvr>
                                        <p:cTn id="58" dur="1" fill="hold">
                                          <p:stCondLst>
                                            <p:cond delay="0"/>
                                          </p:stCondLst>
                                        </p:cTn>
                                        <p:tgtEl>
                                          <p:spTgt spid="11"/>
                                        </p:tgtEl>
                                        <p:attrNameLst>
                                          <p:attrName>style.visibility</p:attrName>
                                        </p:attrNameLst>
                                      </p:cBhvr>
                                      <p:to>
                                        <p:strVal val="visible"/>
                                      </p:to>
                                    </p:set>
                                    <p:animEffect transition="in" filter="wipe(left)">
                                      <p:cBhvr>
                                        <p:cTn id="59" dur="500"/>
                                        <p:tgtEl>
                                          <p:spTgt spid="11"/>
                                        </p:tgtEl>
                                      </p:cBhvr>
                                    </p:animEffect>
                                  </p:childTnLst>
                                </p:cTn>
                              </p:par>
                            </p:childTnLst>
                          </p:cTn>
                        </p:par>
                        <p:par>
                          <p:cTn id="60" fill="hold">
                            <p:stCondLst>
                              <p:cond delay="1500"/>
                            </p:stCondLst>
                            <p:childTnLst>
                              <p:par>
                                <p:cTn id="61" presetID="27" presetClass="emph" presetSubtype="0" fill="remove" grpId="0" nodeType="afterEffect">
                                  <p:stCondLst>
                                    <p:cond delay="0"/>
                                  </p:stCondLst>
                                  <p:childTnLst>
                                    <p:animClr clrSpc="rgb" dir="cw">
                                      <p:cBhvr override="childStyle">
                                        <p:cTn id="62" dur="250" autoRev="1" fill="remove"/>
                                        <p:tgtEl>
                                          <p:spTgt spid="42"/>
                                        </p:tgtEl>
                                        <p:attrNameLst>
                                          <p:attrName>style.color</p:attrName>
                                        </p:attrNameLst>
                                      </p:cBhvr>
                                      <p:to>
                                        <a:schemeClr val="bg1"/>
                                      </p:to>
                                    </p:animClr>
                                    <p:animClr clrSpc="rgb" dir="cw">
                                      <p:cBhvr>
                                        <p:cTn id="63" dur="250" autoRev="1" fill="remove"/>
                                        <p:tgtEl>
                                          <p:spTgt spid="42"/>
                                        </p:tgtEl>
                                        <p:attrNameLst>
                                          <p:attrName>fillcolor</p:attrName>
                                        </p:attrNameLst>
                                      </p:cBhvr>
                                      <p:to>
                                        <a:schemeClr val="bg1"/>
                                      </p:to>
                                    </p:animClr>
                                    <p:set>
                                      <p:cBhvr>
                                        <p:cTn id="64" dur="250" autoRev="1" fill="remove"/>
                                        <p:tgtEl>
                                          <p:spTgt spid="42"/>
                                        </p:tgtEl>
                                        <p:attrNameLst>
                                          <p:attrName>fill.type</p:attrName>
                                        </p:attrNameLst>
                                      </p:cBhvr>
                                      <p:to>
                                        <p:strVal val="solid"/>
                                      </p:to>
                                    </p:set>
                                    <p:set>
                                      <p:cBhvr>
                                        <p:cTn id="65" dur="250" autoRev="1" fill="remove"/>
                                        <p:tgtEl>
                                          <p:spTgt spid="42"/>
                                        </p:tgtEl>
                                        <p:attrNameLst>
                                          <p:attrName>fill.on</p:attrName>
                                        </p:attrNameLst>
                                      </p:cBhvr>
                                      <p:to>
                                        <p:strVal val="true"/>
                                      </p:to>
                                    </p:set>
                                  </p:childTnLst>
                                </p:cTn>
                              </p:par>
                              <p:par>
                                <p:cTn id="66" presetID="10" presetClass="entr" presetSubtype="0" fill="hold" grpId="0" nodeType="withEffect">
                                  <p:stCondLst>
                                    <p:cond delay="0"/>
                                  </p:stCondLst>
                                  <p:childTnLst>
                                    <p:set>
                                      <p:cBhvr>
                                        <p:cTn id="67" dur="1" fill="hold">
                                          <p:stCondLst>
                                            <p:cond delay="0"/>
                                          </p:stCondLst>
                                        </p:cTn>
                                        <p:tgtEl>
                                          <p:spTgt spid="30"/>
                                        </p:tgtEl>
                                        <p:attrNameLst>
                                          <p:attrName>style.visibility</p:attrName>
                                        </p:attrNameLst>
                                      </p:cBhvr>
                                      <p:to>
                                        <p:strVal val="visible"/>
                                      </p:to>
                                    </p:set>
                                    <p:animEffect transition="in" filter="fade">
                                      <p:cBhvr>
                                        <p:cTn id="68" dur="500"/>
                                        <p:tgtEl>
                                          <p:spTgt spid="30"/>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134"/>
                                        </p:tgtEl>
                                        <p:attrNameLst>
                                          <p:attrName>style.visibility</p:attrName>
                                        </p:attrNameLst>
                                      </p:cBhvr>
                                      <p:to>
                                        <p:strVal val="visible"/>
                                      </p:to>
                                    </p:set>
                                    <p:animEffect transition="in" filter="fade">
                                      <p:cBhvr>
                                        <p:cTn id="71" dur="500"/>
                                        <p:tgtEl>
                                          <p:spTgt spid="134"/>
                                        </p:tgtEl>
                                      </p:cBhvr>
                                    </p:animEffect>
                                  </p:childTnLst>
                                </p:cTn>
                              </p:par>
                              <p:par>
                                <p:cTn id="72" presetID="10" presetClass="entr" presetSubtype="0" fill="hold" grpId="1" nodeType="withEffect">
                                  <p:stCondLst>
                                    <p:cond delay="0"/>
                                  </p:stCondLst>
                                  <p:childTnLst>
                                    <p:set>
                                      <p:cBhvr>
                                        <p:cTn id="73" dur="1" fill="hold">
                                          <p:stCondLst>
                                            <p:cond delay="0"/>
                                          </p:stCondLst>
                                        </p:cTn>
                                        <p:tgtEl>
                                          <p:spTgt spid="43"/>
                                        </p:tgtEl>
                                        <p:attrNameLst>
                                          <p:attrName>style.visibility</p:attrName>
                                        </p:attrNameLst>
                                      </p:cBhvr>
                                      <p:to>
                                        <p:strVal val="visible"/>
                                      </p:to>
                                    </p:set>
                                    <p:animEffect transition="in" filter="fade">
                                      <p:cBhvr>
                                        <p:cTn id="74" dur="500"/>
                                        <p:tgtEl>
                                          <p:spTgt spid="43"/>
                                        </p:tgtEl>
                                      </p:cBhvr>
                                    </p:animEffect>
                                  </p:childTnLst>
                                </p:cTn>
                              </p:par>
                              <p:par>
                                <p:cTn id="75" presetID="27" presetClass="emph" presetSubtype="0" fill="remove" grpId="0" nodeType="withEffect">
                                  <p:stCondLst>
                                    <p:cond delay="0"/>
                                  </p:stCondLst>
                                  <p:childTnLst>
                                    <p:animClr clrSpc="rgb" dir="cw">
                                      <p:cBhvr override="childStyle">
                                        <p:cTn id="76" dur="250" autoRev="1" fill="remove"/>
                                        <p:tgtEl>
                                          <p:spTgt spid="43"/>
                                        </p:tgtEl>
                                        <p:attrNameLst>
                                          <p:attrName>style.color</p:attrName>
                                        </p:attrNameLst>
                                      </p:cBhvr>
                                      <p:to>
                                        <a:schemeClr val="bg1"/>
                                      </p:to>
                                    </p:animClr>
                                    <p:animClr clrSpc="rgb" dir="cw">
                                      <p:cBhvr>
                                        <p:cTn id="77" dur="250" autoRev="1" fill="remove"/>
                                        <p:tgtEl>
                                          <p:spTgt spid="43"/>
                                        </p:tgtEl>
                                        <p:attrNameLst>
                                          <p:attrName>fillcolor</p:attrName>
                                        </p:attrNameLst>
                                      </p:cBhvr>
                                      <p:to>
                                        <a:schemeClr val="bg1"/>
                                      </p:to>
                                    </p:animClr>
                                    <p:set>
                                      <p:cBhvr>
                                        <p:cTn id="78" dur="250" autoRev="1" fill="remove"/>
                                        <p:tgtEl>
                                          <p:spTgt spid="43"/>
                                        </p:tgtEl>
                                        <p:attrNameLst>
                                          <p:attrName>fill.type</p:attrName>
                                        </p:attrNameLst>
                                      </p:cBhvr>
                                      <p:to>
                                        <p:strVal val="solid"/>
                                      </p:to>
                                    </p:set>
                                    <p:set>
                                      <p:cBhvr>
                                        <p:cTn id="79" dur="250" autoRev="1" fill="remove"/>
                                        <p:tgtEl>
                                          <p:spTgt spid="43"/>
                                        </p:tgtEl>
                                        <p:attrNameLst>
                                          <p:attrName>fill.on</p:attrName>
                                        </p:attrNameLst>
                                      </p:cBhvr>
                                      <p:to>
                                        <p:strVal val="true"/>
                                      </p:to>
                                    </p:set>
                                  </p:childTnLst>
                                </p:cTn>
                              </p:par>
                              <p:par>
                                <p:cTn id="80" presetID="10" presetClass="entr" presetSubtype="0" fill="hold" grpId="0" nodeType="withEffect">
                                  <p:stCondLst>
                                    <p:cond delay="0"/>
                                  </p:stCondLst>
                                  <p:childTnLst>
                                    <p:set>
                                      <p:cBhvr>
                                        <p:cTn id="81" dur="1" fill="hold">
                                          <p:stCondLst>
                                            <p:cond delay="0"/>
                                          </p:stCondLst>
                                        </p:cTn>
                                        <p:tgtEl>
                                          <p:spTgt spid="31"/>
                                        </p:tgtEl>
                                        <p:attrNameLst>
                                          <p:attrName>style.visibility</p:attrName>
                                        </p:attrNameLst>
                                      </p:cBhvr>
                                      <p:to>
                                        <p:strVal val="visible"/>
                                      </p:to>
                                    </p:set>
                                    <p:animEffect transition="in" filter="fade">
                                      <p:cBhvr>
                                        <p:cTn id="82" dur="500"/>
                                        <p:tgtEl>
                                          <p:spTgt spid="31"/>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135"/>
                                        </p:tgtEl>
                                        <p:attrNameLst>
                                          <p:attrName>style.visibility</p:attrName>
                                        </p:attrNameLst>
                                      </p:cBhvr>
                                      <p:to>
                                        <p:strVal val="visible"/>
                                      </p:to>
                                    </p:set>
                                    <p:animEffect transition="in" filter="fade">
                                      <p:cBhvr>
                                        <p:cTn id="85" dur="500"/>
                                        <p:tgtEl>
                                          <p:spTgt spid="135"/>
                                        </p:tgtEl>
                                      </p:cBhvr>
                                    </p:animEffect>
                                  </p:childTnLst>
                                </p:cTn>
                              </p:par>
                            </p:childTnLst>
                          </p:cTn>
                        </p:par>
                        <p:par>
                          <p:cTn id="86" fill="hold">
                            <p:stCondLst>
                              <p:cond delay="2000"/>
                            </p:stCondLst>
                            <p:childTnLst>
                              <p:par>
                                <p:cTn id="87" presetID="10" presetClass="entr" presetSubtype="0" fill="hold" grpId="0" nodeType="afterEffect">
                                  <p:stCondLst>
                                    <p:cond delay="0"/>
                                  </p:stCondLst>
                                  <p:childTnLst>
                                    <p:set>
                                      <p:cBhvr>
                                        <p:cTn id="88" dur="1" fill="hold">
                                          <p:stCondLst>
                                            <p:cond delay="0"/>
                                          </p:stCondLst>
                                        </p:cTn>
                                        <p:tgtEl>
                                          <p:spTgt spid="19"/>
                                        </p:tgtEl>
                                        <p:attrNameLst>
                                          <p:attrName>style.visibility</p:attrName>
                                        </p:attrNameLst>
                                      </p:cBhvr>
                                      <p:to>
                                        <p:strVal val="visible"/>
                                      </p:to>
                                    </p:set>
                                    <p:animEffect transition="in" filter="fade">
                                      <p:cBhvr>
                                        <p:cTn id="89"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90" fill="hold" display="0">
                  <p:stCondLst>
                    <p:cond delay="indefinite"/>
                  </p:stCondLst>
                  <p:endCondLst>
                    <p:cond evt="onStopAudio" delay="0">
                      <p:tgtEl>
                        <p:sldTgt/>
                      </p:tgtEl>
                    </p:cond>
                  </p:endCondLst>
                </p:cTn>
                <p:tgtEl>
                  <p:spTgt spid="12"/>
                </p:tgtEl>
              </p:cMediaNode>
            </p:audio>
          </p:childTnLst>
        </p:cTn>
      </p:par>
    </p:tnLst>
    <p:bldLst>
      <p:bldP spid="41" grpId="0" animBg="1"/>
      <p:bldP spid="134" grpId="0" animBg="1"/>
      <p:bldP spid="135" grpId="0" animBg="1"/>
      <p:bldGraphic spid="7" grpId="0">
        <p:bldAsOne/>
      </p:bldGraphic>
      <p:bldP spid="19" grpId="0"/>
      <p:bldP spid="3" grpId="0" animBg="1"/>
      <p:bldP spid="5" grpId="0"/>
      <p:bldP spid="8" grpId="0"/>
      <p:bldP spid="30" grpId="0"/>
      <p:bldP spid="31" grpId="0"/>
      <p:bldP spid="42" grpId="0" animBg="1"/>
      <p:bldP spid="42" grpId="1" animBg="1"/>
      <p:bldP spid="43" grpId="0" animBg="1"/>
      <p:bldP spid="43" grpId="1" animBg="1"/>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2" descr="愛知製鋼のモノづくり｜愛知製鋼を知る｜愛知製鋼 株式会社 ...">
            <a:extLst>
              <a:ext uri="{FF2B5EF4-FFF2-40B4-BE49-F238E27FC236}">
                <a16:creationId xmlns:a16="http://schemas.microsoft.com/office/drawing/2014/main" id="{D85C2191-65E3-352A-60D4-BA2F58F0EEB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03" t="698" r="8228"/>
          <a:stretch/>
        </p:blipFill>
        <p:spPr bwMode="auto">
          <a:xfrm>
            <a:off x="-4888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正方形/長方形 3">
            <a:extLst>
              <a:ext uri="{FF2B5EF4-FFF2-40B4-BE49-F238E27FC236}">
                <a16:creationId xmlns:a16="http://schemas.microsoft.com/office/drawing/2014/main" id="{0A65611C-D578-E497-71C7-D5BAED524C16}"/>
              </a:ext>
            </a:extLst>
          </p:cNvPr>
          <p:cNvSpPr/>
          <p:nvPr/>
        </p:nvSpPr>
        <p:spPr>
          <a:xfrm>
            <a:off x="-33844" y="0"/>
            <a:ext cx="12192000" cy="6858000"/>
          </a:xfrm>
          <a:prstGeom prst="rect">
            <a:avLst/>
          </a:prstGeom>
          <a:solidFill>
            <a:schemeClr val="tx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正方形/長方形 27"/>
          <p:cNvSpPr/>
          <p:nvPr/>
        </p:nvSpPr>
        <p:spPr>
          <a:xfrm>
            <a:off x="10825919" y="0"/>
            <a:ext cx="1418633" cy="869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altLang="ja-JP" sz="3200" dirty="0">
                <a:solidFill>
                  <a:schemeClr val="bg1"/>
                </a:solidFill>
              </a:rPr>
              <a:t>50/50</a:t>
            </a:r>
            <a:endParaRPr kumimoji="1" lang="ja-JP" altLang="en-US" sz="3200" dirty="0">
              <a:solidFill>
                <a:schemeClr val="bg1"/>
              </a:solidFill>
            </a:endParaRPr>
          </a:p>
        </p:txBody>
      </p:sp>
      <p:sp>
        <p:nvSpPr>
          <p:cNvPr id="31" name="テキスト ボックス 30"/>
          <p:cNvSpPr txBox="1"/>
          <p:nvPr/>
        </p:nvSpPr>
        <p:spPr>
          <a:xfrm>
            <a:off x="48897" y="2542"/>
            <a:ext cx="2517036" cy="461665"/>
          </a:xfrm>
          <a:prstGeom prst="rect">
            <a:avLst/>
          </a:prstGeom>
          <a:noFill/>
        </p:spPr>
        <p:txBody>
          <a:bodyPr wrap="none" rtlCol="0">
            <a:spAutoFit/>
          </a:bodyPr>
          <a:lstStyle/>
          <a:p>
            <a:r>
              <a:rPr lang="ja-JP" altLang="en-US" sz="2400" dirty="0">
                <a:solidFill>
                  <a:schemeClr val="bg1"/>
                </a:solidFill>
                <a:latin typeface="HGP創英角ﾎﾟｯﾌﾟ体" panose="040B0A00000000000000" pitchFamily="50" charset="-128"/>
                <a:ea typeface="HGP創英角ﾎﾟｯﾌﾟ体" panose="040B0A00000000000000" pitchFamily="50" charset="-128"/>
              </a:rPr>
              <a:t>　今後の活動支援</a:t>
            </a:r>
            <a:endParaRPr kumimoji="1" lang="ja-JP" altLang="en-US" sz="2400" dirty="0">
              <a:solidFill>
                <a:schemeClr val="bg1"/>
              </a:solidFill>
              <a:latin typeface="HGP創英角ﾎﾟｯﾌﾟ体" panose="040B0A00000000000000" pitchFamily="50" charset="-128"/>
              <a:ea typeface="HGP創英角ﾎﾟｯﾌﾟ体" panose="040B0A00000000000000" pitchFamily="50" charset="-128"/>
            </a:endParaRPr>
          </a:p>
        </p:txBody>
      </p:sp>
      <p:sp>
        <p:nvSpPr>
          <p:cNvPr id="336" name="Text Box 57"/>
          <p:cNvSpPr txBox="1">
            <a:spLocks noChangeArrowheads="1"/>
          </p:cNvSpPr>
          <p:nvPr/>
        </p:nvSpPr>
        <p:spPr bwMode="auto">
          <a:xfrm>
            <a:off x="3024229" y="3877950"/>
            <a:ext cx="1079154" cy="22708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1pPr>
            <a:lvl2pPr marL="742950" indent="-28575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2pPr>
            <a:lvl3pPr marL="1143000" indent="-22860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3pPr>
            <a:lvl4pPr marL="1600200" indent="-22860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4pPr>
            <a:lvl5pPr marL="2057400" indent="-22860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5pPr>
            <a:lvl6pPr marL="25146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6pPr>
            <a:lvl7pPr marL="29718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7pPr>
            <a:lvl8pPr marL="34290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8pPr>
            <a:lvl9pPr marL="38862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9pPr>
          </a:lstStyle>
          <a:p>
            <a:pPr eaLnBrk="1" hangingPunct="1"/>
            <a:r>
              <a:rPr lang="ja-JP" altLang="en-US" sz="1400" dirty="0">
                <a:latin typeface="Times New Roman" panose="02020603050405020304" pitchFamily="18" charset="0"/>
              </a:rPr>
              <a:t>‘２０年　８月</a:t>
            </a:r>
          </a:p>
        </p:txBody>
      </p:sp>
      <p:sp>
        <p:nvSpPr>
          <p:cNvPr id="337" name="Text Box 58"/>
          <p:cNvSpPr txBox="1">
            <a:spLocks noChangeArrowheads="1"/>
          </p:cNvSpPr>
          <p:nvPr/>
        </p:nvSpPr>
        <p:spPr bwMode="auto">
          <a:xfrm>
            <a:off x="8390731" y="6835937"/>
            <a:ext cx="810326" cy="22708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1pPr>
            <a:lvl2pPr marL="742950" indent="-28575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2pPr>
            <a:lvl3pPr marL="1143000" indent="-22860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3pPr>
            <a:lvl4pPr marL="1600200" indent="-22860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4pPr>
            <a:lvl5pPr marL="2057400" indent="-22860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5pPr>
            <a:lvl6pPr marL="25146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6pPr>
            <a:lvl7pPr marL="29718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7pPr>
            <a:lvl8pPr marL="34290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8pPr>
            <a:lvl9pPr marL="38862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9pPr>
          </a:lstStyle>
          <a:p>
            <a:pPr eaLnBrk="1" hangingPunct="1"/>
            <a:r>
              <a:rPr lang="ja-JP" altLang="en-US" sz="1400" dirty="0">
                <a:latin typeface="Times New Roman" panose="02020603050405020304" pitchFamily="18" charset="0"/>
              </a:rPr>
              <a:t>‘２１年度</a:t>
            </a:r>
          </a:p>
        </p:txBody>
      </p:sp>
      <p:sp>
        <p:nvSpPr>
          <p:cNvPr id="338" name="Text Box 59"/>
          <p:cNvSpPr txBox="1">
            <a:spLocks noChangeArrowheads="1"/>
          </p:cNvSpPr>
          <p:nvPr/>
        </p:nvSpPr>
        <p:spPr bwMode="auto">
          <a:xfrm>
            <a:off x="7987489" y="3877950"/>
            <a:ext cx="1213568" cy="22708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1pPr>
            <a:lvl2pPr marL="742950" indent="-28575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2pPr>
            <a:lvl3pPr marL="1143000" indent="-22860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3pPr>
            <a:lvl4pPr marL="1600200" indent="-22860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4pPr>
            <a:lvl5pPr marL="2057400" indent="-228600" eaLnBrk="0" hangingPunct="0">
              <a:defRPr kumimoji="1" sz="3600">
                <a:solidFill>
                  <a:srgbClr val="000000"/>
                </a:solidFill>
                <a:latin typeface="HG創英角ﾎﾟｯﾌﾟ体" panose="040B0A09000000000000" pitchFamily="49" charset="-128"/>
                <a:ea typeface="HG創英角ﾎﾟｯﾌﾟ体" panose="040B0A09000000000000" pitchFamily="49" charset="-128"/>
              </a:defRPr>
            </a:lvl5pPr>
            <a:lvl6pPr marL="25146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6pPr>
            <a:lvl7pPr marL="29718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7pPr>
            <a:lvl8pPr marL="34290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8pPr>
            <a:lvl9pPr marL="3886200" indent="-228600" algn="ctr" eaLnBrk="0" fontAlgn="base" hangingPunct="0">
              <a:spcBef>
                <a:spcPct val="50000"/>
              </a:spcBef>
              <a:spcAft>
                <a:spcPct val="0"/>
              </a:spcAft>
              <a:defRPr kumimoji="1" sz="3600">
                <a:solidFill>
                  <a:srgbClr val="000000"/>
                </a:solidFill>
                <a:latin typeface="HG創英角ﾎﾟｯﾌﾟ体" panose="040B0A09000000000000" pitchFamily="49" charset="-128"/>
                <a:ea typeface="HG創英角ﾎﾟｯﾌﾟ体" panose="040B0A09000000000000" pitchFamily="49" charset="-128"/>
              </a:defRPr>
            </a:lvl9pPr>
          </a:lstStyle>
          <a:p>
            <a:pPr eaLnBrk="1" hangingPunct="1"/>
            <a:r>
              <a:rPr lang="ja-JP" altLang="en-US" sz="1400" dirty="0">
                <a:latin typeface="Times New Roman" panose="02020603050405020304" pitchFamily="18" charset="0"/>
              </a:rPr>
              <a:t>‘２１年　１１月</a:t>
            </a:r>
          </a:p>
        </p:txBody>
      </p:sp>
      <p:pic>
        <p:nvPicPr>
          <p:cNvPr id="15" name="図 14" descr="シャツ, 男 が含まれている画像&#10;&#10;自動的に生成された説明">
            <a:extLst>
              <a:ext uri="{FF2B5EF4-FFF2-40B4-BE49-F238E27FC236}">
                <a16:creationId xmlns:a16="http://schemas.microsoft.com/office/drawing/2014/main" id="{2F76CB08-68EA-B50F-6718-790FA30EC0E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296774" y="1538450"/>
            <a:ext cx="5884440" cy="3176556"/>
          </a:xfrm>
          <a:prstGeom prst="rect">
            <a:avLst/>
          </a:prstGeom>
        </p:spPr>
      </p:pic>
      <p:pic>
        <p:nvPicPr>
          <p:cNvPr id="20" name="図 19" descr="テキスト が含まれている画像&#10;&#10;自動的に生成された説明">
            <a:extLst>
              <a:ext uri="{FF2B5EF4-FFF2-40B4-BE49-F238E27FC236}">
                <a16:creationId xmlns:a16="http://schemas.microsoft.com/office/drawing/2014/main" id="{E148C65F-9591-C924-377C-C558C0AB8EE1}"/>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357243" y="2809398"/>
            <a:ext cx="3468676" cy="2471724"/>
          </a:xfrm>
          <a:prstGeom prst="rect">
            <a:avLst/>
          </a:prstGeom>
        </p:spPr>
      </p:pic>
      <p:pic>
        <p:nvPicPr>
          <p:cNvPr id="22" name="図 21">
            <a:extLst>
              <a:ext uri="{FF2B5EF4-FFF2-40B4-BE49-F238E27FC236}">
                <a16:creationId xmlns:a16="http://schemas.microsoft.com/office/drawing/2014/main" id="{D6E50C20-FE52-0920-5D8F-F7BA644B96BF}"/>
              </a:ext>
            </a:extLst>
          </p:cNvPr>
          <p:cNvPicPr>
            <a:picLocks noChangeAspect="1"/>
          </p:cNvPicPr>
          <p:nvPr/>
        </p:nvPicPr>
        <p:blipFill rotWithShape="1">
          <a:blip r:embed="rId9" cstate="print">
            <a:extLst>
              <a:ext uri="{BEBA8EAE-BF5A-486C-A8C5-ECC9F3942E4B}">
                <a14:imgProps xmlns:a14="http://schemas.microsoft.com/office/drawing/2010/main">
                  <a14:imgLayer r:embed="rId10">
                    <a14:imgEffect>
                      <a14:backgroundRemoval t="0" b="100000" l="0" r="100000"/>
                    </a14:imgEffect>
                  </a14:imgLayer>
                </a14:imgProps>
              </a:ext>
              <a:ext uri="{28A0092B-C50C-407E-A947-70E740481C1C}">
                <a14:useLocalDpi xmlns:a14="http://schemas.microsoft.com/office/drawing/2010/main"/>
              </a:ext>
            </a:extLst>
          </a:blip>
          <a:srcRect/>
          <a:stretch/>
        </p:blipFill>
        <p:spPr>
          <a:xfrm>
            <a:off x="9504437" y="2463535"/>
            <a:ext cx="924398" cy="1220207"/>
          </a:xfrm>
          <a:prstGeom prst="rect">
            <a:avLst/>
          </a:prstGeom>
        </p:spPr>
      </p:pic>
      <p:pic>
        <p:nvPicPr>
          <p:cNvPr id="24" name="図 23">
            <a:extLst>
              <a:ext uri="{FF2B5EF4-FFF2-40B4-BE49-F238E27FC236}">
                <a16:creationId xmlns:a16="http://schemas.microsoft.com/office/drawing/2014/main" id="{DF9440DB-F461-404C-8516-118B5238C699}"/>
              </a:ext>
            </a:extLst>
          </p:cNvPr>
          <p:cNvPicPr>
            <a:picLocks noChangeAspect="1"/>
          </p:cNvPicPr>
          <p:nvPr/>
        </p:nvPicPr>
        <p:blipFill rotWithShape="1">
          <a:blip r:embed="rId11" cstate="print">
            <a:extLst>
              <a:ext uri="{BEBA8EAE-BF5A-486C-A8C5-ECC9F3942E4B}">
                <a14:imgProps xmlns:a14="http://schemas.microsoft.com/office/drawing/2010/main">
                  <a14:imgLayer r:embed="rId12">
                    <a14:imgEffect>
                      <a14:backgroundRemoval t="0" b="100000" l="0" r="100000"/>
                    </a14:imgEffect>
                  </a14:imgLayer>
                </a14:imgProps>
              </a:ext>
              <a:ext uri="{28A0092B-C50C-407E-A947-70E740481C1C}">
                <a14:useLocalDpi xmlns:a14="http://schemas.microsoft.com/office/drawing/2010/main"/>
              </a:ext>
            </a:extLst>
          </a:blip>
          <a:srcRect/>
          <a:stretch/>
        </p:blipFill>
        <p:spPr>
          <a:xfrm>
            <a:off x="8742129" y="2161821"/>
            <a:ext cx="820582" cy="1114223"/>
          </a:xfrm>
          <a:prstGeom prst="rect">
            <a:avLst/>
          </a:prstGeom>
        </p:spPr>
      </p:pic>
      <p:pic>
        <p:nvPicPr>
          <p:cNvPr id="26" name="図 25">
            <a:extLst>
              <a:ext uri="{FF2B5EF4-FFF2-40B4-BE49-F238E27FC236}">
                <a16:creationId xmlns:a16="http://schemas.microsoft.com/office/drawing/2014/main" id="{E3004971-4F83-506D-CD22-4B64BF7D164A}"/>
              </a:ext>
            </a:extLst>
          </p:cNvPr>
          <p:cNvPicPr>
            <a:picLocks noChangeAspect="1"/>
          </p:cNvPicPr>
          <p:nvPr/>
        </p:nvPicPr>
        <p:blipFill rotWithShape="1">
          <a:blip r:embed="rId13" cstate="print">
            <a:extLst>
              <a:ext uri="{BEBA8EAE-BF5A-486C-A8C5-ECC9F3942E4B}">
                <a14:imgProps xmlns:a14="http://schemas.microsoft.com/office/drawing/2010/main">
                  <a14:imgLayer r:embed="rId14">
                    <a14:imgEffect>
                      <a14:backgroundRemoval t="0" b="100000" l="0" r="100000"/>
                    </a14:imgEffect>
                  </a14:imgLayer>
                </a14:imgProps>
              </a:ext>
              <a:ext uri="{28A0092B-C50C-407E-A947-70E740481C1C}">
                <a14:useLocalDpi xmlns:a14="http://schemas.microsoft.com/office/drawing/2010/main"/>
              </a:ext>
            </a:extLst>
          </a:blip>
          <a:srcRect/>
          <a:stretch/>
        </p:blipFill>
        <p:spPr>
          <a:xfrm>
            <a:off x="7660631" y="2451186"/>
            <a:ext cx="924398" cy="1212401"/>
          </a:xfrm>
          <a:prstGeom prst="rect">
            <a:avLst/>
          </a:prstGeom>
        </p:spPr>
      </p:pic>
      <p:pic>
        <p:nvPicPr>
          <p:cNvPr id="34" name="図 33">
            <a:extLst>
              <a:ext uri="{FF2B5EF4-FFF2-40B4-BE49-F238E27FC236}">
                <a16:creationId xmlns:a16="http://schemas.microsoft.com/office/drawing/2014/main" id="{B33BA0E4-5DDE-6CA3-28D0-3A1B003AB1B0}"/>
              </a:ext>
            </a:extLst>
          </p:cNvPr>
          <p:cNvPicPr>
            <a:picLocks noChangeAspect="1"/>
          </p:cNvPicPr>
          <p:nvPr/>
        </p:nvPicPr>
        <p:blipFill rotWithShape="1">
          <a:blip r:embed="rId15" cstate="print">
            <a:extLst>
              <a:ext uri="{BEBA8EAE-BF5A-486C-A8C5-ECC9F3942E4B}">
                <a14:imgProps xmlns:a14="http://schemas.microsoft.com/office/drawing/2010/main">
                  <a14:imgLayer r:embed="rId16">
                    <a14:imgEffect>
                      <a14:backgroundRemoval t="0" b="100000" l="0" r="100000"/>
                    </a14:imgEffect>
                  </a14:imgLayer>
                </a14:imgProps>
              </a:ext>
              <a:ext uri="{28A0092B-C50C-407E-A947-70E740481C1C}">
                <a14:useLocalDpi xmlns:a14="http://schemas.microsoft.com/office/drawing/2010/main"/>
              </a:ext>
            </a:extLst>
          </a:blip>
          <a:srcRect/>
          <a:stretch/>
        </p:blipFill>
        <p:spPr>
          <a:xfrm>
            <a:off x="8859995" y="797382"/>
            <a:ext cx="841649" cy="1113566"/>
          </a:xfrm>
          <a:prstGeom prst="rect">
            <a:avLst/>
          </a:prstGeom>
        </p:spPr>
      </p:pic>
      <p:pic>
        <p:nvPicPr>
          <p:cNvPr id="35" name="図 34">
            <a:extLst>
              <a:ext uri="{FF2B5EF4-FFF2-40B4-BE49-F238E27FC236}">
                <a16:creationId xmlns:a16="http://schemas.microsoft.com/office/drawing/2014/main" id="{63FB7F22-CBB7-824F-297F-3BE21F6D4C13}"/>
              </a:ext>
            </a:extLst>
          </p:cNvPr>
          <p:cNvPicPr>
            <a:picLocks noChangeAspect="1"/>
          </p:cNvPicPr>
          <p:nvPr/>
        </p:nvPicPr>
        <p:blipFill rotWithShape="1">
          <a:blip r:embed="rId17" cstate="print">
            <a:extLst>
              <a:ext uri="{BEBA8EAE-BF5A-486C-A8C5-ECC9F3942E4B}">
                <a14:imgProps xmlns:a14="http://schemas.microsoft.com/office/drawing/2010/main">
                  <a14:imgLayer r:embed="rId18">
                    <a14:imgEffect>
                      <a14:backgroundRemoval t="0" b="100000" l="0" r="100000"/>
                    </a14:imgEffect>
                  </a14:imgLayer>
                </a14:imgProps>
              </a:ext>
              <a:ext uri="{28A0092B-C50C-407E-A947-70E740481C1C}">
                <a14:useLocalDpi xmlns:a14="http://schemas.microsoft.com/office/drawing/2010/main"/>
              </a:ext>
            </a:extLst>
          </a:blip>
          <a:srcRect/>
          <a:stretch/>
        </p:blipFill>
        <p:spPr>
          <a:xfrm>
            <a:off x="7730019" y="912773"/>
            <a:ext cx="963948" cy="1114223"/>
          </a:xfrm>
          <a:prstGeom prst="rect">
            <a:avLst/>
          </a:prstGeom>
        </p:spPr>
      </p:pic>
      <p:pic>
        <p:nvPicPr>
          <p:cNvPr id="45" name="図 44">
            <a:extLst>
              <a:ext uri="{FF2B5EF4-FFF2-40B4-BE49-F238E27FC236}">
                <a16:creationId xmlns:a16="http://schemas.microsoft.com/office/drawing/2014/main" id="{FCA95B52-25D0-C38A-B711-D677B1F64DA2}"/>
              </a:ext>
            </a:extLst>
          </p:cNvPr>
          <p:cNvPicPr>
            <a:picLocks noChangeAspect="1"/>
          </p:cNvPicPr>
          <p:nvPr/>
        </p:nvPicPr>
        <p:blipFill rotWithShape="1">
          <a:blip r:embed="rId19" cstate="print">
            <a:extLst>
              <a:ext uri="{BEBA8EAE-BF5A-486C-A8C5-ECC9F3942E4B}">
                <a14:imgProps xmlns:a14="http://schemas.microsoft.com/office/drawing/2010/main">
                  <a14:imgLayer r:embed="rId20">
                    <a14:imgEffect>
                      <a14:backgroundRemoval t="0" b="97834" l="1878" r="99531">
                        <a14:foregroundMark x1="47887" y1="83394" x2="47887" y2="83394"/>
                      </a14:backgroundRemoval>
                    </a14:imgEffect>
                  </a14:imgLayer>
                </a14:imgProps>
              </a:ext>
              <a:ext uri="{28A0092B-C50C-407E-A947-70E740481C1C}">
                <a14:useLocalDpi xmlns:a14="http://schemas.microsoft.com/office/drawing/2010/main"/>
              </a:ext>
            </a:extLst>
          </a:blip>
          <a:srcRect/>
          <a:stretch/>
        </p:blipFill>
        <p:spPr>
          <a:xfrm>
            <a:off x="9794907" y="962178"/>
            <a:ext cx="854839" cy="1113035"/>
          </a:xfrm>
          <a:prstGeom prst="rect">
            <a:avLst/>
          </a:prstGeom>
        </p:spPr>
      </p:pic>
      <p:pic>
        <p:nvPicPr>
          <p:cNvPr id="46" name="図 45">
            <a:extLst>
              <a:ext uri="{FF2B5EF4-FFF2-40B4-BE49-F238E27FC236}">
                <a16:creationId xmlns:a16="http://schemas.microsoft.com/office/drawing/2014/main" id="{A047AF59-2FE2-7030-9136-9828E56001BB}"/>
              </a:ext>
            </a:extLst>
          </p:cNvPr>
          <p:cNvPicPr>
            <a:picLocks noChangeAspect="1"/>
          </p:cNvPicPr>
          <p:nvPr/>
        </p:nvPicPr>
        <p:blipFill rotWithShape="1">
          <a:blip r:embed="rId21" cstate="print">
            <a:extLst>
              <a:ext uri="{BEBA8EAE-BF5A-486C-A8C5-ECC9F3942E4B}">
                <a14:imgProps xmlns:a14="http://schemas.microsoft.com/office/drawing/2010/main">
                  <a14:imgLayer r:embed="rId22">
                    <a14:imgEffect>
                      <a14:backgroundRemoval t="9770" b="95402" l="8280" r="88535">
                        <a14:foregroundMark x1="18471" y1="71839" x2="18471" y2="71839"/>
                        <a14:foregroundMark x1="54777" y1="94828" x2="54777" y2="94828"/>
                        <a14:backgroundMark x1="37580" y1="89655" x2="37580" y2="89655"/>
                      </a14:backgroundRemoval>
                    </a14:imgEffect>
                  </a14:imgLayer>
                </a14:imgProps>
              </a:ext>
              <a:ext uri="{28A0092B-C50C-407E-A947-70E740481C1C}">
                <a14:useLocalDpi xmlns:a14="http://schemas.microsoft.com/office/drawing/2010/main"/>
              </a:ext>
            </a:extLst>
          </a:blip>
          <a:srcRect/>
          <a:stretch/>
        </p:blipFill>
        <p:spPr>
          <a:xfrm>
            <a:off x="10508798" y="1336937"/>
            <a:ext cx="1141628" cy="1053787"/>
          </a:xfrm>
          <a:prstGeom prst="rect">
            <a:avLst/>
          </a:prstGeom>
        </p:spPr>
      </p:pic>
      <p:pic>
        <p:nvPicPr>
          <p:cNvPr id="47" name="図 46">
            <a:extLst>
              <a:ext uri="{FF2B5EF4-FFF2-40B4-BE49-F238E27FC236}">
                <a16:creationId xmlns:a16="http://schemas.microsoft.com/office/drawing/2014/main" id="{8835AA3A-FDD6-440D-72A5-463E40311EA9}"/>
              </a:ext>
            </a:extLst>
          </p:cNvPr>
          <p:cNvPicPr>
            <a:picLocks noChangeAspect="1"/>
          </p:cNvPicPr>
          <p:nvPr/>
        </p:nvPicPr>
        <p:blipFill rotWithShape="1">
          <a:blip r:embed="rId23" cstate="print">
            <a:extLst>
              <a:ext uri="{BEBA8EAE-BF5A-486C-A8C5-ECC9F3942E4B}">
                <a14:imgProps xmlns:a14="http://schemas.microsoft.com/office/drawing/2010/main">
                  <a14:imgLayer r:embed="rId24">
                    <a14:imgEffect>
                      <a14:backgroundRemoval t="391" b="93750" l="8898" r="88983"/>
                    </a14:imgEffect>
                  </a14:imgLayer>
                </a14:imgProps>
              </a:ext>
              <a:ext uri="{28A0092B-C50C-407E-A947-70E740481C1C}">
                <a14:useLocalDpi xmlns:a14="http://schemas.microsoft.com/office/drawing/2010/main"/>
              </a:ext>
            </a:extLst>
          </a:blip>
          <a:srcRect/>
          <a:stretch/>
        </p:blipFill>
        <p:spPr>
          <a:xfrm>
            <a:off x="6974508" y="1333055"/>
            <a:ext cx="1012981" cy="1098655"/>
          </a:xfrm>
          <a:prstGeom prst="rect">
            <a:avLst/>
          </a:prstGeom>
        </p:spPr>
      </p:pic>
      <p:pic>
        <p:nvPicPr>
          <p:cNvPr id="50" name="図 49">
            <a:extLst>
              <a:ext uri="{FF2B5EF4-FFF2-40B4-BE49-F238E27FC236}">
                <a16:creationId xmlns:a16="http://schemas.microsoft.com/office/drawing/2014/main" id="{7E9DC519-63F8-2B10-69D0-4D63180AAD62}"/>
              </a:ext>
            </a:extLst>
          </p:cNvPr>
          <p:cNvPicPr>
            <a:picLocks noChangeAspect="1"/>
          </p:cNvPicPr>
          <p:nvPr/>
        </p:nvPicPr>
        <p:blipFill>
          <a:blip r:embed="rId25" cstate="print">
            <a:extLst>
              <a:ext uri="{28A0092B-C50C-407E-A947-70E740481C1C}">
                <a14:useLocalDpi xmlns:a14="http://schemas.microsoft.com/office/drawing/2010/main" val="0"/>
              </a:ext>
            </a:extLst>
          </a:blip>
          <a:stretch>
            <a:fillRect/>
          </a:stretch>
        </p:blipFill>
        <p:spPr>
          <a:xfrm>
            <a:off x="9755562" y="3991490"/>
            <a:ext cx="2158722" cy="1503396"/>
          </a:xfrm>
          <a:prstGeom prst="rect">
            <a:avLst/>
          </a:prstGeom>
        </p:spPr>
      </p:pic>
      <p:pic>
        <p:nvPicPr>
          <p:cNvPr id="29" name="図 28">
            <a:extLst>
              <a:ext uri="{FF2B5EF4-FFF2-40B4-BE49-F238E27FC236}">
                <a16:creationId xmlns:a16="http://schemas.microsoft.com/office/drawing/2014/main" id="{AF29AF20-C636-C723-C03A-75A8541754FA}"/>
              </a:ext>
            </a:extLst>
          </p:cNvPr>
          <p:cNvPicPr>
            <a:picLocks noChangeAspect="1"/>
          </p:cNvPicPr>
          <p:nvPr/>
        </p:nvPicPr>
        <p:blipFill rotWithShape="1">
          <a:blip r:embed="rId26" cstate="print">
            <a:extLst>
              <a:ext uri="{BEBA8EAE-BF5A-486C-A8C5-ECC9F3942E4B}">
                <a14:imgProps xmlns:a14="http://schemas.microsoft.com/office/drawing/2010/main">
                  <a14:imgLayer r:embed="rId27">
                    <a14:imgEffect>
                      <a14:backgroundRemoval t="0" b="100000" l="0" r="100000"/>
                    </a14:imgEffect>
                  </a14:imgLayer>
                </a14:imgProps>
              </a:ext>
              <a:ext uri="{28A0092B-C50C-407E-A947-70E740481C1C}">
                <a14:useLocalDpi xmlns:a14="http://schemas.microsoft.com/office/drawing/2010/main"/>
              </a:ext>
            </a:extLst>
          </a:blip>
          <a:srcRect/>
          <a:stretch/>
        </p:blipFill>
        <p:spPr>
          <a:xfrm>
            <a:off x="10173384" y="3337878"/>
            <a:ext cx="906228" cy="1077032"/>
          </a:xfrm>
          <a:prstGeom prst="rect">
            <a:avLst/>
          </a:prstGeom>
        </p:spPr>
      </p:pic>
      <p:pic>
        <p:nvPicPr>
          <p:cNvPr id="52" name="図 51" descr="座る, フロント, スポーツゲーム が含まれている画像&#10;&#10;自動的に生成された説明">
            <a:extLst>
              <a:ext uri="{FF2B5EF4-FFF2-40B4-BE49-F238E27FC236}">
                <a16:creationId xmlns:a16="http://schemas.microsoft.com/office/drawing/2014/main" id="{5ACDCB7C-1C5D-83A7-9563-F756F8EFD1A5}"/>
              </a:ext>
            </a:extLst>
          </p:cNvPr>
          <p:cNvPicPr>
            <a:picLocks noChangeAspect="1"/>
          </p:cNvPicPr>
          <p:nvPr/>
        </p:nvPicPr>
        <p:blipFill rotWithShape="1">
          <a:blip r:embed="rId28" cstate="print">
            <a:extLst>
              <a:ext uri="{28A0092B-C50C-407E-A947-70E740481C1C}">
                <a14:useLocalDpi xmlns:a14="http://schemas.microsoft.com/office/drawing/2010/main" val="0"/>
              </a:ext>
            </a:extLst>
          </a:blip>
          <a:srcRect b="66008"/>
          <a:stretch/>
        </p:blipFill>
        <p:spPr>
          <a:xfrm>
            <a:off x="6459584" y="4736084"/>
            <a:ext cx="2278930" cy="1539558"/>
          </a:xfrm>
          <a:prstGeom prst="rect">
            <a:avLst/>
          </a:prstGeom>
        </p:spPr>
      </p:pic>
      <p:sp>
        <p:nvSpPr>
          <p:cNvPr id="7" name="矢印: ストライプ 6">
            <a:extLst>
              <a:ext uri="{FF2B5EF4-FFF2-40B4-BE49-F238E27FC236}">
                <a16:creationId xmlns:a16="http://schemas.microsoft.com/office/drawing/2014/main" id="{A67A8AC2-CA16-6A1A-4B81-D2EB431268D0}"/>
              </a:ext>
            </a:extLst>
          </p:cNvPr>
          <p:cNvSpPr/>
          <p:nvPr/>
        </p:nvSpPr>
        <p:spPr>
          <a:xfrm rot="19785691">
            <a:off x="4429474" y="634353"/>
            <a:ext cx="1157559" cy="987464"/>
          </a:xfrm>
          <a:prstGeom prst="stripedRightArrow">
            <a:avLst>
              <a:gd name="adj1" fmla="val 50000"/>
              <a:gd name="adj2" fmla="val 58171"/>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24" name="右矢印 1">
            <a:extLst>
              <a:ext uri="{FF2B5EF4-FFF2-40B4-BE49-F238E27FC236}">
                <a16:creationId xmlns:a16="http://schemas.microsoft.com/office/drawing/2014/main" id="{917F45D7-F802-0D76-80A5-EF4470A019E5}"/>
              </a:ext>
            </a:extLst>
          </p:cNvPr>
          <p:cNvSpPr/>
          <p:nvPr/>
        </p:nvSpPr>
        <p:spPr>
          <a:xfrm rot="18866488">
            <a:off x="9357527" y="2935357"/>
            <a:ext cx="1153396" cy="190934"/>
          </a:xfrm>
          <a:prstGeom prst="rightArrow">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328" name="図 327">
            <a:extLst>
              <a:ext uri="{FF2B5EF4-FFF2-40B4-BE49-F238E27FC236}">
                <a16:creationId xmlns:a16="http://schemas.microsoft.com/office/drawing/2014/main" id="{CF8BCCDC-DFC8-031A-3E24-B529337F449A}"/>
              </a:ext>
            </a:extLst>
          </p:cNvPr>
          <p:cNvPicPr>
            <a:picLocks noChangeAspect="1"/>
          </p:cNvPicPr>
          <p:nvPr/>
        </p:nvPicPr>
        <p:blipFill>
          <a:blip r:embed="rId29"/>
          <a:stretch>
            <a:fillRect/>
          </a:stretch>
        </p:blipFill>
        <p:spPr>
          <a:xfrm>
            <a:off x="7007976" y="3931435"/>
            <a:ext cx="1061367" cy="1132652"/>
          </a:xfrm>
          <a:prstGeom prst="rect">
            <a:avLst/>
          </a:prstGeom>
        </p:spPr>
      </p:pic>
      <p:sp>
        <p:nvSpPr>
          <p:cNvPr id="326" name="星 5 43">
            <a:extLst>
              <a:ext uri="{FF2B5EF4-FFF2-40B4-BE49-F238E27FC236}">
                <a16:creationId xmlns:a16="http://schemas.microsoft.com/office/drawing/2014/main" id="{992FC5EC-1970-8292-D75D-EFE8EE7BB613}"/>
              </a:ext>
            </a:extLst>
          </p:cNvPr>
          <p:cNvSpPr/>
          <p:nvPr/>
        </p:nvSpPr>
        <p:spPr>
          <a:xfrm>
            <a:off x="9147156" y="3318147"/>
            <a:ext cx="462875" cy="466509"/>
          </a:xfrm>
          <a:prstGeom prst="star5">
            <a:avLst/>
          </a:prstGeom>
          <a:noFill/>
          <a:ln w="28575">
            <a:solidFill>
              <a:schemeClr val="tx1"/>
            </a:solidFill>
            <a:prstDash val="sysDash"/>
          </a:ln>
          <a:scene3d>
            <a:camera prst="orthographicFront"/>
            <a:lightRig rig="threePt" dir="t"/>
          </a:scene3d>
          <a:sp3d>
            <a:bevelT prst="angle"/>
            <a:bevelB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正方形/長方形 7">
            <a:extLst>
              <a:ext uri="{FF2B5EF4-FFF2-40B4-BE49-F238E27FC236}">
                <a16:creationId xmlns:a16="http://schemas.microsoft.com/office/drawing/2014/main" id="{E3F7059E-8AD5-981C-F5CC-007565A74570}"/>
              </a:ext>
            </a:extLst>
          </p:cNvPr>
          <p:cNvSpPr/>
          <p:nvPr/>
        </p:nvSpPr>
        <p:spPr>
          <a:xfrm>
            <a:off x="6406637" y="1195509"/>
            <a:ext cx="5736482" cy="3862438"/>
          </a:xfrm>
          <a:prstGeom prst="rect">
            <a:avLst/>
          </a:prstGeom>
          <a:solidFill>
            <a:schemeClr val="bg1"/>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grpSp>
        <p:nvGrpSpPr>
          <p:cNvPr id="9" name="グループ化 8">
            <a:extLst>
              <a:ext uri="{FF2B5EF4-FFF2-40B4-BE49-F238E27FC236}">
                <a16:creationId xmlns:a16="http://schemas.microsoft.com/office/drawing/2014/main" id="{572C19FE-140E-002B-7540-052CCC623E55}"/>
              </a:ext>
            </a:extLst>
          </p:cNvPr>
          <p:cNvGrpSpPr/>
          <p:nvPr/>
        </p:nvGrpSpPr>
        <p:grpSpPr>
          <a:xfrm>
            <a:off x="6531679" y="1312014"/>
            <a:ext cx="5217140" cy="3643831"/>
            <a:chOff x="4236757" y="840634"/>
            <a:chExt cx="4763699" cy="4476311"/>
          </a:xfrm>
          <a:noFill/>
        </p:grpSpPr>
        <p:grpSp>
          <p:nvGrpSpPr>
            <p:cNvPr id="10" name="グループ化 9">
              <a:extLst>
                <a:ext uri="{FF2B5EF4-FFF2-40B4-BE49-F238E27FC236}">
                  <a16:creationId xmlns:a16="http://schemas.microsoft.com/office/drawing/2014/main" id="{290C1149-C165-0686-863E-2BA9FFECAF8D}"/>
                </a:ext>
              </a:extLst>
            </p:cNvPr>
            <p:cNvGrpSpPr/>
            <p:nvPr/>
          </p:nvGrpSpPr>
          <p:grpSpPr>
            <a:xfrm>
              <a:off x="4236757" y="1052736"/>
              <a:ext cx="923358" cy="3864099"/>
              <a:chOff x="4093173" y="1175469"/>
              <a:chExt cx="923358" cy="3864099"/>
            </a:xfrm>
            <a:grpFill/>
          </p:grpSpPr>
          <p:sp>
            <p:nvSpPr>
              <p:cNvPr id="322" name="テキスト ボックス 321">
                <a:extLst>
                  <a:ext uri="{FF2B5EF4-FFF2-40B4-BE49-F238E27FC236}">
                    <a16:creationId xmlns:a16="http://schemas.microsoft.com/office/drawing/2014/main" id="{AB0A99BC-5368-D161-887C-6C6348D0A308}"/>
                  </a:ext>
                </a:extLst>
              </p:cNvPr>
              <p:cNvSpPr txBox="1"/>
              <p:nvPr/>
            </p:nvSpPr>
            <p:spPr>
              <a:xfrm>
                <a:off x="4423741" y="1175469"/>
                <a:ext cx="349159" cy="3864099"/>
              </a:xfrm>
              <a:prstGeom prst="rect">
                <a:avLst/>
              </a:prstGeom>
              <a:grpFill/>
            </p:spPr>
            <p:txBody>
              <a:bodyPr vert="eaVert" wrap="square" rtlCol="0">
                <a:spAutoFit/>
              </a:bodyPr>
              <a:lstStyle/>
              <a:p>
                <a:pPr algn="ctr"/>
                <a:r>
                  <a:rPr kumimoji="1" lang="ja-JP" altLang="en-US" sz="2000" dirty="0">
                    <a:latin typeface="UD デジタル 教科書体 NK-B" panose="02020700000000000000" pitchFamily="18" charset="-128"/>
                    <a:ea typeface="UD デジタル 教科書体 NK-B" panose="02020700000000000000" pitchFamily="18" charset="-128"/>
                  </a:rPr>
                  <a:t>（  ）明るく働きがいのある職場</a:t>
                </a:r>
                <a:endParaRPr kumimoji="1" lang="en-US" altLang="ja-JP" sz="2000" dirty="0">
                  <a:latin typeface="UD デジタル 教科書体 NK-B" panose="02020700000000000000" pitchFamily="18" charset="-128"/>
                  <a:ea typeface="UD デジタル 教科書体 NK-B" panose="02020700000000000000" pitchFamily="18" charset="-128"/>
                </a:endParaRPr>
              </a:p>
            </p:txBody>
          </p:sp>
          <p:sp>
            <p:nvSpPr>
              <p:cNvPr id="323" name="テキスト ボックス 322">
                <a:extLst>
                  <a:ext uri="{FF2B5EF4-FFF2-40B4-BE49-F238E27FC236}">
                    <a16:creationId xmlns:a16="http://schemas.microsoft.com/office/drawing/2014/main" id="{1F908277-087A-D203-1344-04FABFAA54C7}"/>
                  </a:ext>
                </a:extLst>
              </p:cNvPr>
              <p:cNvSpPr txBox="1"/>
              <p:nvPr/>
            </p:nvSpPr>
            <p:spPr>
              <a:xfrm>
                <a:off x="4093173" y="1411764"/>
                <a:ext cx="923358" cy="400110"/>
              </a:xfrm>
              <a:prstGeom prst="rect">
                <a:avLst/>
              </a:prstGeom>
              <a:grpFill/>
            </p:spPr>
            <p:txBody>
              <a:bodyPr wrap="square" rtlCol="0">
                <a:spAutoFit/>
              </a:bodyPr>
              <a:lstStyle/>
              <a:p>
                <a:pPr algn="ctr"/>
                <a:r>
                  <a:rPr kumimoji="1" lang="en-US" altLang="ja-JP" sz="2000" dirty="0">
                    <a:latin typeface="UD デジタル 教科書体 NK-B" panose="02020700000000000000" pitchFamily="18" charset="-128"/>
                    <a:ea typeface="UD デジタル 教科書体 NK-B" panose="02020700000000000000" pitchFamily="18" charset="-128"/>
                  </a:rPr>
                  <a:t>Y</a:t>
                </a:r>
              </a:p>
            </p:txBody>
          </p:sp>
        </p:grpSp>
        <p:grpSp>
          <p:nvGrpSpPr>
            <p:cNvPr id="11" name="グループ化 10">
              <a:extLst>
                <a:ext uri="{FF2B5EF4-FFF2-40B4-BE49-F238E27FC236}">
                  <a16:creationId xmlns:a16="http://schemas.microsoft.com/office/drawing/2014/main" id="{1CDBA5EF-958B-F091-CA06-FC6D980E6F7B}"/>
                </a:ext>
              </a:extLst>
            </p:cNvPr>
            <p:cNvGrpSpPr/>
            <p:nvPr/>
          </p:nvGrpSpPr>
          <p:grpSpPr>
            <a:xfrm>
              <a:off x="4753504" y="840634"/>
              <a:ext cx="4246952" cy="4476311"/>
              <a:chOff x="4753504" y="840634"/>
              <a:chExt cx="4246952" cy="4476311"/>
            </a:xfrm>
            <a:grpFill/>
          </p:grpSpPr>
          <p:sp>
            <p:nvSpPr>
              <p:cNvPr id="12" name="正方形/長方形 11">
                <a:extLst>
                  <a:ext uri="{FF2B5EF4-FFF2-40B4-BE49-F238E27FC236}">
                    <a16:creationId xmlns:a16="http://schemas.microsoft.com/office/drawing/2014/main" id="{E25F58AD-3A90-EB45-2B7F-846CD3FFD07E}"/>
                  </a:ext>
                </a:extLst>
              </p:cNvPr>
              <p:cNvSpPr/>
              <p:nvPr/>
            </p:nvSpPr>
            <p:spPr>
              <a:xfrm>
                <a:off x="5139878" y="993220"/>
                <a:ext cx="3600000" cy="3600000"/>
              </a:xfrm>
              <a:prstGeom prst="rect">
                <a:avLst/>
              </a:prstGeom>
              <a:grpFill/>
              <a:ln w="28575"/>
            </p:spPr>
            <p:style>
              <a:lnRef idx="2">
                <a:schemeClr val="dk1"/>
              </a:lnRef>
              <a:fillRef idx="1">
                <a:schemeClr val="lt1"/>
              </a:fillRef>
              <a:effectRef idx="0">
                <a:schemeClr val="dk1"/>
              </a:effectRef>
              <a:fontRef idx="minor">
                <a:schemeClr val="dk1"/>
              </a:fontRef>
            </p:style>
            <p:txBody>
              <a:bodyPr rtlCol="0" anchor="ctr"/>
              <a:lstStyle/>
              <a:p>
                <a:pPr algn="ctr"/>
                <a:endParaRPr kumimoji="1" lang="ja-JP" altLang="en-US" dirty="0"/>
              </a:p>
            </p:txBody>
          </p:sp>
          <p:sp>
            <p:nvSpPr>
              <p:cNvPr id="13" name="テキスト ボックス 12">
                <a:extLst>
                  <a:ext uri="{FF2B5EF4-FFF2-40B4-BE49-F238E27FC236}">
                    <a16:creationId xmlns:a16="http://schemas.microsoft.com/office/drawing/2014/main" id="{3CB777FD-E5CF-37B7-FB00-CFADCCBB83F8}"/>
                  </a:ext>
                </a:extLst>
              </p:cNvPr>
              <p:cNvSpPr txBox="1"/>
              <p:nvPr/>
            </p:nvSpPr>
            <p:spPr>
              <a:xfrm>
                <a:off x="5711484" y="4916835"/>
                <a:ext cx="2315340" cy="400110"/>
              </a:xfrm>
              <a:prstGeom prst="rect">
                <a:avLst/>
              </a:prstGeom>
              <a:grpFill/>
            </p:spPr>
            <p:txBody>
              <a:bodyPr wrap="square" rtlCol="0">
                <a:spAutoFit/>
              </a:bodyPr>
              <a:lstStyle/>
              <a:p>
                <a:pPr algn="ctr"/>
                <a:r>
                  <a:rPr kumimoji="1" lang="en-US" altLang="ja-JP" sz="2000" dirty="0">
                    <a:latin typeface="UD デジタル 教科書体 NK-B" panose="02020700000000000000" pitchFamily="18" charset="-128"/>
                    <a:ea typeface="UD デジタル 教科書体 NK-B" panose="02020700000000000000" pitchFamily="18" charset="-128"/>
                  </a:rPr>
                  <a:t>(X)</a:t>
                </a:r>
                <a:r>
                  <a:rPr kumimoji="1" lang="ja-JP" altLang="en-US" sz="2000" dirty="0">
                    <a:latin typeface="UD デジタル 教科書体 NK-B" panose="02020700000000000000" pitchFamily="18" charset="-128"/>
                    <a:ea typeface="UD デジタル 教科書体 NK-B" panose="02020700000000000000" pitchFamily="18" charset="-128"/>
                  </a:rPr>
                  <a:t>サークル能力</a:t>
                </a:r>
                <a:endParaRPr kumimoji="1" lang="en-US" altLang="ja-JP" sz="2000" dirty="0">
                  <a:latin typeface="UD デジタル 教科書体 NK-B" panose="02020700000000000000" pitchFamily="18" charset="-128"/>
                  <a:ea typeface="UD デジタル 教科書体 NK-B" panose="02020700000000000000" pitchFamily="18" charset="-128"/>
                </a:endParaRPr>
              </a:p>
            </p:txBody>
          </p:sp>
          <p:cxnSp>
            <p:nvCxnSpPr>
              <p:cNvPr id="14" name="直線コネクタ 13">
                <a:extLst>
                  <a:ext uri="{FF2B5EF4-FFF2-40B4-BE49-F238E27FC236}">
                    <a16:creationId xmlns:a16="http://schemas.microsoft.com/office/drawing/2014/main" id="{9973595C-8A15-797D-53FD-9F37093EA35C}"/>
                  </a:ext>
                </a:extLst>
              </p:cNvPr>
              <p:cNvCxnSpPr/>
              <p:nvPr/>
            </p:nvCxnSpPr>
            <p:spPr>
              <a:xfrm rot="5400000">
                <a:off x="5892620" y="4465503"/>
                <a:ext cx="265940" cy="0"/>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16" name="直線コネクタ 15">
                <a:extLst>
                  <a:ext uri="{FF2B5EF4-FFF2-40B4-BE49-F238E27FC236}">
                    <a16:creationId xmlns:a16="http://schemas.microsoft.com/office/drawing/2014/main" id="{5719C3E9-02B9-5989-945A-F2B1B74001B2}"/>
                  </a:ext>
                </a:extLst>
              </p:cNvPr>
              <p:cNvCxnSpPr/>
              <p:nvPr/>
            </p:nvCxnSpPr>
            <p:spPr>
              <a:xfrm>
                <a:off x="5139878" y="2785234"/>
                <a:ext cx="895237" cy="0"/>
              </a:xfrm>
              <a:prstGeom prst="line">
                <a:avLst/>
              </a:prstGeom>
              <a:grpFill/>
              <a:ln w="28575">
                <a:prstDash val="dash"/>
              </a:ln>
            </p:spPr>
            <p:style>
              <a:lnRef idx="1">
                <a:schemeClr val="dk1"/>
              </a:lnRef>
              <a:fillRef idx="0">
                <a:schemeClr val="dk1"/>
              </a:fillRef>
              <a:effectRef idx="0">
                <a:schemeClr val="dk1"/>
              </a:effectRef>
              <a:fontRef idx="minor">
                <a:schemeClr val="tx1"/>
              </a:fontRef>
            </p:style>
          </p:cxnSp>
          <p:cxnSp>
            <p:nvCxnSpPr>
              <p:cNvPr id="17" name="直線コネクタ 16">
                <a:extLst>
                  <a:ext uri="{FF2B5EF4-FFF2-40B4-BE49-F238E27FC236}">
                    <a16:creationId xmlns:a16="http://schemas.microsoft.com/office/drawing/2014/main" id="{DCFE27D5-CC42-2E19-5CBA-48D5914D2FE2}"/>
                  </a:ext>
                </a:extLst>
              </p:cNvPr>
              <p:cNvCxnSpPr/>
              <p:nvPr/>
            </p:nvCxnSpPr>
            <p:spPr>
              <a:xfrm>
                <a:off x="5139878" y="3682516"/>
                <a:ext cx="265940" cy="0"/>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18" name="直線コネクタ 17">
                <a:extLst>
                  <a:ext uri="{FF2B5EF4-FFF2-40B4-BE49-F238E27FC236}">
                    <a16:creationId xmlns:a16="http://schemas.microsoft.com/office/drawing/2014/main" id="{58738B82-04E2-751F-CF77-5F4CDE39E9CB}"/>
                  </a:ext>
                </a:extLst>
              </p:cNvPr>
              <p:cNvCxnSpPr/>
              <p:nvPr/>
            </p:nvCxnSpPr>
            <p:spPr>
              <a:xfrm>
                <a:off x="5139878" y="1860171"/>
                <a:ext cx="265940" cy="0"/>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19" name="直線コネクタ 18">
                <a:extLst>
                  <a:ext uri="{FF2B5EF4-FFF2-40B4-BE49-F238E27FC236}">
                    <a16:creationId xmlns:a16="http://schemas.microsoft.com/office/drawing/2014/main" id="{5B1A476C-2897-E534-7AF6-B7C1B5B4D76D}"/>
                  </a:ext>
                </a:extLst>
              </p:cNvPr>
              <p:cNvCxnSpPr/>
              <p:nvPr/>
            </p:nvCxnSpPr>
            <p:spPr>
              <a:xfrm>
                <a:off x="6926478" y="3682516"/>
                <a:ext cx="0" cy="915957"/>
              </a:xfrm>
              <a:prstGeom prst="line">
                <a:avLst/>
              </a:prstGeom>
              <a:grpFill/>
              <a:ln w="28575">
                <a:prstDash val="dash"/>
              </a:ln>
            </p:spPr>
            <p:style>
              <a:lnRef idx="1">
                <a:schemeClr val="dk1"/>
              </a:lnRef>
              <a:fillRef idx="0">
                <a:schemeClr val="dk1"/>
              </a:fillRef>
              <a:effectRef idx="0">
                <a:schemeClr val="dk1"/>
              </a:effectRef>
              <a:fontRef idx="minor">
                <a:schemeClr val="tx1"/>
              </a:fontRef>
            </p:style>
          </p:cxnSp>
          <p:cxnSp>
            <p:nvCxnSpPr>
              <p:cNvPr id="21" name="直線コネクタ 20">
                <a:extLst>
                  <a:ext uri="{FF2B5EF4-FFF2-40B4-BE49-F238E27FC236}">
                    <a16:creationId xmlns:a16="http://schemas.microsoft.com/office/drawing/2014/main" id="{6B8DF72E-00CF-61AF-3FDB-5A3B5C0BE71E}"/>
                  </a:ext>
                </a:extLst>
              </p:cNvPr>
              <p:cNvCxnSpPr/>
              <p:nvPr/>
            </p:nvCxnSpPr>
            <p:spPr>
              <a:xfrm rot="5400000">
                <a:off x="7696334" y="4465503"/>
                <a:ext cx="265940" cy="0"/>
              </a:xfrm>
              <a:prstGeom prst="line">
                <a:avLst/>
              </a:prstGeom>
              <a:grpFill/>
              <a:ln w="28575"/>
            </p:spPr>
            <p:style>
              <a:lnRef idx="1">
                <a:schemeClr val="dk1"/>
              </a:lnRef>
              <a:fillRef idx="0">
                <a:schemeClr val="dk1"/>
              </a:fillRef>
              <a:effectRef idx="0">
                <a:schemeClr val="dk1"/>
              </a:effectRef>
              <a:fontRef idx="minor">
                <a:schemeClr val="tx1"/>
              </a:fontRef>
            </p:style>
          </p:cxnSp>
          <p:sp>
            <p:nvSpPr>
              <p:cNvPr id="23" name="テキスト ボックス 22">
                <a:extLst>
                  <a:ext uri="{FF2B5EF4-FFF2-40B4-BE49-F238E27FC236}">
                    <a16:creationId xmlns:a16="http://schemas.microsoft.com/office/drawing/2014/main" id="{25813BD6-CA11-1ED7-E467-38952048AEB8}"/>
                  </a:ext>
                </a:extLst>
              </p:cNvPr>
              <p:cNvSpPr txBox="1"/>
              <p:nvPr/>
            </p:nvSpPr>
            <p:spPr>
              <a:xfrm>
                <a:off x="4980466" y="4585779"/>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１</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25" name="テキスト ボックス 24">
                <a:extLst>
                  <a:ext uri="{FF2B5EF4-FFF2-40B4-BE49-F238E27FC236}">
                    <a16:creationId xmlns:a16="http://schemas.microsoft.com/office/drawing/2014/main" id="{4B1B981D-CDBC-BA0F-0ACC-BE329C00AC3A}"/>
                  </a:ext>
                </a:extLst>
              </p:cNvPr>
              <p:cNvSpPr txBox="1"/>
              <p:nvPr/>
            </p:nvSpPr>
            <p:spPr>
              <a:xfrm>
                <a:off x="5783807" y="4585779"/>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２</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27" name="テキスト ボックス 26">
                <a:extLst>
                  <a:ext uri="{FF2B5EF4-FFF2-40B4-BE49-F238E27FC236}">
                    <a16:creationId xmlns:a16="http://schemas.microsoft.com/office/drawing/2014/main" id="{A76C56A8-167A-61A9-113D-2AEDD8D8FA26}"/>
                  </a:ext>
                </a:extLst>
              </p:cNvPr>
              <p:cNvSpPr txBox="1"/>
              <p:nvPr/>
            </p:nvSpPr>
            <p:spPr>
              <a:xfrm>
                <a:off x="6687850" y="4585779"/>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３</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30" name="テキスト ボックス 29">
                <a:extLst>
                  <a:ext uri="{FF2B5EF4-FFF2-40B4-BE49-F238E27FC236}">
                    <a16:creationId xmlns:a16="http://schemas.microsoft.com/office/drawing/2014/main" id="{E92175B2-A34F-586E-FD88-B987EB1DEC85}"/>
                  </a:ext>
                </a:extLst>
              </p:cNvPr>
              <p:cNvSpPr txBox="1"/>
              <p:nvPr/>
            </p:nvSpPr>
            <p:spPr>
              <a:xfrm>
                <a:off x="7591893" y="4585779"/>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４</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32" name="テキスト ボックス 31">
                <a:extLst>
                  <a:ext uri="{FF2B5EF4-FFF2-40B4-BE49-F238E27FC236}">
                    <a16:creationId xmlns:a16="http://schemas.microsoft.com/office/drawing/2014/main" id="{631E7988-4F01-3E50-2314-C0D0E409DC19}"/>
                  </a:ext>
                </a:extLst>
              </p:cNvPr>
              <p:cNvSpPr txBox="1"/>
              <p:nvPr/>
            </p:nvSpPr>
            <p:spPr>
              <a:xfrm>
                <a:off x="8496400" y="4585779"/>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５</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33" name="テキスト ボックス 32">
                <a:extLst>
                  <a:ext uri="{FF2B5EF4-FFF2-40B4-BE49-F238E27FC236}">
                    <a16:creationId xmlns:a16="http://schemas.microsoft.com/office/drawing/2014/main" id="{28AE725B-26B9-F5BC-3A48-AF05DEEA6C47}"/>
                  </a:ext>
                </a:extLst>
              </p:cNvPr>
              <p:cNvSpPr txBox="1"/>
              <p:nvPr/>
            </p:nvSpPr>
            <p:spPr>
              <a:xfrm>
                <a:off x="4753504" y="4327661"/>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１</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36" name="テキスト ボックス 35">
                <a:extLst>
                  <a:ext uri="{FF2B5EF4-FFF2-40B4-BE49-F238E27FC236}">
                    <a16:creationId xmlns:a16="http://schemas.microsoft.com/office/drawing/2014/main" id="{E0128D82-23B9-B306-359B-55184BA7CF0B}"/>
                  </a:ext>
                </a:extLst>
              </p:cNvPr>
              <p:cNvSpPr txBox="1"/>
              <p:nvPr/>
            </p:nvSpPr>
            <p:spPr>
              <a:xfrm>
                <a:off x="4753504" y="3497850"/>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２</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37" name="テキスト ボックス 36">
                <a:extLst>
                  <a:ext uri="{FF2B5EF4-FFF2-40B4-BE49-F238E27FC236}">
                    <a16:creationId xmlns:a16="http://schemas.microsoft.com/office/drawing/2014/main" id="{924747F1-7727-98FF-993E-5479E9B5EB0C}"/>
                  </a:ext>
                </a:extLst>
              </p:cNvPr>
              <p:cNvSpPr txBox="1"/>
              <p:nvPr/>
            </p:nvSpPr>
            <p:spPr>
              <a:xfrm>
                <a:off x="4753504" y="2603189"/>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３</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38" name="テキスト ボックス 37">
                <a:extLst>
                  <a:ext uri="{FF2B5EF4-FFF2-40B4-BE49-F238E27FC236}">
                    <a16:creationId xmlns:a16="http://schemas.microsoft.com/office/drawing/2014/main" id="{E8EBD661-F9DC-976B-0039-B388DF262CE5}"/>
                  </a:ext>
                </a:extLst>
              </p:cNvPr>
              <p:cNvSpPr txBox="1"/>
              <p:nvPr/>
            </p:nvSpPr>
            <p:spPr>
              <a:xfrm>
                <a:off x="4753504" y="1698616"/>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４</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sp>
            <p:nvSpPr>
              <p:cNvPr id="39" name="テキスト ボックス 38">
                <a:extLst>
                  <a:ext uri="{FF2B5EF4-FFF2-40B4-BE49-F238E27FC236}">
                    <a16:creationId xmlns:a16="http://schemas.microsoft.com/office/drawing/2014/main" id="{354D6D3D-0C30-5456-70C0-A464B1C40A48}"/>
                  </a:ext>
                </a:extLst>
              </p:cNvPr>
              <p:cNvSpPr txBox="1"/>
              <p:nvPr/>
            </p:nvSpPr>
            <p:spPr>
              <a:xfrm>
                <a:off x="4753504" y="840634"/>
                <a:ext cx="504056" cy="369332"/>
              </a:xfrm>
              <a:prstGeom prst="rect">
                <a:avLst/>
              </a:prstGeom>
              <a:grpFill/>
            </p:spPr>
            <p:txBody>
              <a:bodyPr wrap="square" rtlCol="0">
                <a:spAutoFit/>
              </a:bodyPr>
              <a:lstStyle/>
              <a:p>
                <a:pPr algn="ctr"/>
                <a:r>
                  <a:rPr kumimoji="1" lang="ja-JP" altLang="en-US" dirty="0">
                    <a:latin typeface="UD デジタル 教科書体 NK-B" panose="02020700000000000000" pitchFamily="18" charset="-128"/>
                    <a:ea typeface="UD デジタル 教科書体 NK-B" panose="02020700000000000000" pitchFamily="18" charset="-128"/>
                  </a:rPr>
                  <a:t>５</a:t>
                </a:r>
                <a:endParaRPr kumimoji="1" lang="en-US" altLang="ja-JP" dirty="0">
                  <a:latin typeface="UD デジタル 教科書体 NK-B" panose="02020700000000000000" pitchFamily="18" charset="-128"/>
                  <a:ea typeface="UD デジタル 教科書体 NK-B" panose="02020700000000000000" pitchFamily="18" charset="-128"/>
                </a:endParaRPr>
              </a:p>
            </p:txBody>
          </p:sp>
          <p:cxnSp>
            <p:nvCxnSpPr>
              <p:cNvPr id="40" name="直線コネクタ 39">
                <a:extLst>
                  <a:ext uri="{FF2B5EF4-FFF2-40B4-BE49-F238E27FC236}">
                    <a16:creationId xmlns:a16="http://schemas.microsoft.com/office/drawing/2014/main" id="{EB34B78E-9B8E-211F-525A-1EA8CE6C5AF7}"/>
                  </a:ext>
                </a:extLst>
              </p:cNvPr>
              <p:cNvCxnSpPr/>
              <p:nvPr/>
            </p:nvCxnSpPr>
            <p:spPr>
              <a:xfrm>
                <a:off x="7832578" y="987967"/>
                <a:ext cx="0" cy="895315"/>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41" name="直線コネクタ 40">
                <a:extLst>
                  <a:ext uri="{FF2B5EF4-FFF2-40B4-BE49-F238E27FC236}">
                    <a16:creationId xmlns:a16="http://schemas.microsoft.com/office/drawing/2014/main" id="{69EB9A85-FC87-BA39-6E4D-EFD89B518A20}"/>
                  </a:ext>
                </a:extLst>
              </p:cNvPr>
              <p:cNvCxnSpPr/>
              <p:nvPr/>
            </p:nvCxnSpPr>
            <p:spPr>
              <a:xfrm rot="5400000">
                <a:off x="8281052" y="1435625"/>
                <a:ext cx="0" cy="895315"/>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42" name="直線コネクタ 41">
                <a:extLst>
                  <a:ext uri="{FF2B5EF4-FFF2-40B4-BE49-F238E27FC236}">
                    <a16:creationId xmlns:a16="http://schemas.microsoft.com/office/drawing/2014/main" id="{7EE78268-4B0E-D97B-C568-9E0103EBC54D}"/>
                  </a:ext>
                </a:extLst>
              </p:cNvPr>
              <p:cNvCxnSpPr/>
              <p:nvPr/>
            </p:nvCxnSpPr>
            <p:spPr>
              <a:xfrm>
                <a:off x="6939878" y="987967"/>
                <a:ext cx="0" cy="1805253"/>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43" name="直線コネクタ 42">
                <a:extLst>
                  <a:ext uri="{FF2B5EF4-FFF2-40B4-BE49-F238E27FC236}">
                    <a16:creationId xmlns:a16="http://schemas.microsoft.com/office/drawing/2014/main" id="{ED2524B5-8FF5-0BC1-F87E-8C04935A2B47}"/>
                  </a:ext>
                </a:extLst>
              </p:cNvPr>
              <p:cNvCxnSpPr/>
              <p:nvPr/>
            </p:nvCxnSpPr>
            <p:spPr>
              <a:xfrm>
                <a:off x="6035115" y="987967"/>
                <a:ext cx="0" cy="2694549"/>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44" name="直線コネクタ 43">
                <a:extLst>
                  <a:ext uri="{FF2B5EF4-FFF2-40B4-BE49-F238E27FC236}">
                    <a16:creationId xmlns:a16="http://schemas.microsoft.com/office/drawing/2014/main" id="{714ABBC3-BB27-D2A6-2FAC-22EC8204DFE7}"/>
                  </a:ext>
                </a:extLst>
              </p:cNvPr>
              <p:cNvCxnSpPr/>
              <p:nvPr/>
            </p:nvCxnSpPr>
            <p:spPr>
              <a:xfrm flipH="1">
                <a:off x="6035835" y="3682518"/>
                <a:ext cx="2703401" cy="0"/>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48" name="直線コネクタ 47">
                <a:extLst>
                  <a:ext uri="{FF2B5EF4-FFF2-40B4-BE49-F238E27FC236}">
                    <a16:creationId xmlns:a16="http://schemas.microsoft.com/office/drawing/2014/main" id="{67CDF27A-60E7-F4A6-FBEF-D52BE88D6136}"/>
                  </a:ext>
                </a:extLst>
              </p:cNvPr>
              <p:cNvCxnSpPr/>
              <p:nvPr/>
            </p:nvCxnSpPr>
            <p:spPr>
              <a:xfrm flipH="1">
                <a:off x="6928066" y="2793220"/>
                <a:ext cx="1811171" cy="0"/>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49" name="直線コネクタ 48">
                <a:extLst>
                  <a:ext uri="{FF2B5EF4-FFF2-40B4-BE49-F238E27FC236}">
                    <a16:creationId xmlns:a16="http://schemas.microsoft.com/office/drawing/2014/main" id="{88F4CAA9-9B10-B0ED-48C2-D9B82C74E20D}"/>
                  </a:ext>
                </a:extLst>
              </p:cNvPr>
              <p:cNvCxnSpPr/>
              <p:nvPr/>
            </p:nvCxnSpPr>
            <p:spPr>
              <a:xfrm>
                <a:off x="6044641" y="2295253"/>
                <a:ext cx="895237" cy="0"/>
              </a:xfrm>
              <a:prstGeom prst="line">
                <a:avLst/>
              </a:prstGeom>
              <a:grpFill/>
              <a:ln w="28575">
                <a:prstDash val="dash"/>
              </a:ln>
            </p:spPr>
            <p:style>
              <a:lnRef idx="1">
                <a:schemeClr val="dk1"/>
              </a:lnRef>
              <a:fillRef idx="0">
                <a:schemeClr val="dk1"/>
              </a:fillRef>
              <a:effectRef idx="0">
                <a:schemeClr val="dk1"/>
              </a:effectRef>
              <a:fontRef idx="minor">
                <a:schemeClr val="tx1"/>
              </a:fontRef>
            </p:style>
          </p:cxnSp>
          <p:cxnSp>
            <p:nvCxnSpPr>
              <p:cNvPr id="51" name="直線コネクタ 50">
                <a:extLst>
                  <a:ext uri="{FF2B5EF4-FFF2-40B4-BE49-F238E27FC236}">
                    <a16:creationId xmlns:a16="http://schemas.microsoft.com/office/drawing/2014/main" id="{A822CA0D-7718-5150-4F00-8CDE16A1D9F5}"/>
                  </a:ext>
                </a:extLst>
              </p:cNvPr>
              <p:cNvCxnSpPr/>
              <p:nvPr/>
            </p:nvCxnSpPr>
            <p:spPr>
              <a:xfrm>
                <a:off x="7387535" y="2809454"/>
                <a:ext cx="0" cy="885762"/>
              </a:xfrm>
              <a:prstGeom prst="line">
                <a:avLst/>
              </a:prstGeom>
              <a:grpFill/>
              <a:ln w="28575">
                <a:prstDash val="dash"/>
              </a:ln>
            </p:spPr>
            <p:style>
              <a:lnRef idx="1">
                <a:schemeClr val="dk1"/>
              </a:lnRef>
              <a:fillRef idx="0">
                <a:schemeClr val="dk1"/>
              </a:fillRef>
              <a:effectRef idx="0">
                <a:schemeClr val="dk1"/>
              </a:effectRef>
              <a:fontRef idx="minor">
                <a:schemeClr val="tx1"/>
              </a:fontRef>
            </p:style>
          </p:cxnSp>
          <p:cxnSp>
            <p:nvCxnSpPr>
              <p:cNvPr id="53" name="直線コネクタ 52">
                <a:extLst>
                  <a:ext uri="{FF2B5EF4-FFF2-40B4-BE49-F238E27FC236}">
                    <a16:creationId xmlns:a16="http://schemas.microsoft.com/office/drawing/2014/main" id="{2BA88F83-B0BF-4BE4-4B05-ABB871617C8B}"/>
                  </a:ext>
                </a:extLst>
              </p:cNvPr>
              <p:cNvCxnSpPr/>
              <p:nvPr/>
            </p:nvCxnSpPr>
            <p:spPr>
              <a:xfrm rot="5400000">
                <a:off x="6802826" y="4465503"/>
                <a:ext cx="265940" cy="0"/>
              </a:xfrm>
              <a:prstGeom prst="line">
                <a:avLst/>
              </a:prstGeom>
              <a:grpFill/>
              <a:ln w="28575"/>
            </p:spPr>
            <p:style>
              <a:lnRef idx="1">
                <a:schemeClr val="dk1"/>
              </a:lnRef>
              <a:fillRef idx="0">
                <a:schemeClr val="dk1"/>
              </a:fillRef>
              <a:effectRef idx="0">
                <a:schemeClr val="dk1"/>
              </a:effectRef>
              <a:fontRef idx="minor">
                <a:schemeClr val="tx1"/>
              </a:fontRef>
            </p:style>
          </p:cxnSp>
          <p:cxnSp>
            <p:nvCxnSpPr>
              <p:cNvPr id="54" name="直線コネクタ 53">
                <a:extLst>
                  <a:ext uri="{FF2B5EF4-FFF2-40B4-BE49-F238E27FC236}">
                    <a16:creationId xmlns:a16="http://schemas.microsoft.com/office/drawing/2014/main" id="{99C39ED8-704B-4A5C-52A6-6EE84B1FEF3D}"/>
                  </a:ext>
                </a:extLst>
              </p:cNvPr>
              <p:cNvCxnSpPr/>
              <p:nvPr/>
            </p:nvCxnSpPr>
            <p:spPr>
              <a:xfrm>
                <a:off x="5139878" y="2785234"/>
                <a:ext cx="265940" cy="0"/>
              </a:xfrm>
              <a:prstGeom prst="line">
                <a:avLst/>
              </a:prstGeom>
              <a:grpFill/>
              <a:ln w="28575"/>
            </p:spPr>
            <p:style>
              <a:lnRef idx="1">
                <a:schemeClr val="dk1"/>
              </a:lnRef>
              <a:fillRef idx="0">
                <a:schemeClr val="dk1"/>
              </a:fillRef>
              <a:effectRef idx="0">
                <a:schemeClr val="dk1"/>
              </a:effectRef>
              <a:fontRef idx="minor">
                <a:schemeClr val="tx1"/>
              </a:fontRef>
            </p:style>
          </p:cxnSp>
          <p:sp>
            <p:nvSpPr>
              <p:cNvPr id="62" name="テキスト ボックス 61">
                <a:extLst>
                  <a:ext uri="{FF2B5EF4-FFF2-40B4-BE49-F238E27FC236}">
                    <a16:creationId xmlns:a16="http://schemas.microsoft.com/office/drawing/2014/main" id="{6C727982-198F-6BC5-EA02-7ADAFE205145}"/>
                  </a:ext>
                </a:extLst>
              </p:cNvPr>
              <p:cNvSpPr txBox="1"/>
              <p:nvPr/>
            </p:nvSpPr>
            <p:spPr>
              <a:xfrm>
                <a:off x="5613570" y="937065"/>
                <a:ext cx="504056" cy="523220"/>
              </a:xfrm>
              <a:prstGeom prst="rect">
                <a:avLst/>
              </a:prstGeom>
              <a:grpFill/>
            </p:spPr>
            <p:txBody>
              <a:bodyPr wrap="square" rtlCol="0">
                <a:spAutoFit/>
              </a:bodyPr>
              <a:lstStyle/>
              <a:p>
                <a:pPr algn="ctr"/>
                <a:r>
                  <a:rPr kumimoji="1" lang="en-US" altLang="ja-JP" sz="2800" dirty="0">
                    <a:latin typeface="UD デジタル 教科書体 NK-B" panose="02020700000000000000" pitchFamily="18" charset="-128"/>
                    <a:ea typeface="UD デジタル 教科書体 NK-B" panose="02020700000000000000" pitchFamily="18" charset="-128"/>
                  </a:rPr>
                  <a:t>D</a:t>
                </a:r>
              </a:p>
            </p:txBody>
          </p:sp>
          <p:sp>
            <p:nvSpPr>
              <p:cNvPr id="63" name="テキスト ボックス 62">
                <a:extLst>
                  <a:ext uri="{FF2B5EF4-FFF2-40B4-BE49-F238E27FC236}">
                    <a16:creationId xmlns:a16="http://schemas.microsoft.com/office/drawing/2014/main" id="{7BAA3312-5878-2CEF-8B0C-50436F324F52}"/>
                  </a:ext>
                </a:extLst>
              </p:cNvPr>
              <p:cNvSpPr txBox="1"/>
              <p:nvPr/>
            </p:nvSpPr>
            <p:spPr>
              <a:xfrm>
                <a:off x="6515794" y="937065"/>
                <a:ext cx="504056" cy="523220"/>
              </a:xfrm>
              <a:prstGeom prst="rect">
                <a:avLst/>
              </a:prstGeom>
              <a:grpFill/>
            </p:spPr>
            <p:txBody>
              <a:bodyPr wrap="square" rtlCol="0">
                <a:spAutoFit/>
              </a:bodyPr>
              <a:lstStyle/>
              <a:p>
                <a:pPr algn="ctr"/>
                <a:r>
                  <a:rPr kumimoji="1" lang="en-US" altLang="ja-JP" sz="2800" dirty="0">
                    <a:latin typeface="UD デジタル 教科書体 NK-B" panose="02020700000000000000" pitchFamily="18" charset="-128"/>
                    <a:ea typeface="UD デジタル 教科書体 NK-B" panose="02020700000000000000" pitchFamily="18" charset="-128"/>
                  </a:rPr>
                  <a:t>C</a:t>
                </a:r>
              </a:p>
            </p:txBody>
          </p:sp>
          <p:sp>
            <p:nvSpPr>
              <p:cNvPr id="320" name="テキスト ボックス 319">
                <a:extLst>
                  <a:ext uri="{FF2B5EF4-FFF2-40B4-BE49-F238E27FC236}">
                    <a16:creationId xmlns:a16="http://schemas.microsoft.com/office/drawing/2014/main" id="{28A57292-10B8-565D-CEE0-15D7D14D7DDD}"/>
                  </a:ext>
                </a:extLst>
              </p:cNvPr>
              <p:cNvSpPr txBox="1"/>
              <p:nvPr/>
            </p:nvSpPr>
            <p:spPr>
              <a:xfrm>
                <a:off x="7423871" y="937065"/>
                <a:ext cx="504056" cy="523220"/>
              </a:xfrm>
              <a:prstGeom prst="rect">
                <a:avLst/>
              </a:prstGeom>
              <a:grpFill/>
            </p:spPr>
            <p:txBody>
              <a:bodyPr wrap="square" rtlCol="0">
                <a:spAutoFit/>
              </a:bodyPr>
              <a:lstStyle/>
              <a:p>
                <a:pPr algn="ctr"/>
                <a:r>
                  <a:rPr kumimoji="1" lang="en-US" altLang="ja-JP" sz="2800" dirty="0">
                    <a:latin typeface="UD デジタル 教科書体 NK-B" panose="02020700000000000000" pitchFamily="18" charset="-128"/>
                    <a:ea typeface="UD デジタル 教科書体 NK-B" panose="02020700000000000000" pitchFamily="18" charset="-128"/>
                  </a:rPr>
                  <a:t>B</a:t>
                </a:r>
              </a:p>
            </p:txBody>
          </p:sp>
          <p:sp>
            <p:nvSpPr>
              <p:cNvPr id="321" name="テキスト ボックス 320">
                <a:extLst>
                  <a:ext uri="{FF2B5EF4-FFF2-40B4-BE49-F238E27FC236}">
                    <a16:creationId xmlns:a16="http://schemas.microsoft.com/office/drawing/2014/main" id="{8EBF8E19-74C2-9C54-D0EE-AC0019085E63}"/>
                  </a:ext>
                </a:extLst>
              </p:cNvPr>
              <p:cNvSpPr txBox="1"/>
              <p:nvPr/>
            </p:nvSpPr>
            <p:spPr>
              <a:xfrm>
                <a:off x="8331948" y="937065"/>
                <a:ext cx="504056" cy="523220"/>
              </a:xfrm>
              <a:prstGeom prst="rect">
                <a:avLst/>
              </a:prstGeom>
              <a:grpFill/>
            </p:spPr>
            <p:txBody>
              <a:bodyPr wrap="square" rtlCol="0">
                <a:spAutoFit/>
              </a:bodyPr>
              <a:lstStyle/>
              <a:p>
                <a:pPr algn="ctr"/>
                <a:r>
                  <a:rPr kumimoji="1" lang="en-US" altLang="ja-JP" sz="2800" dirty="0">
                    <a:latin typeface="UD デジタル 教科書体 NK-B" panose="02020700000000000000" pitchFamily="18" charset="-128"/>
                    <a:ea typeface="UD デジタル 教科書体 NK-B" panose="02020700000000000000" pitchFamily="18" charset="-128"/>
                  </a:rPr>
                  <a:t>A</a:t>
                </a:r>
              </a:p>
            </p:txBody>
          </p:sp>
        </p:grpSp>
      </p:grpSp>
      <p:sp>
        <p:nvSpPr>
          <p:cNvPr id="325" name="星 5 43">
            <a:extLst>
              <a:ext uri="{FF2B5EF4-FFF2-40B4-BE49-F238E27FC236}">
                <a16:creationId xmlns:a16="http://schemas.microsoft.com/office/drawing/2014/main" id="{56E4257D-AA55-58EA-85C8-C54CF01CF23A}"/>
              </a:ext>
            </a:extLst>
          </p:cNvPr>
          <p:cNvSpPr/>
          <p:nvPr/>
        </p:nvSpPr>
        <p:spPr>
          <a:xfrm>
            <a:off x="8921037" y="3082755"/>
            <a:ext cx="462875" cy="466509"/>
          </a:xfrm>
          <a:prstGeom prst="star5">
            <a:avLst/>
          </a:prstGeom>
          <a:solidFill>
            <a:srgbClr val="FFFF00"/>
          </a:solidFill>
          <a:ln>
            <a:solidFill>
              <a:schemeClr val="tx1"/>
            </a:solidFill>
          </a:ln>
          <a:scene3d>
            <a:camera prst="orthographicFront"/>
            <a:lightRig rig="threePt" dir="t"/>
          </a:scene3d>
          <a:sp3d>
            <a:bevelT prst="angle"/>
            <a:bevelB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56" name="図 55" descr="カレンダー&#10;&#10;AI によって生成されたコンテンツは間違っている可能性があります。">
            <a:extLst>
              <a:ext uri="{FF2B5EF4-FFF2-40B4-BE49-F238E27FC236}">
                <a16:creationId xmlns:a16="http://schemas.microsoft.com/office/drawing/2014/main" id="{350F8779-2FAD-D79B-6F69-FBB37FC54F99}"/>
              </a:ext>
            </a:extLst>
          </p:cNvPr>
          <p:cNvPicPr>
            <a:picLocks noChangeAspect="1"/>
          </p:cNvPicPr>
          <p:nvPr/>
        </p:nvPicPr>
        <p:blipFill>
          <a:blip r:embed="rId30">
            <a:extLst>
              <a:ext uri="{28A0092B-C50C-407E-A947-70E740481C1C}">
                <a14:useLocalDpi xmlns:a14="http://schemas.microsoft.com/office/drawing/2010/main" val="0"/>
              </a:ext>
            </a:extLst>
          </a:blip>
          <a:srcRect l="12830" t="12648" r="1456" b="35231"/>
          <a:stretch/>
        </p:blipFill>
        <p:spPr>
          <a:xfrm>
            <a:off x="422595" y="3825020"/>
            <a:ext cx="5788803" cy="2350166"/>
          </a:xfrm>
          <a:prstGeom prst="rect">
            <a:avLst/>
          </a:prstGeom>
        </p:spPr>
      </p:pic>
      <p:pic>
        <p:nvPicPr>
          <p:cNvPr id="57" name="図 56" descr="カレンダー&#10;&#10;AI によって生成されたコンテンツは間違っている可能性があります。">
            <a:extLst>
              <a:ext uri="{FF2B5EF4-FFF2-40B4-BE49-F238E27FC236}">
                <a16:creationId xmlns:a16="http://schemas.microsoft.com/office/drawing/2014/main" id="{4C8A8E92-DD69-64B4-5C43-A88FD743FB9F}"/>
              </a:ext>
            </a:extLst>
          </p:cNvPr>
          <p:cNvPicPr>
            <a:picLocks noChangeAspect="1"/>
          </p:cNvPicPr>
          <p:nvPr/>
        </p:nvPicPr>
        <p:blipFill>
          <a:blip r:embed="rId30">
            <a:extLst>
              <a:ext uri="{28A0092B-C50C-407E-A947-70E740481C1C}">
                <a14:useLocalDpi xmlns:a14="http://schemas.microsoft.com/office/drawing/2010/main" val="0"/>
              </a:ext>
            </a:extLst>
          </a:blip>
          <a:srcRect l="12830" t="12648" r="1456" b="35231"/>
          <a:stretch/>
        </p:blipFill>
        <p:spPr>
          <a:xfrm>
            <a:off x="407949" y="3751043"/>
            <a:ext cx="4037051" cy="1638981"/>
          </a:xfrm>
          <a:prstGeom prst="rect">
            <a:avLst/>
          </a:prstGeom>
        </p:spPr>
      </p:pic>
      <p:pic>
        <p:nvPicPr>
          <p:cNvPr id="346" name="図 345">
            <a:extLst>
              <a:ext uri="{FF2B5EF4-FFF2-40B4-BE49-F238E27FC236}">
                <a16:creationId xmlns:a16="http://schemas.microsoft.com/office/drawing/2014/main" id="{3E76EA3A-35B6-AE3B-F0D2-579B5733EFD8}"/>
              </a:ext>
            </a:extLst>
          </p:cNvPr>
          <p:cNvPicPr>
            <a:picLocks noChangeAspect="1"/>
          </p:cNvPicPr>
          <p:nvPr/>
        </p:nvPicPr>
        <p:blipFill>
          <a:blip r:embed="rId31"/>
          <a:stretch>
            <a:fillRect/>
          </a:stretch>
        </p:blipFill>
        <p:spPr>
          <a:xfrm>
            <a:off x="182856" y="554597"/>
            <a:ext cx="6061116" cy="3081120"/>
          </a:xfrm>
          <a:prstGeom prst="rect">
            <a:avLst/>
          </a:prstGeom>
        </p:spPr>
      </p:pic>
      <p:pic>
        <p:nvPicPr>
          <p:cNvPr id="347" name="図 346">
            <a:extLst>
              <a:ext uri="{FF2B5EF4-FFF2-40B4-BE49-F238E27FC236}">
                <a16:creationId xmlns:a16="http://schemas.microsoft.com/office/drawing/2014/main" id="{09DC551C-B80E-13F9-E073-9B681A6F78BD}"/>
              </a:ext>
            </a:extLst>
          </p:cNvPr>
          <p:cNvPicPr>
            <a:picLocks noChangeAspect="1"/>
          </p:cNvPicPr>
          <p:nvPr/>
        </p:nvPicPr>
        <p:blipFill>
          <a:blip r:embed="rId31"/>
          <a:stretch>
            <a:fillRect/>
          </a:stretch>
        </p:blipFill>
        <p:spPr>
          <a:xfrm>
            <a:off x="234977" y="1466265"/>
            <a:ext cx="4421805" cy="2247789"/>
          </a:xfrm>
          <a:prstGeom prst="rect">
            <a:avLst/>
          </a:prstGeom>
        </p:spPr>
      </p:pic>
      <p:pic>
        <p:nvPicPr>
          <p:cNvPr id="5" name="オーディオ 4">
            <a:hlinkClick r:id="" action="ppaction://media"/>
            <a:extLst>
              <a:ext uri="{FF2B5EF4-FFF2-40B4-BE49-F238E27FC236}">
                <a16:creationId xmlns:a16="http://schemas.microsoft.com/office/drawing/2014/main" id="{80385FC7-EF9F-461F-5EEE-B21EA1AEDADE}"/>
              </a:ext>
            </a:extLst>
          </p:cNvPr>
          <p:cNvPicPr>
            <a:picLocks noChangeAspect="1"/>
          </p:cNvPicPr>
          <p:nvPr>
            <a:audioFile r:link="rId3"/>
            <p:extLst>
              <p:ext uri="{DAA4B4D4-6D71-4841-9C94-3DE7FCFB9230}">
                <p14:media xmlns:p14="http://schemas.microsoft.com/office/powerpoint/2010/main" r:embed="rId2"/>
              </p:ext>
            </p:extLst>
          </p:nvPr>
        </p:nvPicPr>
        <p:blipFill>
          <a:blip r:embed="rId32"/>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87805230"/>
      </p:ext>
    </p:extLst>
  </p:cSld>
  <p:clrMapOvr>
    <a:masterClrMapping/>
  </p:clrMapOvr>
  <mc:AlternateContent xmlns:mc="http://schemas.openxmlformats.org/markup-compatibility/2006" xmlns:p14="http://schemas.microsoft.com/office/powerpoint/2010/main">
    <mc:Choice Requires="p14">
      <p:transition spd="slow" p14:dur="2000" advTm="17291"/>
    </mc:Choice>
    <mc:Fallback xmlns="">
      <p:transition spd="slow" advTm="17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2" presetClass="exit" presetSubtype="2" fill="hold" nodeType="clickEffect">
                                  <p:stCondLst>
                                    <p:cond delay="0"/>
                                  </p:stCondLst>
                                  <p:childTnLst>
                                    <p:animEffect transition="out" filter="wipe(right)">
                                      <p:cBhvr>
                                        <p:cTn id="10" dur="500"/>
                                        <p:tgtEl>
                                          <p:spTgt spid="56"/>
                                        </p:tgtEl>
                                      </p:cBhvr>
                                    </p:animEffect>
                                    <p:set>
                                      <p:cBhvr>
                                        <p:cTn id="11" dur="1" fill="hold">
                                          <p:stCondLst>
                                            <p:cond delay="499"/>
                                          </p:stCondLst>
                                        </p:cTn>
                                        <p:tgtEl>
                                          <p:spTgt spid="56"/>
                                        </p:tgtEl>
                                        <p:attrNameLst>
                                          <p:attrName>style.visibility</p:attrName>
                                        </p:attrNameLst>
                                      </p:cBhvr>
                                      <p:to>
                                        <p:strVal val="hidden"/>
                                      </p:to>
                                    </p:set>
                                  </p:childTnLst>
                                </p:cTn>
                              </p:par>
                              <p:par>
                                <p:cTn id="12" presetID="22" presetClass="exit" presetSubtype="2" fill="hold" nodeType="withEffect">
                                  <p:stCondLst>
                                    <p:cond delay="0"/>
                                  </p:stCondLst>
                                  <p:childTnLst>
                                    <p:animEffect transition="out" filter="wipe(right)">
                                      <p:cBhvr>
                                        <p:cTn id="13" dur="500"/>
                                        <p:tgtEl>
                                          <p:spTgt spid="346"/>
                                        </p:tgtEl>
                                      </p:cBhvr>
                                    </p:animEffect>
                                    <p:set>
                                      <p:cBhvr>
                                        <p:cTn id="14" dur="1" fill="hold">
                                          <p:stCondLst>
                                            <p:cond delay="499"/>
                                          </p:stCondLst>
                                        </p:cTn>
                                        <p:tgtEl>
                                          <p:spTgt spid="346"/>
                                        </p:tgtEl>
                                        <p:attrNameLst>
                                          <p:attrName>style.visibility</p:attrName>
                                        </p:attrNameLst>
                                      </p:cBhvr>
                                      <p:to>
                                        <p:strVal val="hidden"/>
                                      </p:to>
                                    </p:set>
                                  </p:childTnLst>
                                </p:cTn>
                              </p:par>
                            </p:childTnLst>
                          </p:cTn>
                        </p:par>
                        <p:par>
                          <p:cTn id="15" fill="hold">
                            <p:stCondLst>
                              <p:cond delay="500"/>
                            </p:stCondLst>
                            <p:childTnLst>
                              <p:par>
                                <p:cTn id="16" presetID="1" presetClass="entr" presetSubtype="0" fill="hold" nodeType="afterEffect">
                                  <p:stCondLst>
                                    <p:cond delay="0"/>
                                  </p:stCondLst>
                                  <p:childTnLst>
                                    <p:set>
                                      <p:cBhvr>
                                        <p:cTn id="17" dur="1" fill="hold">
                                          <p:stCondLst>
                                            <p:cond delay="0"/>
                                          </p:stCondLst>
                                        </p:cTn>
                                        <p:tgtEl>
                                          <p:spTgt spid="57"/>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47"/>
                                        </p:tgtEl>
                                        <p:attrNameLst>
                                          <p:attrName>style.visibility</p:attrName>
                                        </p:attrNameLst>
                                      </p:cBhvr>
                                      <p:to>
                                        <p:strVal val="visible"/>
                                      </p:to>
                                    </p:set>
                                  </p:childTnLst>
                                </p:cTn>
                              </p:par>
                            </p:childTnLst>
                          </p:cTn>
                        </p:par>
                        <p:par>
                          <p:cTn id="20" fill="hold">
                            <p:stCondLst>
                              <p:cond delay="500"/>
                            </p:stCondLst>
                            <p:childTnLst>
                              <p:par>
                                <p:cTn id="21" presetID="22" presetClass="entr" presetSubtype="4"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ipe(down)">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grpId="0" nodeType="clickEffect">
                                  <p:stCondLst>
                                    <p:cond delay="0"/>
                                  </p:stCondLst>
                                  <p:childTnLst>
                                    <p:animEffect transition="out" filter="fade">
                                      <p:cBhvr>
                                        <p:cTn id="27" dur="500"/>
                                        <p:tgtEl>
                                          <p:spTgt spid="338"/>
                                        </p:tgtEl>
                                      </p:cBhvr>
                                    </p:animEffect>
                                    <p:set>
                                      <p:cBhvr>
                                        <p:cTn id="28" dur="1" fill="hold">
                                          <p:stCondLst>
                                            <p:cond delay="499"/>
                                          </p:stCondLst>
                                        </p:cTn>
                                        <p:tgtEl>
                                          <p:spTgt spid="338"/>
                                        </p:tgtEl>
                                        <p:attrNameLst>
                                          <p:attrName>style.visibility</p:attrName>
                                        </p:attrNameLst>
                                      </p:cBhvr>
                                      <p:to>
                                        <p:strVal val="hidden"/>
                                      </p:to>
                                    </p:set>
                                  </p:childTnLst>
                                </p:cTn>
                              </p:par>
                              <p:par>
                                <p:cTn id="29" presetID="10" presetClass="exit" presetSubtype="0" fill="hold" nodeType="withEffect">
                                  <p:stCondLst>
                                    <p:cond delay="0"/>
                                  </p:stCondLst>
                                  <p:childTnLst>
                                    <p:animEffect transition="out" filter="fade">
                                      <p:cBhvr>
                                        <p:cTn id="30" dur="500"/>
                                        <p:tgtEl>
                                          <p:spTgt spid="15"/>
                                        </p:tgtEl>
                                      </p:cBhvr>
                                    </p:animEffect>
                                    <p:set>
                                      <p:cBhvr>
                                        <p:cTn id="31" dur="1" fill="hold">
                                          <p:stCondLst>
                                            <p:cond delay="499"/>
                                          </p:stCondLst>
                                        </p:cTn>
                                        <p:tgtEl>
                                          <p:spTgt spid="15"/>
                                        </p:tgtEl>
                                        <p:attrNameLst>
                                          <p:attrName>style.visibility</p:attrName>
                                        </p:attrNameLst>
                                      </p:cBhvr>
                                      <p:to>
                                        <p:strVal val="hidden"/>
                                      </p:to>
                                    </p:set>
                                  </p:childTnLst>
                                </p:cTn>
                              </p:par>
                              <p:par>
                                <p:cTn id="32" presetID="10" presetClass="exit" presetSubtype="0" fill="hold" nodeType="withEffect">
                                  <p:stCondLst>
                                    <p:cond delay="0"/>
                                  </p:stCondLst>
                                  <p:childTnLst>
                                    <p:animEffect transition="out" filter="fade">
                                      <p:cBhvr>
                                        <p:cTn id="33" dur="500"/>
                                        <p:tgtEl>
                                          <p:spTgt spid="20"/>
                                        </p:tgtEl>
                                      </p:cBhvr>
                                    </p:animEffect>
                                    <p:set>
                                      <p:cBhvr>
                                        <p:cTn id="34" dur="1" fill="hold">
                                          <p:stCondLst>
                                            <p:cond delay="499"/>
                                          </p:stCondLst>
                                        </p:cTn>
                                        <p:tgtEl>
                                          <p:spTgt spid="20"/>
                                        </p:tgtEl>
                                        <p:attrNameLst>
                                          <p:attrName>style.visibility</p:attrName>
                                        </p:attrNameLst>
                                      </p:cBhvr>
                                      <p:to>
                                        <p:strVal val="hidden"/>
                                      </p:to>
                                    </p:set>
                                  </p:childTnLst>
                                </p:cTn>
                              </p:par>
                              <p:par>
                                <p:cTn id="35" presetID="10" presetClass="exit" presetSubtype="0" fill="hold" nodeType="withEffect">
                                  <p:stCondLst>
                                    <p:cond delay="0"/>
                                  </p:stCondLst>
                                  <p:childTnLst>
                                    <p:animEffect transition="out" filter="fade">
                                      <p:cBhvr>
                                        <p:cTn id="36" dur="500"/>
                                        <p:tgtEl>
                                          <p:spTgt spid="22"/>
                                        </p:tgtEl>
                                      </p:cBhvr>
                                    </p:animEffect>
                                    <p:set>
                                      <p:cBhvr>
                                        <p:cTn id="37" dur="1" fill="hold">
                                          <p:stCondLst>
                                            <p:cond delay="499"/>
                                          </p:stCondLst>
                                        </p:cTn>
                                        <p:tgtEl>
                                          <p:spTgt spid="22"/>
                                        </p:tgtEl>
                                        <p:attrNameLst>
                                          <p:attrName>style.visibility</p:attrName>
                                        </p:attrNameLst>
                                      </p:cBhvr>
                                      <p:to>
                                        <p:strVal val="hidden"/>
                                      </p:to>
                                    </p:set>
                                  </p:childTnLst>
                                </p:cTn>
                              </p:par>
                              <p:par>
                                <p:cTn id="38" presetID="10" presetClass="exit" presetSubtype="0" fill="hold" nodeType="withEffect">
                                  <p:stCondLst>
                                    <p:cond delay="0"/>
                                  </p:stCondLst>
                                  <p:childTnLst>
                                    <p:animEffect transition="out" filter="fade">
                                      <p:cBhvr>
                                        <p:cTn id="39" dur="500"/>
                                        <p:tgtEl>
                                          <p:spTgt spid="24"/>
                                        </p:tgtEl>
                                      </p:cBhvr>
                                    </p:animEffect>
                                    <p:set>
                                      <p:cBhvr>
                                        <p:cTn id="40" dur="1" fill="hold">
                                          <p:stCondLst>
                                            <p:cond delay="499"/>
                                          </p:stCondLst>
                                        </p:cTn>
                                        <p:tgtEl>
                                          <p:spTgt spid="24"/>
                                        </p:tgtEl>
                                        <p:attrNameLst>
                                          <p:attrName>style.visibility</p:attrName>
                                        </p:attrNameLst>
                                      </p:cBhvr>
                                      <p:to>
                                        <p:strVal val="hidden"/>
                                      </p:to>
                                    </p:set>
                                  </p:childTnLst>
                                </p:cTn>
                              </p:par>
                              <p:par>
                                <p:cTn id="41" presetID="10" presetClass="exit" presetSubtype="0" fill="hold" nodeType="withEffect">
                                  <p:stCondLst>
                                    <p:cond delay="0"/>
                                  </p:stCondLst>
                                  <p:childTnLst>
                                    <p:animEffect transition="out" filter="fade">
                                      <p:cBhvr>
                                        <p:cTn id="42" dur="500"/>
                                        <p:tgtEl>
                                          <p:spTgt spid="26"/>
                                        </p:tgtEl>
                                      </p:cBhvr>
                                    </p:animEffect>
                                    <p:set>
                                      <p:cBhvr>
                                        <p:cTn id="43" dur="1" fill="hold">
                                          <p:stCondLst>
                                            <p:cond delay="499"/>
                                          </p:stCondLst>
                                        </p:cTn>
                                        <p:tgtEl>
                                          <p:spTgt spid="26"/>
                                        </p:tgtEl>
                                        <p:attrNameLst>
                                          <p:attrName>style.visibility</p:attrName>
                                        </p:attrNameLst>
                                      </p:cBhvr>
                                      <p:to>
                                        <p:strVal val="hidden"/>
                                      </p:to>
                                    </p:set>
                                  </p:childTnLst>
                                </p:cTn>
                              </p:par>
                              <p:par>
                                <p:cTn id="44" presetID="10" presetClass="exit" presetSubtype="0" fill="hold" nodeType="withEffect">
                                  <p:stCondLst>
                                    <p:cond delay="0"/>
                                  </p:stCondLst>
                                  <p:childTnLst>
                                    <p:animEffect transition="out" filter="fade">
                                      <p:cBhvr>
                                        <p:cTn id="45" dur="500"/>
                                        <p:tgtEl>
                                          <p:spTgt spid="34"/>
                                        </p:tgtEl>
                                      </p:cBhvr>
                                    </p:animEffect>
                                    <p:set>
                                      <p:cBhvr>
                                        <p:cTn id="46" dur="1" fill="hold">
                                          <p:stCondLst>
                                            <p:cond delay="499"/>
                                          </p:stCondLst>
                                        </p:cTn>
                                        <p:tgtEl>
                                          <p:spTgt spid="34"/>
                                        </p:tgtEl>
                                        <p:attrNameLst>
                                          <p:attrName>style.visibility</p:attrName>
                                        </p:attrNameLst>
                                      </p:cBhvr>
                                      <p:to>
                                        <p:strVal val="hidden"/>
                                      </p:to>
                                    </p:set>
                                  </p:childTnLst>
                                </p:cTn>
                              </p:par>
                              <p:par>
                                <p:cTn id="47" presetID="10" presetClass="exit" presetSubtype="0" fill="hold" nodeType="withEffect">
                                  <p:stCondLst>
                                    <p:cond delay="0"/>
                                  </p:stCondLst>
                                  <p:childTnLst>
                                    <p:animEffect transition="out" filter="fade">
                                      <p:cBhvr>
                                        <p:cTn id="48" dur="500"/>
                                        <p:tgtEl>
                                          <p:spTgt spid="35"/>
                                        </p:tgtEl>
                                      </p:cBhvr>
                                    </p:animEffect>
                                    <p:set>
                                      <p:cBhvr>
                                        <p:cTn id="49" dur="1" fill="hold">
                                          <p:stCondLst>
                                            <p:cond delay="499"/>
                                          </p:stCondLst>
                                        </p:cTn>
                                        <p:tgtEl>
                                          <p:spTgt spid="35"/>
                                        </p:tgtEl>
                                        <p:attrNameLst>
                                          <p:attrName>style.visibility</p:attrName>
                                        </p:attrNameLst>
                                      </p:cBhvr>
                                      <p:to>
                                        <p:strVal val="hidden"/>
                                      </p:to>
                                    </p:set>
                                  </p:childTnLst>
                                </p:cTn>
                              </p:par>
                              <p:par>
                                <p:cTn id="50" presetID="10" presetClass="exit" presetSubtype="0" fill="hold" nodeType="withEffect">
                                  <p:stCondLst>
                                    <p:cond delay="0"/>
                                  </p:stCondLst>
                                  <p:childTnLst>
                                    <p:animEffect transition="out" filter="fade">
                                      <p:cBhvr>
                                        <p:cTn id="51" dur="500"/>
                                        <p:tgtEl>
                                          <p:spTgt spid="45"/>
                                        </p:tgtEl>
                                      </p:cBhvr>
                                    </p:animEffect>
                                    <p:set>
                                      <p:cBhvr>
                                        <p:cTn id="52" dur="1" fill="hold">
                                          <p:stCondLst>
                                            <p:cond delay="499"/>
                                          </p:stCondLst>
                                        </p:cTn>
                                        <p:tgtEl>
                                          <p:spTgt spid="45"/>
                                        </p:tgtEl>
                                        <p:attrNameLst>
                                          <p:attrName>style.visibility</p:attrName>
                                        </p:attrNameLst>
                                      </p:cBhvr>
                                      <p:to>
                                        <p:strVal val="hidden"/>
                                      </p:to>
                                    </p:set>
                                  </p:childTnLst>
                                </p:cTn>
                              </p:par>
                              <p:par>
                                <p:cTn id="53" presetID="10" presetClass="exit" presetSubtype="0" fill="hold" nodeType="withEffect">
                                  <p:stCondLst>
                                    <p:cond delay="0"/>
                                  </p:stCondLst>
                                  <p:childTnLst>
                                    <p:animEffect transition="out" filter="fade">
                                      <p:cBhvr>
                                        <p:cTn id="54" dur="500"/>
                                        <p:tgtEl>
                                          <p:spTgt spid="46"/>
                                        </p:tgtEl>
                                      </p:cBhvr>
                                    </p:animEffect>
                                    <p:set>
                                      <p:cBhvr>
                                        <p:cTn id="55" dur="1" fill="hold">
                                          <p:stCondLst>
                                            <p:cond delay="499"/>
                                          </p:stCondLst>
                                        </p:cTn>
                                        <p:tgtEl>
                                          <p:spTgt spid="46"/>
                                        </p:tgtEl>
                                        <p:attrNameLst>
                                          <p:attrName>style.visibility</p:attrName>
                                        </p:attrNameLst>
                                      </p:cBhvr>
                                      <p:to>
                                        <p:strVal val="hidden"/>
                                      </p:to>
                                    </p:set>
                                  </p:childTnLst>
                                </p:cTn>
                              </p:par>
                              <p:par>
                                <p:cTn id="56" presetID="10" presetClass="exit" presetSubtype="0" fill="hold" nodeType="withEffect">
                                  <p:stCondLst>
                                    <p:cond delay="0"/>
                                  </p:stCondLst>
                                  <p:childTnLst>
                                    <p:animEffect transition="out" filter="fade">
                                      <p:cBhvr>
                                        <p:cTn id="57" dur="500"/>
                                        <p:tgtEl>
                                          <p:spTgt spid="47"/>
                                        </p:tgtEl>
                                      </p:cBhvr>
                                    </p:animEffect>
                                    <p:set>
                                      <p:cBhvr>
                                        <p:cTn id="58" dur="1" fill="hold">
                                          <p:stCondLst>
                                            <p:cond delay="499"/>
                                          </p:stCondLst>
                                        </p:cTn>
                                        <p:tgtEl>
                                          <p:spTgt spid="47"/>
                                        </p:tgtEl>
                                        <p:attrNameLst>
                                          <p:attrName>style.visibility</p:attrName>
                                        </p:attrNameLst>
                                      </p:cBhvr>
                                      <p:to>
                                        <p:strVal val="hidden"/>
                                      </p:to>
                                    </p:set>
                                  </p:childTnLst>
                                </p:cTn>
                              </p:par>
                              <p:par>
                                <p:cTn id="59" presetID="10" presetClass="exit" presetSubtype="0" fill="hold" nodeType="withEffect">
                                  <p:stCondLst>
                                    <p:cond delay="0"/>
                                  </p:stCondLst>
                                  <p:childTnLst>
                                    <p:animEffect transition="out" filter="fade">
                                      <p:cBhvr>
                                        <p:cTn id="60" dur="500"/>
                                        <p:tgtEl>
                                          <p:spTgt spid="50"/>
                                        </p:tgtEl>
                                      </p:cBhvr>
                                    </p:animEffect>
                                    <p:set>
                                      <p:cBhvr>
                                        <p:cTn id="61" dur="1" fill="hold">
                                          <p:stCondLst>
                                            <p:cond delay="499"/>
                                          </p:stCondLst>
                                        </p:cTn>
                                        <p:tgtEl>
                                          <p:spTgt spid="50"/>
                                        </p:tgtEl>
                                        <p:attrNameLst>
                                          <p:attrName>style.visibility</p:attrName>
                                        </p:attrNameLst>
                                      </p:cBhvr>
                                      <p:to>
                                        <p:strVal val="hidden"/>
                                      </p:to>
                                    </p:set>
                                  </p:childTnLst>
                                </p:cTn>
                              </p:par>
                              <p:par>
                                <p:cTn id="62" presetID="10" presetClass="exit" presetSubtype="0" fill="hold" nodeType="withEffect">
                                  <p:stCondLst>
                                    <p:cond delay="0"/>
                                  </p:stCondLst>
                                  <p:childTnLst>
                                    <p:animEffect transition="out" filter="fade">
                                      <p:cBhvr>
                                        <p:cTn id="63" dur="500"/>
                                        <p:tgtEl>
                                          <p:spTgt spid="29"/>
                                        </p:tgtEl>
                                      </p:cBhvr>
                                    </p:animEffect>
                                    <p:set>
                                      <p:cBhvr>
                                        <p:cTn id="64" dur="1" fill="hold">
                                          <p:stCondLst>
                                            <p:cond delay="499"/>
                                          </p:stCondLst>
                                        </p:cTn>
                                        <p:tgtEl>
                                          <p:spTgt spid="29"/>
                                        </p:tgtEl>
                                        <p:attrNameLst>
                                          <p:attrName>style.visibility</p:attrName>
                                        </p:attrNameLst>
                                      </p:cBhvr>
                                      <p:to>
                                        <p:strVal val="hidden"/>
                                      </p:to>
                                    </p:set>
                                  </p:childTnLst>
                                </p:cTn>
                              </p:par>
                              <p:par>
                                <p:cTn id="65" presetID="10" presetClass="exit" presetSubtype="0" fill="hold" nodeType="withEffect">
                                  <p:stCondLst>
                                    <p:cond delay="0"/>
                                  </p:stCondLst>
                                  <p:childTnLst>
                                    <p:animEffect transition="out" filter="fade">
                                      <p:cBhvr>
                                        <p:cTn id="66" dur="500"/>
                                        <p:tgtEl>
                                          <p:spTgt spid="52"/>
                                        </p:tgtEl>
                                      </p:cBhvr>
                                    </p:animEffect>
                                    <p:set>
                                      <p:cBhvr>
                                        <p:cTn id="67" dur="1" fill="hold">
                                          <p:stCondLst>
                                            <p:cond delay="499"/>
                                          </p:stCondLst>
                                        </p:cTn>
                                        <p:tgtEl>
                                          <p:spTgt spid="52"/>
                                        </p:tgtEl>
                                        <p:attrNameLst>
                                          <p:attrName>style.visibility</p:attrName>
                                        </p:attrNameLst>
                                      </p:cBhvr>
                                      <p:to>
                                        <p:strVal val="hidden"/>
                                      </p:to>
                                    </p:set>
                                  </p:childTnLst>
                                </p:cTn>
                              </p:par>
                              <p:par>
                                <p:cTn id="68" presetID="10" presetClass="entr" presetSubtype="0" fill="hold" grpId="0" nodeType="withEffect">
                                  <p:stCondLst>
                                    <p:cond delay="0"/>
                                  </p:stCondLst>
                                  <p:childTnLst>
                                    <p:set>
                                      <p:cBhvr>
                                        <p:cTn id="69" dur="1" fill="hold">
                                          <p:stCondLst>
                                            <p:cond delay="0"/>
                                          </p:stCondLst>
                                        </p:cTn>
                                        <p:tgtEl>
                                          <p:spTgt spid="324"/>
                                        </p:tgtEl>
                                        <p:attrNameLst>
                                          <p:attrName>style.visibility</p:attrName>
                                        </p:attrNameLst>
                                      </p:cBhvr>
                                      <p:to>
                                        <p:strVal val="visible"/>
                                      </p:to>
                                    </p:set>
                                    <p:animEffect transition="in" filter="fade">
                                      <p:cBhvr>
                                        <p:cTn id="70" dur="500"/>
                                        <p:tgtEl>
                                          <p:spTgt spid="324"/>
                                        </p:tgtEl>
                                      </p:cBhvr>
                                    </p:animEffect>
                                  </p:childTnLst>
                                </p:cTn>
                              </p:par>
                              <p:par>
                                <p:cTn id="71" presetID="10" presetClass="entr" presetSubtype="0" fill="hold" nodeType="withEffect">
                                  <p:stCondLst>
                                    <p:cond delay="0"/>
                                  </p:stCondLst>
                                  <p:childTnLst>
                                    <p:set>
                                      <p:cBhvr>
                                        <p:cTn id="72" dur="1" fill="hold">
                                          <p:stCondLst>
                                            <p:cond delay="0"/>
                                          </p:stCondLst>
                                        </p:cTn>
                                        <p:tgtEl>
                                          <p:spTgt spid="9"/>
                                        </p:tgtEl>
                                        <p:attrNameLst>
                                          <p:attrName>style.visibility</p:attrName>
                                        </p:attrNameLst>
                                      </p:cBhvr>
                                      <p:to>
                                        <p:strVal val="visible"/>
                                      </p:to>
                                    </p:set>
                                    <p:animEffect transition="in" filter="fade">
                                      <p:cBhvr>
                                        <p:cTn id="73" dur="500"/>
                                        <p:tgtEl>
                                          <p:spTgt spid="9"/>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8"/>
                                        </p:tgtEl>
                                        <p:attrNameLst>
                                          <p:attrName>style.visibility</p:attrName>
                                        </p:attrNameLst>
                                      </p:cBhvr>
                                      <p:to>
                                        <p:strVal val="visible"/>
                                      </p:to>
                                    </p:set>
                                    <p:animEffect transition="in" filter="fade">
                                      <p:cBhvr>
                                        <p:cTn id="76" dur="500"/>
                                        <p:tgtEl>
                                          <p:spTgt spid="8"/>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326"/>
                                        </p:tgtEl>
                                        <p:attrNameLst>
                                          <p:attrName>style.visibility</p:attrName>
                                        </p:attrNameLst>
                                      </p:cBhvr>
                                      <p:to>
                                        <p:strVal val="visible"/>
                                      </p:to>
                                    </p:set>
                                    <p:animEffect transition="in" filter="fade">
                                      <p:cBhvr>
                                        <p:cTn id="79" dur="500"/>
                                        <p:tgtEl>
                                          <p:spTgt spid="326"/>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325"/>
                                        </p:tgtEl>
                                        <p:attrNameLst>
                                          <p:attrName>style.visibility</p:attrName>
                                        </p:attrNameLst>
                                      </p:cBhvr>
                                      <p:to>
                                        <p:strVal val="visible"/>
                                      </p:to>
                                    </p:set>
                                    <p:animEffect transition="in" filter="fade">
                                      <p:cBhvr>
                                        <p:cTn id="82" dur="500"/>
                                        <p:tgtEl>
                                          <p:spTgt spid="325"/>
                                        </p:tgtEl>
                                      </p:cBhvr>
                                    </p:animEffect>
                                  </p:childTnLst>
                                </p:cTn>
                              </p:par>
                            </p:childTnLst>
                          </p:cTn>
                        </p:par>
                        <p:par>
                          <p:cTn id="83" fill="hold">
                            <p:stCondLst>
                              <p:cond delay="500"/>
                            </p:stCondLst>
                            <p:childTnLst>
                              <p:par>
                                <p:cTn id="84" presetID="42" presetClass="path" presetSubtype="0" accel="50000" decel="50000" fill="hold" grpId="1" nodeType="afterEffect">
                                  <p:stCondLst>
                                    <p:cond delay="0"/>
                                  </p:stCondLst>
                                  <p:childTnLst>
                                    <p:animMotion origin="layout" path="M -1.04167E-6 -4.81481E-6 L 0.11836 -0.18981 " pathEditMode="relative" rAng="0" ptsTypes="AA">
                                      <p:cBhvr>
                                        <p:cTn id="85" dur="2000" fill="hold"/>
                                        <p:tgtEl>
                                          <p:spTgt spid="325"/>
                                        </p:tgtEl>
                                        <p:attrNameLst>
                                          <p:attrName>ppt_x</p:attrName>
                                          <p:attrName>ppt_y</p:attrName>
                                        </p:attrNameLst>
                                      </p:cBhvr>
                                      <p:rCtr x="5911" y="-9491"/>
                                    </p:animMotion>
                                  </p:childTnLst>
                                </p:cTn>
                              </p:par>
                              <p:par>
                                <p:cTn id="86" presetID="26" presetClass="emph" presetSubtype="0" repeatCount="10000" fill="hold" grpId="2" nodeType="withEffect">
                                  <p:stCondLst>
                                    <p:cond delay="0"/>
                                  </p:stCondLst>
                                  <p:childTnLst>
                                    <p:animEffect transition="out" filter="fade">
                                      <p:cBhvr>
                                        <p:cTn id="87" dur="200" tmFilter="0, 0; .2, .5; .8, .5; 1, 0"/>
                                        <p:tgtEl>
                                          <p:spTgt spid="325"/>
                                        </p:tgtEl>
                                      </p:cBhvr>
                                    </p:animEffect>
                                    <p:animScale>
                                      <p:cBhvr>
                                        <p:cTn id="88" dur="100" autoRev="1" fill="hold"/>
                                        <p:tgtEl>
                                          <p:spTgt spid="325"/>
                                        </p:tgtEl>
                                      </p:cBhvr>
                                      <p:by x="105000" y="105000"/>
                                    </p:animScale>
                                  </p:childTnLst>
                                </p:cTn>
                              </p:par>
                            </p:childTnLst>
                          </p:cTn>
                        </p:par>
                        <p:par>
                          <p:cTn id="89" fill="hold">
                            <p:stCondLst>
                              <p:cond delay="2500"/>
                            </p:stCondLst>
                            <p:childTnLst>
                              <p:par>
                                <p:cTn id="90" presetID="10" presetClass="exit" presetSubtype="0" fill="hold" nodeType="afterEffect">
                                  <p:stCondLst>
                                    <p:cond delay="0"/>
                                  </p:stCondLst>
                                  <p:childTnLst>
                                    <p:animEffect transition="out" filter="fade">
                                      <p:cBhvr>
                                        <p:cTn id="91" dur="500"/>
                                        <p:tgtEl>
                                          <p:spTgt spid="328"/>
                                        </p:tgtEl>
                                      </p:cBhvr>
                                    </p:animEffect>
                                    <p:set>
                                      <p:cBhvr>
                                        <p:cTn id="92" dur="1" fill="hold">
                                          <p:stCondLst>
                                            <p:cond delay="499"/>
                                          </p:stCondLst>
                                        </p:cTn>
                                        <p:tgtEl>
                                          <p:spTgt spid="32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93" fill="hold" display="0">
                  <p:stCondLst>
                    <p:cond delay="indefinite"/>
                  </p:stCondLst>
                  <p:endCondLst>
                    <p:cond evt="onStopAudio" delay="0">
                      <p:tgtEl>
                        <p:sldTgt/>
                      </p:tgtEl>
                    </p:cond>
                  </p:endCondLst>
                </p:cTn>
                <p:tgtEl>
                  <p:spTgt spid="5"/>
                </p:tgtEl>
              </p:cMediaNode>
            </p:audio>
          </p:childTnLst>
        </p:cTn>
      </p:par>
    </p:tnLst>
    <p:bldLst>
      <p:bldP spid="338" grpId="0"/>
      <p:bldP spid="7" grpId="0" animBg="1"/>
      <p:bldP spid="324" grpId="0" animBg="1"/>
      <p:bldP spid="326" grpId="0" animBg="1"/>
      <p:bldP spid="8" grpId="0" animBg="1"/>
      <p:bldP spid="325" grpId="0" animBg="1"/>
      <p:bldP spid="325" grpId="1" animBg="1"/>
      <p:bldP spid="325" grpId="2" animBg="1"/>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タイトル 1"/>
          <p:cNvSpPr txBox="1">
            <a:spLocks/>
          </p:cNvSpPr>
          <p:nvPr/>
        </p:nvSpPr>
        <p:spPr>
          <a:xfrm>
            <a:off x="957510" y="2280677"/>
            <a:ext cx="10221351" cy="2387600"/>
          </a:xfrm>
          <a:prstGeom prst="rect">
            <a:avLst/>
          </a:prstGeom>
        </p:spPr>
        <p:txBody>
          <a:bodyPr vert="horz" lIns="91440" tIns="45720" rIns="91440" bIns="45720" rtlCol="0" anchor="ctr" anchorCtr="1">
            <a:normAutofit/>
          </a:bodyPr>
          <a:lst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a:lstStyle>
          <a:p>
            <a:r>
              <a:rPr lang="ja-JP" altLang="en-US" sz="5400" dirty="0">
                <a:solidFill>
                  <a:schemeClr val="bg1"/>
                </a:solidFill>
                <a:effectLst>
                  <a:outerShdw blurRad="50800" dist="38100" dir="8100000" algn="tr" rotWithShape="0">
                    <a:prstClr val="black">
                      <a:alpha val="40000"/>
                    </a:prstClr>
                  </a:outerShdw>
                </a:effectLst>
                <a:latin typeface="HGP創英ﾌﾟﾚｾﾞﾝｽEB" panose="02020800000000000000" pitchFamily="18" charset="-128"/>
                <a:ea typeface="HGP創英ﾌﾟﾚｾﾞﾝｽEB" panose="02020800000000000000" pitchFamily="18" charset="-128"/>
              </a:rPr>
              <a:t>ご清聴ありがとうございました</a:t>
            </a:r>
          </a:p>
        </p:txBody>
      </p:sp>
      <p:pic>
        <p:nvPicPr>
          <p:cNvPr id="4" name="オーディオ 3">
            <a:hlinkClick r:id="" action="ppaction://media"/>
            <a:extLst>
              <a:ext uri="{FF2B5EF4-FFF2-40B4-BE49-F238E27FC236}">
                <a16:creationId xmlns:a16="http://schemas.microsoft.com/office/drawing/2014/main" id="{BEB0A20D-45EF-27C9-0989-DD2D667AAD7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62404627"/>
      </p:ext>
    </p:extLst>
  </p:cSld>
  <p:clrMapOvr>
    <a:masterClrMapping/>
  </p:clrMapOvr>
  <mc:AlternateContent xmlns:mc="http://schemas.openxmlformats.org/markup-compatibility/2006" xmlns:p14="http://schemas.microsoft.com/office/powerpoint/2010/main">
    <mc:Choice Requires="p14">
      <p:transition spd="slow" p14:dur="2000" advTm="6054"/>
    </mc:Choice>
    <mc:Fallback xmlns="">
      <p:transition spd="slow" advTm="6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8.6|4.8"/>
</p:tagLst>
</file>

<file path=ppt/tags/tag2.xml><?xml version="1.0" encoding="utf-8"?>
<p:tagLst xmlns:a="http://schemas.openxmlformats.org/drawingml/2006/main" xmlns:r="http://schemas.openxmlformats.org/officeDocument/2006/relationships" xmlns:p="http://schemas.openxmlformats.org/presentationml/2006/main">
  <p:tag name="TIMING" val="|3.3|2.9|4.3"/>
</p:tagLst>
</file>

<file path=ppt/tags/tag3.xml><?xml version="1.0" encoding="utf-8"?>
<p:tagLst xmlns:a="http://schemas.openxmlformats.org/drawingml/2006/main" xmlns:r="http://schemas.openxmlformats.org/officeDocument/2006/relationships" xmlns:p="http://schemas.openxmlformats.org/presentationml/2006/main">
  <p:tag name="TIMING" val="|1.7"/>
</p:tagLst>
</file>

<file path=ppt/tags/tag4.xml><?xml version="1.0" encoding="utf-8"?>
<p:tagLst xmlns:a="http://schemas.openxmlformats.org/drawingml/2006/main" xmlns:r="http://schemas.openxmlformats.org/officeDocument/2006/relationships" xmlns:p="http://schemas.openxmlformats.org/presentationml/2006/main">
  <p:tag name="TIMING" val="|3.3|3.9|2.4|6"/>
</p:tagLst>
</file>

<file path=ppt/tags/tag5.xml><?xml version="1.0" encoding="utf-8"?>
<p:tagLst xmlns:a="http://schemas.openxmlformats.org/drawingml/2006/main" xmlns:r="http://schemas.openxmlformats.org/officeDocument/2006/relationships" xmlns:p="http://schemas.openxmlformats.org/presentationml/2006/main">
  <p:tag name="TIMING" val="|1.4|4|4.4"/>
</p:tagLst>
</file>

<file path=ppt/tags/tag6.xml><?xml version="1.0" encoding="utf-8"?>
<p:tagLst xmlns:a="http://schemas.openxmlformats.org/drawingml/2006/main" xmlns:r="http://schemas.openxmlformats.org/officeDocument/2006/relationships" xmlns:p="http://schemas.openxmlformats.org/presentationml/2006/main">
  <p:tag name="TIMING" val="|4.4|3|4"/>
</p:tagLst>
</file>

<file path=ppt/tags/tag7.xml><?xml version="1.0" encoding="utf-8"?>
<p:tagLst xmlns:a="http://schemas.openxmlformats.org/drawingml/2006/main" xmlns:r="http://schemas.openxmlformats.org/officeDocument/2006/relationships" xmlns:p="http://schemas.openxmlformats.org/presentationml/2006/main">
  <p:tag name="TIMING" val="|3.9"/>
</p:tagLst>
</file>

<file path=ppt/tags/tag8.xml><?xml version="1.0" encoding="utf-8"?>
<p:tagLst xmlns:a="http://schemas.openxmlformats.org/drawingml/2006/main" xmlns:r="http://schemas.openxmlformats.org/officeDocument/2006/relationships" xmlns:p="http://schemas.openxmlformats.org/presentationml/2006/main">
  <p:tag name="TIMING" val="|1.9"/>
</p:tagLst>
</file>

<file path=ppt/tags/tag9.xml><?xml version="1.0" encoding="utf-8"?>
<p:tagLst xmlns:a="http://schemas.openxmlformats.org/drawingml/2006/main" xmlns:r="http://schemas.openxmlformats.org/officeDocument/2006/relationships" xmlns:p="http://schemas.openxmlformats.org/presentationml/2006/main">
  <p:tag name="TIMING" val="|6.6|4.1|7.9"/>
</p:tagLst>
</file>

<file path=ppt/tags/tag10.xml><?xml version="1.0" encoding="utf-8"?>
<p:tagLst xmlns:a="http://schemas.openxmlformats.org/drawingml/2006/main" xmlns:r="http://schemas.openxmlformats.org/officeDocument/2006/relationships" xmlns:p="http://schemas.openxmlformats.org/presentationml/2006/main">
  <p:tag name="TIMING" val="|1.8|1.9"/>
</p:tagLst>
</file>

<file path=ppt/tags/tag11.xml><?xml version="1.0" encoding="utf-8"?>
<p:tagLst xmlns:a="http://schemas.openxmlformats.org/drawingml/2006/main" xmlns:r="http://schemas.openxmlformats.org/officeDocument/2006/relationships" xmlns:p="http://schemas.openxmlformats.org/presentationml/2006/main">
  <p:tag name="TIMING" val="|5.1|5.3|5"/>
</p:tagLst>
</file>

<file path=ppt/tags/tag12.xml><?xml version="1.0" encoding="utf-8"?>
<p:tagLst xmlns:a="http://schemas.openxmlformats.org/drawingml/2006/main" xmlns:r="http://schemas.openxmlformats.org/officeDocument/2006/relationships" xmlns:p="http://schemas.openxmlformats.org/presentationml/2006/main">
  <p:tag name="TIMING" val="|3.9|6.2|8.5"/>
</p:tagLst>
</file>

<file path=ppt/tags/tag13.xml><?xml version="1.0" encoding="utf-8"?>
<p:tagLst xmlns:a="http://schemas.openxmlformats.org/drawingml/2006/main" xmlns:r="http://schemas.openxmlformats.org/officeDocument/2006/relationships" xmlns:p="http://schemas.openxmlformats.org/presentationml/2006/main">
  <p:tag name="TIMING" val="|7.4|4.4|4"/>
</p:tagLst>
</file>

<file path=ppt/tags/tag14.xml><?xml version="1.0" encoding="utf-8"?>
<p:tagLst xmlns:a="http://schemas.openxmlformats.org/drawingml/2006/main" xmlns:r="http://schemas.openxmlformats.org/officeDocument/2006/relationships" xmlns:p="http://schemas.openxmlformats.org/presentationml/2006/main">
  <p:tag name="TIMING" val="|6.5|4.8|2.6|14.4|1.9"/>
</p:tagLst>
</file>

<file path=ppt/tags/tag15.xml><?xml version="1.0" encoding="utf-8"?>
<p:tagLst xmlns:a="http://schemas.openxmlformats.org/drawingml/2006/main" xmlns:r="http://schemas.openxmlformats.org/officeDocument/2006/relationships" xmlns:p="http://schemas.openxmlformats.org/presentationml/2006/main">
  <p:tag name="TIMING" val="|1.7|9.8|8.6|4.7"/>
</p:tagLst>
</file>

<file path=ppt/tags/tag16.xml><?xml version="1.0" encoding="utf-8"?>
<p:tagLst xmlns:a="http://schemas.openxmlformats.org/drawingml/2006/main" xmlns:r="http://schemas.openxmlformats.org/officeDocument/2006/relationships" xmlns:p="http://schemas.openxmlformats.org/presentationml/2006/main">
  <p:tag name="TIMING" val="|13.5|8.1"/>
</p:tagLst>
</file>

<file path=ppt/tags/tag17.xml><?xml version="1.0" encoding="utf-8"?>
<p:tagLst xmlns:a="http://schemas.openxmlformats.org/drawingml/2006/main" xmlns:r="http://schemas.openxmlformats.org/officeDocument/2006/relationships" xmlns:p="http://schemas.openxmlformats.org/presentationml/2006/main">
  <p:tag name="TIMING" val="|4.1|4.5|10.4"/>
</p:tagLst>
</file>

<file path=ppt/tags/tag18.xml><?xml version="1.0" encoding="utf-8"?>
<p:tagLst xmlns:a="http://schemas.openxmlformats.org/drawingml/2006/main" xmlns:r="http://schemas.openxmlformats.org/officeDocument/2006/relationships" xmlns:p="http://schemas.openxmlformats.org/presentationml/2006/main">
  <p:tag name="TIMING" val="|3.1|4.5|13.8|3.9"/>
</p:tagLst>
</file>

<file path=ppt/tags/tag19.xml><?xml version="1.0" encoding="utf-8"?>
<p:tagLst xmlns:a="http://schemas.openxmlformats.org/drawingml/2006/main" xmlns:r="http://schemas.openxmlformats.org/officeDocument/2006/relationships" xmlns:p="http://schemas.openxmlformats.org/presentationml/2006/main">
  <p:tag name="TIMING" val="|4.8"/>
</p:tagLst>
</file>

<file path=ppt/tags/tag20.xml><?xml version="1.0" encoding="utf-8"?>
<p:tagLst xmlns:a="http://schemas.openxmlformats.org/drawingml/2006/main" xmlns:r="http://schemas.openxmlformats.org/officeDocument/2006/relationships" xmlns:p="http://schemas.openxmlformats.org/presentationml/2006/main">
  <p:tag name="TIMING" val="|12.6|6.4|4.6|3.8|5.8"/>
</p:tagLst>
</file>

<file path=ppt/tags/tag21.xml><?xml version="1.0" encoding="utf-8"?>
<p:tagLst xmlns:a="http://schemas.openxmlformats.org/drawingml/2006/main" xmlns:r="http://schemas.openxmlformats.org/officeDocument/2006/relationships" xmlns:p="http://schemas.openxmlformats.org/presentationml/2006/main">
  <p:tag name="TIMING" val="|6.7"/>
</p:tagLst>
</file>

<file path=ppt/tags/tag22.xml><?xml version="1.0" encoding="utf-8"?>
<p:tagLst xmlns:a="http://schemas.openxmlformats.org/drawingml/2006/main" xmlns:r="http://schemas.openxmlformats.org/officeDocument/2006/relationships" xmlns:p="http://schemas.openxmlformats.org/presentationml/2006/main">
  <p:tag name="TIMING" val="|4|3|5.7|3.6"/>
</p:tagLst>
</file>

<file path=ppt/tags/tag23.xml><?xml version="1.0" encoding="utf-8"?>
<p:tagLst xmlns:a="http://schemas.openxmlformats.org/drawingml/2006/main" xmlns:r="http://schemas.openxmlformats.org/officeDocument/2006/relationships" xmlns:p="http://schemas.openxmlformats.org/presentationml/2006/main">
  <p:tag name="TIMING" val="|4.9|2.9|4.4|10.3"/>
</p:tagLst>
</file>

<file path=ppt/tags/tag24.xml><?xml version="1.0" encoding="utf-8"?>
<p:tagLst xmlns:a="http://schemas.openxmlformats.org/drawingml/2006/main" xmlns:r="http://schemas.openxmlformats.org/officeDocument/2006/relationships" xmlns:p="http://schemas.openxmlformats.org/presentationml/2006/main">
  <p:tag name="TIMING" val="|4.4"/>
</p:tagLst>
</file>

<file path=ppt/tags/tag25.xml><?xml version="1.0" encoding="utf-8"?>
<p:tagLst xmlns:a="http://schemas.openxmlformats.org/drawingml/2006/main" xmlns:r="http://schemas.openxmlformats.org/officeDocument/2006/relationships" xmlns:p="http://schemas.openxmlformats.org/presentationml/2006/main">
  <p:tag name="TIMING" val="|7.1|1.2|4.1"/>
</p:tagLst>
</file>

<file path=ppt/tags/tag26.xml><?xml version="1.0" encoding="utf-8"?>
<p:tagLst xmlns:a="http://schemas.openxmlformats.org/drawingml/2006/main" xmlns:r="http://schemas.openxmlformats.org/officeDocument/2006/relationships" xmlns:p="http://schemas.openxmlformats.org/presentationml/2006/main">
  <p:tag name="TIMING" val="|10.3|6.3"/>
</p:tagLst>
</file>

<file path=ppt/tags/tag27.xml><?xml version="1.0" encoding="utf-8"?>
<p:tagLst xmlns:a="http://schemas.openxmlformats.org/drawingml/2006/main" xmlns:r="http://schemas.openxmlformats.org/officeDocument/2006/relationships" xmlns:p="http://schemas.openxmlformats.org/presentationml/2006/main">
  <p:tag name="TIMING" val="|3.5|3.8|6.6|4.5"/>
</p:tagLst>
</file>

<file path=ppt/tags/tag28.xml><?xml version="1.0" encoding="utf-8"?>
<p:tagLst xmlns:a="http://schemas.openxmlformats.org/drawingml/2006/main" xmlns:r="http://schemas.openxmlformats.org/officeDocument/2006/relationships" xmlns:p="http://schemas.openxmlformats.org/presentationml/2006/main">
  <p:tag name="TIMING" val="|3.5|3.4|1.6|5.3"/>
</p:tagLst>
</file>

<file path=ppt/tags/tag29.xml><?xml version="1.0" encoding="utf-8"?>
<p:tagLst xmlns:a="http://schemas.openxmlformats.org/drawingml/2006/main" xmlns:r="http://schemas.openxmlformats.org/officeDocument/2006/relationships" xmlns:p="http://schemas.openxmlformats.org/presentationml/2006/main">
  <p:tag name="TIMING" val="|1.6|6.3"/>
</p:tagLst>
</file>

<file path=ppt/tags/tag30.xml><?xml version="1.0" encoding="utf-8"?>
<p:tagLst xmlns:a="http://schemas.openxmlformats.org/drawingml/2006/main" xmlns:r="http://schemas.openxmlformats.org/officeDocument/2006/relationships" xmlns:p="http://schemas.openxmlformats.org/presentationml/2006/main">
  <p:tag name="TIMING" val="|7.1|4.3"/>
</p:tagLst>
</file>

<file path=ppt/tags/tag31.xml><?xml version="1.0" encoding="utf-8"?>
<p:tagLst xmlns:a="http://schemas.openxmlformats.org/drawingml/2006/main" xmlns:r="http://schemas.openxmlformats.org/officeDocument/2006/relationships" xmlns:p="http://schemas.openxmlformats.org/presentationml/2006/main">
  <p:tag name="TIMING" val="|4.2"/>
</p:tagLst>
</file>

<file path=ppt/tags/tag32.xml><?xml version="1.0" encoding="utf-8"?>
<p:tagLst xmlns:a="http://schemas.openxmlformats.org/drawingml/2006/main" xmlns:r="http://schemas.openxmlformats.org/officeDocument/2006/relationships" xmlns:p="http://schemas.openxmlformats.org/presentationml/2006/main">
  <p:tag name="TIMING" val="|5.1|3|3.2"/>
</p:tagLst>
</file>

<file path=ppt/tags/tag33.xml><?xml version="1.0" encoding="utf-8"?>
<p:tagLst xmlns:a="http://schemas.openxmlformats.org/drawingml/2006/main" xmlns:r="http://schemas.openxmlformats.org/officeDocument/2006/relationships" xmlns:p="http://schemas.openxmlformats.org/presentationml/2006/main">
  <p:tag name="TIMING" val="|2.1"/>
</p:tagLst>
</file>

<file path=ppt/tags/tag34.xml><?xml version="1.0" encoding="utf-8"?>
<p:tagLst xmlns:a="http://schemas.openxmlformats.org/drawingml/2006/main" xmlns:r="http://schemas.openxmlformats.org/officeDocument/2006/relationships" xmlns:p="http://schemas.openxmlformats.org/presentationml/2006/main">
  <p:tag name="TIMING" val="|7.7|2.6|5.4"/>
</p:tagLst>
</file>

<file path=ppt/tags/tag35.xml><?xml version="1.0" encoding="utf-8"?>
<p:tagLst xmlns:a="http://schemas.openxmlformats.org/drawingml/2006/main" xmlns:r="http://schemas.openxmlformats.org/officeDocument/2006/relationships" xmlns:p="http://schemas.openxmlformats.org/presentationml/2006/main">
  <p:tag name="TIMING" val="|2.7|3.8|2.9"/>
</p:tagLst>
</file>

<file path=ppt/tags/tag36.xml><?xml version="1.0" encoding="utf-8"?>
<p:tagLst xmlns:a="http://schemas.openxmlformats.org/drawingml/2006/main" xmlns:r="http://schemas.openxmlformats.org/officeDocument/2006/relationships" xmlns:p="http://schemas.openxmlformats.org/presentationml/2006/main">
  <p:tag name="TIMING" val="|1.5|1.1|2.6|1.6|4|2"/>
</p:tagLst>
</file>

<file path=ppt/tags/tag37.xml><?xml version="1.0" encoding="utf-8"?>
<p:tagLst xmlns:a="http://schemas.openxmlformats.org/drawingml/2006/main" xmlns:r="http://schemas.openxmlformats.org/officeDocument/2006/relationships" xmlns:p="http://schemas.openxmlformats.org/presentationml/2006/main">
  <p:tag name="TIMING" val="|6.6|9.8|5.4|7.8"/>
</p:tagLst>
</file>

<file path=ppt/tags/tag38.xml><?xml version="1.0" encoding="utf-8"?>
<p:tagLst xmlns:a="http://schemas.openxmlformats.org/drawingml/2006/main" xmlns:r="http://schemas.openxmlformats.org/officeDocument/2006/relationships" xmlns:p="http://schemas.openxmlformats.org/presentationml/2006/main">
  <p:tag name="TIMING" val="|3.1|3.7|4.8|7"/>
</p:tagLst>
</file>

<file path=ppt/tags/tag39.xml><?xml version="1.0" encoding="utf-8"?>
<p:tagLst xmlns:a="http://schemas.openxmlformats.org/drawingml/2006/main" xmlns:r="http://schemas.openxmlformats.org/officeDocument/2006/relationships" xmlns:p="http://schemas.openxmlformats.org/presentationml/2006/main">
  <p:tag name="TIMING" val="|5.6|6.4"/>
</p:tagLst>
</file>

<file path=ppt/tags/tag40.xml><?xml version="1.0" encoding="utf-8"?>
<p:tagLst xmlns:a="http://schemas.openxmlformats.org/drawingml/2006/main" xmlns:r="http://schemas.openxmlformats.org/officeDocument/2006/relationships" xmlns:p="http://schemas.openxmlformats.org/presentationml/2006/main">
  <p:tag name="TIMING" val="|5.7|2.5"/>
</p:tagLst>
</file>

<file path=ppt/tags/tag41.xml><?xml version="1.0" encoding="utf-8"?>
<p:tagLst xmlns:a="http://schemas.openxmlformats.org/drawingml/2006/main" xmlns:r="http://schemas.openxmlformats.org/officeDocument/2006/relationships" xmlns:p="http://schemas.openxmlformats.org/presentationml/2006/main">
  <p:tag name="TIMING" val="|6.8|3.8"/>
</p:tagLst>
</file>

<file path=ppt/tags/tag42.xml><?xml version="1.0" encoding="utf-8"?>
<p:tagLst xmlns:a="http://schemas.openxmlformats.org/drawingml/2006/main" xmlns:r="http://schemas.openxmlformats.org/officeDocument/2006/relationships" xmlns:p="http://schemas.openxmlformats.org/presentationml/2006/main">
  <p:tag name="TIMING" val="|2.6"/>
</p:tagLst>
</file>

<file path=ppt/tags/tag43.xml><?xml version="1.0" encoding="utf-8"?>
<p:tagLst xmlns:a="http://schemas.openxmlformats.org/drawingml/2006/main" xmlns:r="http://schemas.openxmlformats.org/officeDocument/2006/relationships" xmlns:p="http://schemas.openxmlformats.org/presentationml/2006/main">
  <p:tag name="TIMING" val="|4.5|3.1"/>
</p:tagLst>
</file>

<file path=ppt/tags/tag44.xml><?xml version="1.0" encoding="utf-8"?>
<p:tagLst xmlns:a="http://schemas.openxmlformats.org/drawingml/2006/main" xmlns:r="http://schemas.openxmlformats.org/officeDocument/2006/relationships" xmlns:p="http://schemas.openxmlformats.org/presentationml/2006/main">
  <p:tag name="TIMING" val="|9.3|3.5"/>
</p:tagLst>
</file>

<file path=ppt/theme/theme1.xml><?xml version="1.0" encoding="utf-8"?>
<a:theme xmlns:a="http://schemas.openxmlformats.org/drawingml/2006/main" name="Office テーマ">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vert="eaVert" wrap="none" rtlCol="0">
        <a:spAutoFit/>
      </a:bodyPr>
      <a:lstStyle>
        <a:defPPr algn="ctr">
          <a:defRPr sz="1600" dirty="0" err="1" smtClean="0">
            <a:ln>
              <a:solidFill>
                <a:srgbClr val="FFC000"/>
              </a:solidFill>
            </a:ln>
            <a:solidFill>
              <a:schemeClr val="bg1"/>
            </a:solidFill>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テーマ">
  <a:themeElements>
    <a:clrScheme name="Office テーマ">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テーマ">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noFill/>
        <a:ln w="9525">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a:spPr>
      <a:bodyPr/>
      <a:lstStyle>
        <a:defPPr algn="l">
          <a:defRPr b="1"/>
        </a:defPPr>
      </a:lstStyle>
    </a:spDef>
    <a:lnDef>
      <a:spPr>
        <a:ln w="76200">
          <a:solidFill>
            <a:schemeClr val="tx1"/>
          </a:solidFill>
          <a:headEnd type="none" w="med" len="med"/>
          <a:tailEnd type="triangle"/>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ppt/theme/theme3.xml><?xml version="1.0" encoding="utf-8"?>
<a:theme xmlns:a="http://schemas.openxmlformats.org/drawingml/2006/main" name="Office テーマ">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テーマ">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41376</TotalTime>
  <Words>6123</Words>
  <Application>Microsoft Office PowerPoint</Application>
  <PresentationFormat>ワイド画面</PresentationFormat>
  <Paragraphs>1429</Paragraphs>
  <Slides>52</Slides>
  <Notes>51</Notes>
  <HiddenSlides>1</HiddenSlides>
  <MMClips>51</MMClips>
  <ScaleCrop>false</ScaleCrop>
  <HeadingPairs>
    <vt:vector size="8" baseType="variant">
      <vt:variant>
        <vt:lpstr>使用されているフォント</vt:lpstr>
      </vt:variant>
      <vt:variant>
        <vt:i4>24</vt:i4>
      </vt:variant>
      <vt:variant>
        <vt:lpstr>テーマ</vt:lpstr>
      </vt:variant>
      <vt:variant>
        <vt:i4>2</vt:i4>
      </vt:variant>
      <vt:variant>
        <vt:lpstr>埋め込まれた OLE サーバー</vt:lpstr>
      </vt:variant>
      <vt:variant>
        <vt:i4>1</vt:i4>
      </vt:variant>
      <vt:variant>
        <vt:lpstr>スライド タイトル</vt:lpstr>
      </vt:variant>
      <vt:variant>
        <vt:i4>52</vt:i4>
      </vt:variant>
    </vt:vector>
  </HeadingPairs>
  <TitlesOfParts>
    <vt:vector size="79" baseType="lpstr">
      <vt:lpstr>BIZ UDPゴシック</vt:lpstr>
      <vt:lpstr>HGPｺﾞｼｯｸE</vt:lpstr>
      <vt:lpstr>HGPｺﾞｼｯｸM</vt:lpstr>
      <vt:lpstr>HGP創英ﾌﾟﾚｾﾞﾝｽEB</vt:lpstr>
      <vt:lpstr>HGP創英角ｺﾞｼｯｸUB</vt:lpstr>
      <vt:lpstr>HGP創英角ﾎﾟｯﾌﾟ体</vt:lpstr>
      <vt:lpstr>HGS創英角ｺﾞｼｯｸUB</vt:lpstr>
      <vt:lpstr>HGS創英角ﾎﾟｯﾌﾟ体</vt:lpstr>
      <vt:lpstr>HGｺﾞｼｯｸM</vt:lpstr>
      <vt:lpstr>HG丸ｺﾞｼｯｸM-PRO</vt:lpstr>
      <vt:lpstr>HG創英角ｺﾞｼｯｸUB</vt:lpstr>
      <vt:lpstr>HG創英角ﾎﾟｯﾌﾟ体</vt:lpstr>
      <vt:lpstr>ＭＳ Ｐゴシック</vt:lpstr>
      <vt:lpstr>ＭＳ Ｐ明朝</vt:lpstr>
      <vt:lpstr>ＭＳ 明朝</vt:lpstr>
      <vt:lpstr>UD デジタル 教科書体 NK-B</vt:lpstr>
      <vt:lpstr>游ゴシック</vt:lpstr>
      <vt:lpstr>游ゴシック Light</vt:lpstr>
      <vt:lpstr>游明朝</vt:lpstr>
      <vt:lpstr>Arial</vt:lpstr>
      <vt:lpstr>Calibri</vt:lpstr>
      <vt:lpstr>Calibri Light</vt:lpstr>
      <vt:lpstr>Calisto MT</vt:lpstr>
      <vt:lpstr>Times New Roman</vt:lpstr>
      <vt:lpstr>Office テーマ</vt:lpstr>
      <vt:lpstr>1_Office テーマ</vt:lpstr>
      <vt:lpstr>Worksheet</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vector>
  </TitlesOfParts>
  <Company>愛知製鋼株式会社</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しばらくお待ち下さい</dc:title>
  <dc:creator>山口 拓馬</dc:creator>
  <cp:lastModifiedBy>山田 宗明(Muneaki Yamada)</cp:lastModifiedBy>
  <cp:revision>3159</cp:revision>
  <cp:lastPrinted>2025-05-01T01:43:08Z</cp:lastPrinted>
  <dcterms:created xsi:type="dcterms:W3CDTF">2019-12-10T03:31:15Z</dcterms:created>
  <dcterms:modified xsi:type="dcterms:W3CDTF">2025-12-25T22:27:15Z</dcterms:modified>
</cp:coreProperties>
</file>